
<file path=[Content_Types].xml><?xml version="1.0" encoding="utf-8"?>
<Types xmlns="http://schemas.openxmlformats.org/package/2006/content-types">
  <Default Extension="png" ContentType="image/png"/>
  <Default Extension="bin" ContentType="application/vnd.ms-office.activeX"/>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ppt/activeX/activeX2.xml" ContentType="application/vnd.ms-office.activeX+xml"/>
  <Override PartName="/ppt/activeX/activeX3.xml" ContentType="application/vnd.ms-office.activeX+xml"/>
  <Override PartName="/ppt/activeX/activeX4.xml" ContentType="application/vnd.ms-office.activeX+xml"/>
  <Override PartName="/ppt/activeX/activeX5.xml" ContentType="application/vnd.ms-office.activeX+xml"/>
  <Override PartName="/ppt/activeX/activeX6.xml" ContentType="application/vnd.ms-office.activeX+xml"/>
  <Override PartName="/ppt/activeX/activeX7.xml" ContentType="application/vnd.ms-office.activeX+xml"/>
  <Override PartName="/ppt/activeX/activeX8.xml" ContentType="application/vnd.ms-office.activeX+xml"/>
  <Override PartName="/ppt/activeX/activeX9.xml" ContentType="application/vnd.ms-office.activeX+xml"/>
  <Override PartName="/ppt/activeX/activeX10.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0160000" cy="163703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28" d="100"/>
          <a:sy n="28" d="100"/>
        </p:scale>
        <p:origin x="-1584" y="-90"/>
      </p:cViewPr>
      <p:guideLst>
        <p:guide orient="horz" pos="5156"/>
        <p:guide pos="320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10.xml.rels><?xml version="1.0" encoding="UTF-8" standalone="yes"?>
<Relationships xmlns="http://schemas.openxmlformats.org/package/2006/relationships"><Relationship Id="rId1" Type="http://schemas.microsoft.com/office/2006/relationships/activeXControlBinary" Target="activeX10.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_rels/activeX8.xml.rels><?xml version="1.0" encoding="UTF-8" standalone="yes"?>
<Relationships xmlns="http://schemas.openxmlformats.org/package/2006/relationships"><Relationship Id="rId1" Type="http://schemas.microsoft.com/office/2006/relationships/activeXControlBinary" Target="activeX8.bin"/></Relationships>
</file>

<file path=ppt/activeX/_rels/activeX9.xml.rels><?xml version="1.0" encoding="UTF-8" standalone="yes"?>
<Relationships xmlns="http://schemas.openxmlformats.org/package/2006/relationships"><Relationship Id="rId1" Type="http://schemas.microsoft.com/office/2006/relationships/activeXControlBinary" Target="activeX9.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10.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activeX/activeX6.xml><?xml version="1.0" encoding="utf-8"?>
<ax:ocx xmlns:ax="http://schemas.microsoft.com/office/2006/activeX" xmlns:r="http://schemas.openxmlformats.org/officeDocument/2006/relationships" ax:classid="{D27CDB6E-AE6D-11CF-96B8-444553540000}" ax:persistence="persistStorage" r:id="rId1"/>
</file>

<file path=ppt/activeX/activeX7.xml><?xml version="1.0" encoding="utf-8"?>
<ax:ocx xmlns:ax="http://schemas.microsoft.com/office/2006/activeX" xmlns:r="http://schemas.openxmlformats.org/officeDocument/2006/relationships" ax:classid="{D27CDB6E-AE6D-11CF-96B8-444553540000}" ax:persistence="persistStorage" r:id="rId1"/>
</file>

<file path=ppt/activeX/activeX8.xml><?xml version="1.0" encoding="utf-8"?>
<ax:ocx xmlns:ax="http://schemas.microsoft.com/office/2006/activeX" xmlns:r="http://schemas.openxmlformats.org/officeDocument/2006/relationships" ax:classid="{D27CDB6E-AE6D-11CF-96B8-444553540000}" ax:persistence="persistStorage" r:id="rId1"/>
</file>

<file path=ppt/activeX/activeX9.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4"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5085407"/>
            <a:ext cx="8636000" cy="3509004"/>
          </a:xfrm>
        </p:spPr>
        <p:txBody>
          <a:bodyPr/>
          <a:lstStyle/>
          <a:p>
            <a:r>
              <a:rPr lang="en-US" smtClean="0"/>
              <a:t>Click to edit Master title style</a:t>
            </a:r>
            <a:endParaRPr lang="en-US"/>
          </a:p>
        </p:txBody>
      </p:sp>
      <p:sp>
        <p:nvSpPr>
          <p:cNvPr id="3" name="Subtitle 2"/>
          <p:cNvSpPr>
            <a:spLocks noGrp="1"/>
          </p:cNvSpPr>
          <p:nvPr>
            <p:ph type="subTitle" idx="1"/>
          </p:nvPr>
        </p:nvSpPr>
        <p:spPr>
          <a:xfrm>
            <a:off x="1524000" y="9276503"/>
            <a:ext cx="7112000" cy="418352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4C19C3-6409-4770-8002-64000DE6A8DE}"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415D4-9066-4D8D-A800-0B0C9C34C5C4}" type="slidenum">
              <a:rPr lang="en-US" smtClean="0"/>
              <a:t>‹#›</a:t>
            </a:fld>
            <a:endParaRPr lang="en-US"/>
          </a:p>
        </p:txBody>
      </p:sp>
    </p:spTree>
    <p:extLst>
      <p:ext uri="{BB962C8B-B14F-4D97-AF65-F5344CB8AC3E}">
        <p14:creationId xmlns:p14="http://schemas.microsoft.com/office/powerpoint/2010/main" val="1083432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4C19C3-6409-4770-8002-64000DE6A8DE}"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415D4-9066-4D8D-A800-0B0C9C34C5C4}" type="slidenum">
              <a:rPr lang="en-US" smtClean="0"/>
              <a:t>‹#›</a:t>
            </a:fld>
            <a:endParaRPr lang="en-US"/>
          </a:p>
        </p:txBody>
      </p:sp>
    </p:spTree>
    <p:extLst>
      <p:ext uri="{BB962C8B-B14F-4D97-AF65-F5344CB8AC3E}">
        <p14:creationId xmlns:p14="http://schemas.microsoft.com/office/powerpoint/2010/main" val="4051495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655575"/>
            <a:ext cx="2286000" cy="1396780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8001" y="655575"/>
            <a:ext cx="6688667" cy="139678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4C19C3-6409-4770-8002-64000DE6A8DE}"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415D4-9066-4D8D-A800-0B0C9C34C5C4}" type="slidenum">
              <a:rPr lang="en-US" smtClean="0"/>
              <a:t>‹#›</a:t>
            </a:fld>
            <a:endParaRPr lang="en-US"/>
          </a:p>
        </p:txBody>
      </p:sp>
    </p:spTree>
    <p:extLst>
      <p:ext uri="{BB962C8B-B14F-4D97-AF65-F5344CB8AC3E}">
        <p14:creationId xmlns:p14="http://schemas.microsoft.com/office/powerpoint/2010/main" val="24948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4C19C3-6409-4770-8002-64000DE6A8DE}"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415D4-9066-4D8D-A800-0B0C9C34C5C4}" type="slidenum">
              <a:rPr lang="en-US" smtClean="0"/>
              <a:t>‹#›</a:t>
            </a:fld>
            <a:endParaRPr lang="en-US"/>
          </a:p>
        </p:txBody>
      </p:sp>
    </p:spTree>
    <p:extLst>
      <p:ext uri="{BB962C8B-B14F-4D97-AF65-F5344CB8AC3E}">
        <p14:creationId xmlns:p14="http://schemas.microsoft.com/office/powerpoint/2010/main" val="24810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2570" y="10519437"/>
            <a:ext cx="8636000" cy="325132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02570" y="6938433"/>
            <a:ext cx="8636000" cy="358100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4C19C3-6409-4770-8002-64000DE6A8DE}" type="datetimeFigureOut">
              <a:rPr lang="en-US" smtClean="0"/>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6415D4-9066-4D8D-A800-0B0C9C34C5C4}" type="slidenum">
              <a:rPr lang="en-US" smtClean="0"/>
              <a:t>‹#›</a:t>
            </a:fld>
            <a:endParaRPr lang="en-US"/>
          </a:p>
        </p:txBody>
      </p:sp>
    </p:spTree>
    <p:extLst>
      <p:ext uri="{BB962C8B-B14F-4D97-AF65-F5344CB8AC3E}">
        <p14:creationId xmlns:p14="http://schemas.microsoft.com/office/powerpoint/2010/main" val="3663765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8000" y="3819740"/>
            <a:ext cx="4487333" cy="1080364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64667" y="3819740"/>
            <a:ext cx="4487333" cy="1080364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4C19C3-6409-4770-8002-64000DE6A8DE}" type="datetimeFigureOut">
              <a:rPr lang="en-US" smtClean="0"/>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6415D4-9066-4D8D-A800-0B0C9C34C5C4}" type="slidenum">
              <a:rPr lang="en-US" smtClean="0"/>
              <a:t>‹#›</a:t>
            </a:fld>
            <a:endParaRPr lang="en-US"/>
          </a:p>
        </p:txBody>
      </p:sp>
    </p:spTree>
    <p:extLst>
      <p:ext uri="{BB962C8B-B14F-4D97-AF65-F5344CB8AC3E}">
        <p14:creationId xmlns:p14="http://schemas.microsoft.com/office/powerpoint/2010/main" val="28405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8000" y="3664371"/>
            <a:ext cx="4489098" cy="1527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5191507"/>
            <a:ext cx="4489098" cy="943187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61141" y="3664371"/>
            <a:ext cx="4490861" cy="1527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1141" y="5191507"/>
            <a:ext cx="4490861" cy="943187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4C19C3-6409-4770-8002-64000DE6A8DE}" type="datetimeFigureOut">
              <a:rPr lang="en-US" smtClean="0"/>
              <a:t>9/6/2012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6415D4-9066-4D8D-A800-0B0C9C34C5C4}" type="slidenum">
              <a:rPr lang="en-US" smtClean="0"/>
              <a:t>‹#›</a:t>
            </a:fld>
            <a:endParaRPr lang="en-US"/>
          </a:p>
        </p:txBody>
      </p:sp>
    </p:spTree>
    <p:extLst>
      <p:ext uri="{BB962C8B-B14F-4D97-AF65-F5344CB8AC3E}">
        <p14:creationId xmlns:p14="http://schemas.microsoft.com/office/powerpoint/2010/main" val="2495295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4C19C3-6409-4770-8002-64000DE6A8DE}" type="datetimeFigureOut">
              <a:rPr lang="en-US" smtClean="0"/>
              <a:t>9/6/2012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6415D4-9066-4D8D-A800-0B0C9C34C5C4}" type="slidenum">
              <a:rPr lang="en-US" smtClean="0"/>
              <a:t>‹#›</a:t>
            </a:fld>
            <a:endParaRPr lang="en-US"/>
          </a:p>
        </p:txBody>
      </p:sp>
    </p:spTree>
    <p:extLst>
      <p:ext uri="{BB962C8B-B14F-4D97-AF65-F5344CB8AC3E}">
        <p14:creationId xmlns:p14="http://schemas.microsoft.com/office/powerpoint/2010/main" val="1116850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4C19C3-6409-4770-8002-64000DE6A8DE}" type="datetimeFigureOut">
              <a:rPr lang="en-US" smtClean="0"/>
              <a:t>9/6/2012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6415D4-9066-4D8D-A800-0B0C9C34C5C4}" type="slidenum">
              <a:rPr lang="en-US" smtClean="0"/>
              <a:t>‹#›</a:t>
            </a:fld>
            <a:endParaRPr lang="en-US"/>
          </a:p>
        </p:txBody>
      </p:sp>
    </p:spTree>
    <p:extLst>
      <p:ext uri="{BB962C8B-B14F-4D97-AF65-F5344CB8AC3E}">
        <p14:creationId xmlns:p14="http://schemas.microsoft.com/office/powerpoint/2010/main" val="859731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651781"/>
            <a:ext cx="3342570" cy="2773856"/>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72278" y="651784"/>
            <a:ext cx="5679722" cy="139715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8001" y="3425640"/>
            <a:ext cx="3342570" cy="1119774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4C19C3-6409-4770-8002-64000DE6A8DE}" type="datetimeFigureOut">
              <a:rPr lang="en-US" smtClean="0"/>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6415D4-9066-4D8D-A800-0B0C9C34C5C4}" type="slidenum">
              <a:rPr lang="en-US" smtClean="0"/>
              <a:t>‹#›</a:t>
            </a:fld>
            <a:endParaRPr lang="en-US"/>
          </a:p>
        </p:txBody>
      </p:sp>
    </p:spTree>
    <p:extLst>
      <p:ext uri="{BB962C8B-B14F-4D97-AF65-F5344CB8AC3E}">
        <p14:creationId xmlns:p14="http://schemas.microsoft.com/office/powerpoint/2010/main" val="4253584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1431" y="11459210"/>
            <a:ext cx="6096000" cy="135282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91431" y="1462717"/>
            <a:ext cx="6096000" cy="982218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91431" y="12812035"/>
            <a:ext cx="6096000" cy="192123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4C19C3-6409-4770-8002-64000DE6A8DE}" type="datetimeFigureOut">
              <a:rPr lang="en-US" smtClean="0"/>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6415D4-9066-4D8D-A800-0B0C9C34C5C4}" type="slidenum">
              <a:rPr lang="en-US" smtClean="0"/>
              <a:t>‹#›</a:t>
            </a:fld>
            <a:endParaRPr lang="en-US"/>
          </a:p>
        </p:txBody>
      </p:sp>
    </p:spTree>
    <p:extLst>
      <p:ext uri="{BB962C8B-B14F-4D97-AF65-F5344CB8AC3E}">
        <p14:creationId xmlns:p14="http://schemas.microsoft.com/office/powerpoint/2010/main" val="3703233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8000" y="655571"/>
            <a:ext cx="9144000" cy="272838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8000" y="3819740"/>
            <a:ext cx="9144000" cy="1080364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08001" y="15172846"/>
            <a:ext cx="2370667" cy="871567"/>
          </a:xfrm>
          <a:prstGeom prst="rect">
            <a:avLst/>
          </a:prstGeom>
        </p:spPr>
        <p:txBody>
          <a:bodyPr vert="horz" lIns="91440" tIns="45720" rIns="91440" bIns="45720" rtlCol="0" anchor="ctr"/>
          <a:lstStyle>
            <a:lvl1pPr algn="l">
              <a:defRPr sz="1200">
                <a:solidFill>
                  <a:schemeClr val="tx1">
                    <a:tint val="75000"/>
                  </a:schemeClr>
                </a:solidFill>
              </a:defRPr>
            </a:lvl1pPr>
          </a:lstStyle>
          <a:p>
            <a:fld id="{824C19C3-6409-4770-8002-64000DE6A8DE}" type="datetimeFigureOut">
              <a:rPr lang="en-US" smtClean="0"/>
              <a:t>9/6/2012</a:t>
            </a:fld>
            <a:endParaRPr lang="en-US"/>
          </a:p>
        </p:txBody>
      </p:sp>
      <p:sp>
        <p:nvSpPr>
          <p:cNvPr id="5" name="Footer Placeholder 4"/>
          <p:cNvSpPr>
            <a:spLocks noGrp="1"/>
          </p:cNvSpPr>
          <p:nvPr>
            <p:ph type="ftr" sz="quarter" idx="3"/>
          </p:nvPr>
        </p:nvSpPr>
        <p:spPr>
          <a:xfrm>
            <a:off x="3471335" y="15172846"/>
            <a:ext cx="3217333" cy="87156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81334" y="15172846"/>
            <a:ext cx="2370667" cy="871567"/>
          </a:xfrm>
          <a:prstGeom prst="rect">
            <a:avLst/>
          </a:prstGeom>
        </p:spPr>
        <p:txBody>
          <a:bodyPr vert="horz" lIns="91440" tIns="45720" rIns="91440" bIns="45720" rtlCol="0" anchor="ctr"/>
          <a:lstStyle>
            <a:lvl1pPr algn="r">
              <a:defRPr sz="1200">
                <a:solidFill>
                  <a:schemeClr val="tx1">
                    <a:tint val="75000"/>
                  </a:schemeClr>
                </a:solidFill>
              </a:defRPr>
            </a:lvl1pPr>
          </a:lstStyle>
          <a:p>
            <a:fld id="{906415D4-9066-4D8D-A800-0B0C9C34C5C4}" type="slidenum">
              <a:rPr lang="en-US" smtClean="0"/>
              <a:t>‹#›</a:t>
            </a:fld>
            <a:endParaRPr lang="en-US"/>
          </a:p>
        </p:txBody>
      </p:sp>
    </p:spTree>
    <p:extLst>
      <p:ext uri="{BB962C8B-B14F-4D97-AF65-F5344CB8AC3E}">
        <p14:creationId xmlns:p14="http://schemas.microsoft.com/office/powerpoint/2010/main" val="4466116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hyperlink" Target="http://www.cnn.com/2008/TECH/03/12/gecko.bandage/index.html#cnnSTCVideo" TargetMode="External"/><Relationship Id="rId2" Type="http://schemas.openxmlformats.org/officeDocument/2006/relationships/slideLayout" Target="../slideLayouts/slideLayout7.xml"/><Relationship Id="rId1" Type="http://schemas.openxmlformats.org/officeDocument/2006/relationships/audio" Target="file:///C:\Users\Amy.Cook\Desktop\Biology%2011\The%20Scientific%20Method\01%20Weird%20Science%20mp3.mp3"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www.pbs.org/saf/1308/video/watchonline.htm"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3.wmf"/><Relationship Id="rId2" Type="http://schemas.openxmlformats.org/officeDocument/2006/relationships/control" Target="../activeX/activeX9.xml"/><Relationship Id="rId1" Type="http://schemas.openxmlformats.org/officeDocument/2006/relationships/vmlDrawing" Target="../drawings/vmlDrawing6.v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3.wmf"/><Relationship Id="rId2" Type="http://schemas.openxmlformats.org/officeDocument/2006/relationships/control" Target="../activeX/activeX10.xml"/><Relationship Id="rId1" Type="http://schemas.openxmlformats.org/officeDocument/2006/relationships/vmlDrawing" Target="../drawings/vmlDrawing7.v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wmf"/><Relationship Id="rId3" Type="http://schemas.openxmlformats.org/officeDocument/2006/relationships/control" Target="../activeX/activeX2.xml"/><Relationship Id="rId7" Type="http://schemas.openxmlformats.org/officeDocument/2006/relationships/image" Target="../media/image10.png"/><Relationship Id="rId12" Type="http://schemas.openxmlformats.org/officeDocument/2006/relationships/image" Target="../media/image15.wmf"/><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slideLayout" Target="../slideLayouts/slideLayout7.xml"/><Relationship Id="rId11" Type="http://schemas.openxmlformats.org/officeDocument/2006/relationships/image" Target="../media/image14.wmf"/><Relationship Id="rId5" Type="http://schemas.openxmlformats.org/officeDocument/2006/relationships/control" Target="../activeX/activeX4.xml"/><Relationship Id="rId10" Type="http://schemas.openxmlformats.org/officeDocument/2006/relationships/image" Target="../media/image13.wmf"/><Relationship Id="rId4" Type="http://schemas.openxmlformats.org/officeDocument/2006/relationships/control" Target="../activeX/activeX3.xml"/><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slideLayout" Target="../slideLayouts/slideLayout7.xml"/><Relationship Id="rId7" Type="http://schemas.openxmlformats.org/officeDocument/2006/relationships/image" Target="../media/image17.png"/><Relationship Id="rId2" Type="http://schemas.openxmlformats.org/officeDocument/2006/relationships/control" Target="../activeX/activeX5.xml"/><Relationship Id="rId1" Type="http://schemas.openxmlformats.org/officeDocument/2006/relationships/vmlDrawing" Target="../drawings/vmlDrawing2.v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slideLayout" Target="../slideLayouts/slideLayout7.xml"/><Relationship Id="rId7" Type="http://schemas.openxmlformats.org/officeDocument/2006/relationships/image" Target="../media/image17.png"/><Relationship Id="rId2" Type="http://schemas.openxmlformats.org/officeDocument/2006/relationships/control" Target="../activeX/activeX6.xml"/><Relationship Id="rId1" Type="http://schemas.openxmlformats.org/officeDocument/2006/relationships/vmlDrawing" Target="../drawings/vmlDrawing3.v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slideLayout" Target="../slideLayouts/slideLayout7.xml"/><Relationship Id="rId7" Type="http://schemas.openxmlformats.org/officeDocument/2006/relationships/image" Target="../media/image17.png"/><Relationship Id="rId2" Type="http://schemas.openxmlformats.org/officeDocument/2006/relationships/control" Target="../activeX/activeX7.xml"/><Relationship Id="rId1" Type="http://schemas.openxmlformats.org/officeDocument/2006/relationships/vmlDrawing" Target="../drawings/vmlDrawing4.v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slideLayout" Target="../slideLayouts/slideLayout7.xml"/><Relationship Id="rId7" Type="http://schemas.openxmlformats.org/officeDocument/2006/relationships/image" Target="../media/image17.png"/><Relationship Id="rId2" Type="http://schemas.openxmlformats.org/officeDocument/2006/relationships/control" Target="../activeX/activeX8.xml"/><Relationship Id="rId1" Type="http://schemas.openxmlformats.org/officeDocument/2006/relationships/vmlDrawing" Target="../drawings/vmlDrawing5.v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 name="Group 5"/>
          <p:cNvGrpSpPr/>
          <p:nvPr/>
        </p:nvGrpSpPr>
        <p:grpSpPr>
          <a:xfrm>
            <a:off x="5346700" y="6375400"/>
            <a:ext cx="4697730" cy="3071114"/>
            <a:chOff x="5346700" y="6375400"/>
            <a:chExt cx="4697730" cy="3071114"/>
          </a:xfrm>
        </p:grpSpPr>
        <p:pic>
          <p:nvPicPr>
            <p:cNvPr id="2" name="Picture 1"/>
            <p:cNvPicPr>
              <a:picLocks/>
            </p:cNvPicPr>
            <p:nvPr/>
          </p:nvPicPr>
          <p:blipFill>
            <a:blip r:embed="rId3">
              <a:extLst>
                <a:ext uri="{28A0092B-C50C-407E-A947-70E740481C1C}">
                  <a14:useLocalDpi xmlns:a14="http://schemas.microsoft.com/office/drawing/2010/main" val="0"/>
                </a:ext>
              </a:extLst>
            </a:blip>
            <a:stretch>
              <a:fillRect/>
            </a:stretch>
          </p:blipFill>
          <p:spPr>
            <a:xfrm>
              <a:off x="6553200" y="6794500"/>
              <a:ext cx="3491230" cy="2652014"/>
            </a:xfrm>
            <a:prstGeom prst="rect">
              <a:avLst/>
            </a:prstGeom>
            <a:solidFill>
              <a:scrgbClr r="0" g="0" b="0">
                <a:alpha val="0"/>
              </a:scrgbClr>
            </a:solidFill>
          </p:spPr>
        </p:pic>
        <p:grpSp>
          <p:nvGrpSpPr>
            <p:cNvPr id="5" name="Group 4"/>
            <p:cNvGrpSpPr/>
            <p:nvPr/>
          </p:nvGrpSpPr>
          <p:grpSpPr>
            <a:xfrm>
              <a:off x="5346700" y="6375400"/>
              <a:ext cx="2844800" cy="1752600"/>
              <a:chOff x="5346700" y="6375400"/>
              <a:chExt cx="2844800" cy="1752600"/>
            </a:xfrm>
          </p:grpSpPr>
          <p:sp>
            <p:nvSpPr>
              <p:cNvPr id="3" name="TextBox 2">
                <a:hlinkClick r:id="rId4"/>
              </p:cNvPr>
              <p:cNvSpPr txBox="1"/>
              <p:nvPr/>
            </p:nvSpPr>
            <p:spPr>
              <a:xfrm>
                <a:off x="5346700" y="6375400"/>
                <a:ext cx="2844800" cy="323165"/>
              </a:xfrm>
              <a:prstGeom prst="rect">
                <a:avLst/>
              </a:prstGeom>
              <a:noFill/>
            </p:spPr>
            <p:txBody>
              <a:bodyPr vert="horz" rtlCol="0">
                <a:spAutoFit/>
              </a:bodyPr>
              <a:lstStyle/>
              <a:p>
                <a:r>
                  <a:rPr lang="en-US" sz="1500" smtClean="0">
                    <a:solidFill>
                      <a:srgbClr val="4B0082"/>
                    </a:solidFill>
                    <a:latin typeface="Chalkboard - 20"/>
                  </a:rPr>
                  <a:t>  A New Way to Hear</a:t>
                </a:r>
                <a:endParaRPr lang="en-US" sz="1500">
                  <a:solidFill>
                    <a:srgbClr val="4B0082"/>
                  </a:solidFill>
                  <a:latin typeface="Chalkboard - 20"/>
                </a:endParaRPr>
              </a:p>
            </p:txBody>
          </p:sp>
          <p:pic>
            <p:nvPicPr>
              <p:cNvPr id="4" name="Picture 3"/>
              <p:cNvPicPr>
                <a:picLocks/>
              </p:cNvPicPr>
              <p:nvPr/>
            </p:nvPicPr>
            <p:blipFill>
              <a:blip r:embed="rId5">
                <a:extLst>
                  <a:ext uri="{28A0092B-C50C-407E-A947-70E740481C1C}">
                    <a14:useLocalDpi xmlns:a14="http://schemas.microsoft.com/office/drawing/2010/main" val="0"/>
                  </a:ext>
                </a:extLst>
              </a:blip>
              <a:stretch>
                <a:fillRect/>
              </a:stretch>
            </p:blipFill>
            <p:spPr>
              <a:xfrm>
                <a:off x="5575300" y="6794500"/>
                <a:ext cx="1905000" cy="1333500"/>
              </a:xfrm>
              <a:prstGeom prst="rect">
                <a:avLst/>
              </a:prstGeom>
              <a:solidFill>
                <a:scrgbClr r="0" g="0" b="0">
                  <a:alpha val="0"/>
                </a:scrgbClr>
              </a:solidFill>
            </p:spPr>
          </p:pic>
        </p:grpSp>
      </p:grpSp>
      <p:grpSp>
        <p:nvGrpSpPr>
          <p:cNvPr id="9" name="Group 8"/>
          <p:cNvGrpSpPr/>
          <p:nvPr/>
        </p:nvGrpSpPr>
        <p:grpSpPr>
          <a:xfrm>
            <a:off x="170307" y="8551799"/>
            <a:ext cx="6190488" cy="3149727"/>
            <a:chOff x="170307" y="8551799"/>
            <a:chExt cx="6190488" cy="3149727"/>
          </a:xfrm>
        </p:grpSpPr>
        <p:pic>
          <p:nvPicPr>
            <p:cNvPr id="7" name="Picture 6"/>
            <p:cNvPicPr>
              <a:picLocks/>
            </p:cNvPicPr>
            <p:nvPr/>
          </p:nvPicPr>
          <p:blipFill>
            <a:blip r:embed="rId6">
              <a:extLst>
                <a:ext uri="{28A0092B-C50C-407E-A947-70E740481C1C}">
                  <a14:useLocalDpi xmlns:a14="http://schemas.microsoft.com/office/drawing/2010/main" val="0"/>
                </a:ext>
              </a:extLst>
            </a:blip>
            <a:stretch>
              <a:fillRect/>
            </a:stretch>
          </p:blipFill>
          <p:spPr>
            <a:xfrm>
              <a:off x="170307" y="8551799"/>
              <a:ext cx="6190488" cy="3149727"/>
            </a:xfrm>
            <a:prstGeom prst="rect">
              <a:avLst/>
            </a:prstGeom>
            <a:solidFill>
              <a:scrgbClr r="0" g="0" b="0">
                <a:alpha val="0"/>
              </a:scrgbClr>
            </a:solidFill>
          </p:spPr>
        </p:pic>
        <p:sp>
          <p:nvSpPr>
            <p:cNvPr id="8" name="TextBox 7">
              <a:hlinkClick r:id="rId7"/>
            </p:cNvPr>
            <p:cNvSpPr txBox="1"/>
            <p:nvPr/>
          </p:nvSpPr>
          <p:spPr>
            <a:xfrm>
              <a:off x="393700" y="8763000"/>
              <a:ext cx="2032000" cy="369332"/>
            </a:xfrm>
            <a:prstGeom prst="rect">
              <a:avLst/>
            </a:prstGeom>
            <a:noFill/>
          </p:spPr>
          <p:txBody>
            <a:bodyPr vert="horz" rtlCol="0">
              <a:spAutoFit/>
            </a:bodyPr>
            <a:lstStyle/>
            <a:p>
              <a:r>
                <a:rPr lang="en-US" smtClean="0">
                  <a:solidFill>
                    <a:srgbClr val="FFFFFF"/>
                  </a:solidFill>
                  <a:latin typeface="Chalkboard - 24"/>
                </a:rPr>
                <a:t>  Gecko's Feet</a:t>
              </a:r>
              <a:endParaRPr lang="en-US">
                <a:solidFill>
                  <a:srgbClr val="FFFFFF"/>
                </a:solidFill>
                <a:latin typeface="Chalkboard - 24"/>
              </a:endParaRPr>
            </a:p>
          </p:txBody>
        </p:sp>
      </p:grpSp>
      <p:sp>
        <p:nvSpPr>
          <p:cNvPr id="10" name="TextBox 9"/>
          <p:cNvSpPr txBox="1"/>
          <p:nvPr/>
        </p:nvSpPr>
        <p:spPr>
          <a:xfrm>
            <a:off x="457200" y="101600"/>
            <a:ext cx="9321800" cy="4308872"/>
          </a:xfrm>
          <a:prstGeom prst="rect">
            <a:avLst/>
          </a:prstGeom>
          <a:noFill/>
        </p:spPr>
        <p:txBody>
          <a:bodyPr vert="horz" rtlCol="0">
            <a:spAutoFit/>
          </a:bodyPr>
          <a:lstStyle/>
          <a:p>
            <a:pPr algn="ctr"/>
            <a:r>
              <a:rPr lang="en-US" sz="3600" smtClean="0">
                <a:solidFill>
                  <a:srgbClr val="4B0082"/>
                </a:solidFill>
                <a:latin typeface="Chalkboard - 48"/>
              </a:rPr>
              <a:t>The Scientific Method</a:t>
            </a:r>
          </a:p>
          <a:p>
            <a:pPr algn="ctr"/>
            <a:endParaRPr lang="en-US" sz="3600" smtClean="0">
              <a:solidFill>
                <a:srgbClr val="4B0082"/>
              </a:solidFill>
              <a:latin typeface="Chalkboard - 48"/>
            </a:endParaRPr>
          </a:p>
          <a:p>
            <a:r>
              <a:rPr lang="en-US" sz="3600" smtClean="0">
                <a:solidFill>
                  <a:srgbClr val="4B0082"/>
                </a:solidFill>
                <a:latin typeface="Chalkboard - 48"/>
              </a:rPr>
              <a:t>- </a:t>
            </a:r>
            <a:r>
              <a:rPr lang="en-US" sz="1600" smtClean="0">
                <a:solidFill>
                  <a:srgbClr val="000000"/>
                </a:solidFill>
                <a:latin typeface="Chalkboard - 22"/>
              </a:rPr>
              <a:t>A method for investigating, learning, and questioning the world around us.</a:t>
            </a:r>
          </a:p>
          <a:p>
            <a:endParaRPr lang="en-US" sz="1600" smtClean="0">
              <a:solidFill>
                <a:srgbClr val="000000"/>
              </a:solidFill>
              <a:latin typeface="Chalkboard - 22"/>
            </a:endParaRPr>
          </a:p>
          <a:p>
            <a:endParaRPr lang="en-US" sz="1600" smtClean="0">
              <a:solidFill>
                <a:srgbClr val="000000"/>
              </a:solidFill>
              <a:latin typeface="Chalkboard - 22"/>
            </a:endParaRPr>
          </a:p>
          <a:p>
            <a:r>
              <a:rPr lang="en-US" sz="1600" smtClean="0">
                <a:solidFill>
                  <a:srgbClr val="000000"/>
                </a:solidFill>
                <a:latin typeface="Chalkboard - 22"/>
              </a:rPr>
              <a:t>- A specific thought process that includes the following stages:</a:t>
            </a:r>
          </a:p>
          <a:p>
            <a:endParaRPr lang="en-US" sz="1600" smtClean="0">
              <a:solidFill>
                <a:srgbClr val="000000"/>
              </a:solidFill>
              <a:latin typeface="Chalkboard - 22"/>
            </a:endParaRPr>
          </a:p>
          <a:p>
            <a:r>
              <a:rPr lang="en-US" sz="1600" smtClean="0">
                <a:solidFill>
                  <a:srgbClr val="000000"/>
                </a:solidFill>
                <a:latin typeface="Chalkboard - 22"/>
              </a:rPr>
              <a:t>	- Question</a:t>
            </a:r>
          </a:p>
          <a:p>
            <a:r>
              <a:rPr lang="en-US" sz="1600" smtClean="0">
                <a:solidFill>
                  <a:srgbClr val="000000"/>
                </a:solidFill>
                <a:latin typeface="Chalkboard - 22"/>
              </a:rPr>
              <a:t>	- Purpose</a:t>
            </a:r>
          </a:p>
          <a:p>
            <a:r>
              <a:rPr lang="en-US" sz="1600" smtClean="0">
                <a:solidFill>
                  <a:srgbClr val="000000"/>
                </a:solidFill>
                <a:latin typeface="Chalkboard - 22"/>
              </a:rPr>
              <a:t>	- Hypothesis</a:t>
            </a:r>
          </a:p>
          <a:p>
            <a:r>
              <a:rPr lang="en-US" sz="1600" smtClean="0">
                <a:solidFill>
                  <a:srgbClr val="000000"/>
                </a:solidFill>
                <a:latin typeface="Chalkboard - 22"/>
              </a:rPr>
              <a:t>	- Experiment (Materials and Procedure)</a:t>
            </a:r>
          </a:p>
          <a:p>
            <a:r>
              <a:rPr lang="en-US" sz="1600" smtClean="0">
                <a:solidFill>
                  <a:srgbClr val="000000"/>
                </a:solidFill>
                <a:latin typeface="Chalkboard - 22"/>
              </a:rPr>
              <a:t>	- Results and Observations</a:t>
            </a:r>
          </a:p>
          <a:p>
            <a:r>
              <a:rPr lang="en-US" sz="1600" smtClean="0">
                <a:solidFill>
                  <a:srgbClr val="000000"/>
                </a:solidFill>
                <a:latin typeface="Chalkboard - 22"/>
              </a:rPr>
              <a:t>	- Conclusion/Discussion</a:t>
            </a:r>
            <a:endParaRPr lang="en-US" sz="1600">
              <a:solidFill>
                <a:srgbClr val="000000"/>
              </a:solidFill>
              <a:latin typeface="Chalkboard - 22"/>
            </a:endParaRPr>
          </a:p>
        </p:txBody>
      </p:sp>
      <p:grpSp>
        <p:nvGrpSpPr>
          <p:cNvPr id="13" name="Group 12"/>
          <p:cNvGrpSpPr/>
          <p:nvPr/>
        </p:nvGrpSpPr>
        <p:grpSpPr>
          <a:xfrm>
            <a:off x="7219950" y="10401300"/>
            <a:ext cx="2876550" cy="625659"/>
            <a:chOff x="7219950" y="10401300"/>
            <a:chExt cx="2876550" cy="625659"/>
          </a:xfrm>
        </p:grpSpPr>
        <p:sp>
          <p:nvSpPr>
            <p:cNvPr id="11" name="TextBox 10"/>
            <p:cNvSpPr txBox="1"/>
            <p:nvPr/>
          </p:nvSpPr>
          <p:spPr>
            <a:xfrm>
              <a:off x="7327900" y="10401300"/>
              <a:ext cx="2768600" cy="369332"/>
            </a:xfrm>
            <a:prstGeom prst="rect">
              <a:avLst/>
            </a:prstGeom>
            <a:noFill/>
          </p:spPr>
          <p:txBody>
            <a:bodyPr vert="horz" rtlCol="0">
              <a:spAutoFit/>
            </a:bodyPr>
            <a:lstStyle/>
            <a:p>
              <a:r>
                <a:rPr lang="en-US" smtClean="0">
                  <a:solidFill>
                    <a:srgbClr val="4B0082"/>
                  </a:solidFill>
                  <a:latin typeface="Chalkboard - 24"/>
                </a:rPr>
                <a:t>   Weird Science!</a:t>
              </a:r>
              <a:endParaRPr lang="en-US">
                <a:solidFill>
                  <a:srgbClr val="4B0082"/>
                </a:solidFill>
                <a:latin typeface="Chalkboard - 24"/>
              </a:endParaRPr>
            </a:p>
          </p:txBody>
        </p:sp>
        <p:pic>
          <p:nvPicPr>
            <p:cNvPr id="12" name="01 Weird Science mp3.mp3">
              <a:hlinkClick r:id="" action="ppaction://media"/>
            </p:cNvPr>
            <p:cNvPicPr>
              <a:picLocks noRot="1" noChangeAspect="1"/>
            </p:cNvPicPr>
            <p:nvPr>
              <a:audioFile r:link="rId1"/>
            </p:nvPr>
          </p:nvPicPr>
          <p:blipFill>
            <a:blip r:embed="rId8"/>
            <a:stretch>
              <a:fillRect/>
            </a:stretch>
          </p:blipFill>
          <p:spPr>
            <a:xfrm>
              <a:off x="7219950" y="10855509"/>
              <a:ext cx="171450" cy="171450"/>
            </a:xfrm>
            <a:prstGeom prst="rect">
              <a:avLst/>
            </a:prstGeom>
          </p:spPr>
        </p:pic>
      </p:grpSp>
    </p:spTree>
    <p:extLst>
      <p:ext uri="{BB962C8B-B14F-4D97-AF65-F5344CB8AC3E}">
        <p14:creationId xmlns:p14="http://schemas.microsoft.com/office/powerpoint/2010/main" val="1844720208"/>
      </p:ext>
    </p:extLst>
  </p:cSld>
  <p:clrMapOvr>
    <a:masterClrMapping/>
  </p:clrMapOvr>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2120900" y="190500"/>
            <a:ext cx="6553200" cy="646331"/>
          </a:xfrm>
          <a:prstGeom prst="rect">
            <a:avLst/>
          </a:prstGeom>
          <a:noFill/>
        </p:spPr>
        <p:txBody>
          <a:bodyPr vert="horz" rtlCol="0">
            <a:spAutoFit/>
          </a:bodyPr>
          <a:lstStyle/>
          <a:p>
            <a:r>
              <a:rPr lang="en-US" sz="3600" smtClean="0">
                <a:solidFill>
                  <a:srgbClr val="400080"/>
                </a:solidFill>
                <a:latin typeface="Chalkboard - 48"/>
              </a:rPr>
              <a:t>Forming a Hypothesis</a:t>
            </a:r>
            <a:endParaRPr lang="en-US" sz="3600">
              <a:solidFill>
                <a:srgbClr val="400080"/>
              </a:solidFill>
              <a:latin typeface="Chalkboard - 48"/>
            </a:endParaRPr>
          </a:p>
        </p:txBody>
      </p:sp>
      <p:grpSp>
        <p:nvGrpSpPr>
          <p:cNvPr id="8" name="Group 7"/>
          <p:cNvGrpSpPr/>
          <p:nvPr/>
        </p:nvGrpSpPr>
        <p:grpSpPr>
          <a:xfrm>
            <a:off x="736600" y="3136900"/>
            <a:ext cx="6985000" cy="2777698"/>
            <a:chOff x="736600" y="3136900"/>
            <a:chExt cx="6985000" cy="2777698"/>
          </a:xfrm>
        </p:grpSpPr>
        <p:sp>
          <p:nvSpPr>
            <p:cNvPr id="3" name="TextBox 2"/>
            <p:cNvSpPr txBox="1"/>
            <p:nvPr/>
          </p:nvSpPr>
          <p:spPr>
            <a:xfrm>
              <a:off x="736600" y="3136900"/>
              <a:ext cx="6019800" cy="415498"/>
            </a:xfrm>
            <a:prstGeom prst="rect">
              <a:avLst/>
            </a:prstGeom>
            <a:noFill/>
          </p:spPr>
          <p:txBody>
            <a:bodyPr vert="horz" rtlCol="0">
              <a:spAutoFit/>
            </a:bodyPr>
            <a:lstStyle/>
            <a:p>
              <a:r>
                <a:rPr lang="en-US" sz="2100" smtClean="0">
                  <a:solidFill>
                    <a:srgbClr val="4B0082"/>
                  </a:solidFill>
                  <a:latin typeface="Chalkboard - 28"/>
                </a:rPr>
                <a:t>Offers an explanation for an observation.</a:t>
              </a:r>
              <a:endParaRPr lang="en-US" sz="2100">
                <a:solidFill>
                  <a:srgbClr val="4B0082"/>
                </a:solidFill>
                <a:latin typeface="Chalkboard - 28"/>
              </a:endParaRPr>
            </a:p>
          </p:txBody>
        </p:sp>
        <p:sp>
          <p:nvSpPr>
            <p:cNvPr id="4" name="TextBox 3"/>
            <p:cNvSpPr txBox="1"/>
            <p:nvPr/>
          </p:nvSpPr>
          <p:spPr>
            <a:xfrm>
              <a:off x="1041400" y="3746500"/>
              <a:ext cx="5943600" cy="415498"/>
            </a:xfrm>
            <a:prstGeom prst="rect">
              <a:avLst/>
            </a:prstGeom>
            <a:noFill/>
          </p:spPr>
          <p:txBody>
            <a:bodyPr vert="horz" rtlCol="0">
              <a:spAutoFit/>
            </a:bodyPr>
            <a:lstStyle/>
            <a:p>
              <a:r>
                <a:rPr lang="en-US" sz="2100" smtClean="0">
                  <a:solidFill>
                    <a:srgbClr val="4B0082"/>
                  </a:solidFill>
                  <a:latin typeface="Chalkboard - 28"/>
                </a:rPr>
                <a:t>Refers to only ONE independent variable.</a:t>
              </a:r>
              <a:endParaRPr lang="en-US" sz="2100">
                <a:solidFill>
                  <a:srgbClr val="4B0082"/>
                </a:solidFill>
                <a:latin typeface="Chalkboard - 28"/>
              </a:endParaRPr>
            </a:p>
          </p:txBody>
        </p:sp>
        <p:sp>
          <p:nvSpPr>
            <p:cNvPr id="5" name="TextBox 4"/>
            <p:cNvSpPr txBox="1"/>
            <p:nvPr/>
          </p:nvSpPr>
          <p:spPr>
            <a:xfrm>
              <a:off x="1447800" y="4343400"/>
              <a:ext cx="5740400" cy="415498"/>
            </a:xfrm>
            <a:prstGeom prst="rect">
              <a:avLst/>
            </a:prstGeom>
            <a:noFill/>
          </p:spPr>
          <p:txBody>
            <a:bodyPr vert="horz" rtlCol="0">
              <a:spAutoFit/>
            </a:bodyPr>
            <a:lstStyle/>
            <a:p>
              <a:r>
                <a:rPr lang="en-US" sz="2100" smtClean="0">
                  <a:solidFill>
                    <a:srgbClr val="4B0082"/>
                  </a:solidFill>
                  <a:latin typeface="Chalkboard - 28"/>
                </a:rPr>
                <a:t>Written as a statement, not a question.</a:t>
              </a:r>
              <a:endParaRPr lang="en-US" sz="2100">
                <a:solidFill>
                  <a:srgbClr val="4B0082"/>
                </a:solidFill>
                <a:latin typeface="Chalkboard - 28"/>
              </a:endParaRPr>
            </a:p>
          </p:txBody>
        </p:sp>
        <p:sp>
          <p:nvSpPr>
            <p:cNvPr id="6" name="TextBox 5"/>
            <p:cNvSpPr txBox="1"/>
            <p:nvPr/>
          </p:nvSpPr>
          <p:spPr>
            <a:xfrm>
              <a:off x="2006600" y="4927600"/>
              <a:ext cx="4292600" cy="415498"/>
            </a:xfrm>
            <a:prstGeom prst="rect">
              <a:avLst/>
            </a:prstGeom>
            <a:noFill/>
          </p:spPr>
          <p:txBody>
            <a:bodyPr vert="horz" rtlCol="0">
              <a:spAutoFit/>
            </a:bodyPr>
            <a:lstStyle/>
            <a:p>
              <a:r>
                <a:rPr lang="en-US" sz="2100" smtClean="0">
                  <a:solidFill>
                    <a:srgbClr val="4B0082"/>
                  </a:solidFill>
                  <a:latin typeface="Chalkboard - 28"/>
                </a:rPr>
                <a:t>Testable by experimentation.</a:t>
              </a:r>
              <a:endParaRPr lang="en-US" sz="2100">
                <a:solidFill>
                  <a:srgbClr val="4B0082"/>
                </a:solidFill>
                <a:latin typeface="Chalkboard - 28"/>
              </a:endParaRPr>
            </a:p>
          </p:txBody>
        </p:sp>
        <p:sp>
          <p:nvSpPr>
            <p:cNvPr id="7" name="TextBox 6"/>
            <p:cNvSpPr txBox="1"/>
            <p:nvPr/>
          </p:nvSpPr>
          <p:spPr>
            <a:xfrm>
              <a:off x="2463800" y="5499100"/>
              <a:ext cx="5257800" cy="415498"/>
            </a:xfrm>
            <a:prstGeom prst="rect">
              <a:avLst/>
            </a:prstGeom>
            <a:noFill/>
          </p:spPr>
          <p:txBody>
            <a:bodyPr vert="horz" rtlCol="0">
              <a:spAutoFit/>
            </a:bodyPr>
            <a:lstStyle/>
            <a:p>
              <a:r>
                <a:rPr lang="en-US" sz="2100" smtClean="0">
                  <a:solidFill>
                    <a:srgbClr val="4B0082"/>
                  </a:solidFill>
                  <a:latin typeface="Chalkboard - 28"/>
                </a:rPr>
                <a:t>Written as an "if...then..." statement.</a:t>
              </a:r>
              <a:endParaRPr lang="en-US" sz="2100">
                <a:solidFill>
                  <a:srgbClr val="4B0082"/>
                </a:solidFill>
                <a:latin typeface="Chalkboard - 28"/>
              </a:endParaRPr>
            </a:p>
          </p:txBody>
        </p:sp>
      </p:grpSp>
      <p:pic>
        <p:nvPicPr>
          <p:cNvPr id="9" name="Picture 8"/>
          <p:cNvPicPr>
            <a:picLocks/>
          </p:cNvPicPr>
          <p:nvPr/>
        </p:nvPicPr>
        <p:blipFill>
          <a:blip r:embed="rId2">
            <a:extLst>
              <a:ext uri="{28A0092B-C50C-407E-A947-70E740481C1C}">
                <a14:useLocalDpi xmlns:a14="http://schemas.microsoft.com/office/drawing/2010/main" val="0"/>
              </a:ext>
            </a:extLst>
          </a:blip>
          <a:stretch>
            <a:fillRect/>
          </a:stretch>
        </p:blipFill>
        <p:spPr>
          <a:xfrm>
            <a:off x="-329438" y="1142238"/>
            <a:ext cx="10501249" cy="1983359"/>
          </a:xfrm>
          <a:prstGeom prst="rect">
            <a:avLst/>
          </a:prstGeom>
          <a:solidFill>
            <a:scrgbClr r="0" g="0" b="0">
              <a:alpha val="0"/>
            </a:scrgbClr>
          </a:solidFill>
        </p:spPr>
      </p:pic>
      <p:grpSp>
        <p:nvGrpSpPr>
          <p:cNvPr id="17" name="Group 16"/>
          <p:cNvGrpSpPr/>
          <p:nvPr/>
        </p:nvGrpSpPr>
        <p:grpSpPr>
          <a:xfrm>
            <a:off x="7772400" y="3581400"/>
            <a:ext cx="1881760" cy="1396239"/>
            <a:chOff x="7772400" y="3581400"/>
            <a:chExt cx="1881760" cy="1396239"/>
          </a:xfrm>
        </p:grpSpPr>
        <p:sp>
          <p:nvSpPr>
            <p:cNvPr id="10" name="Freeform 9"/>
            <p:cNvSpPr/>
            <p:nvPr/>
          </p:nvSpPr>
          <p:spPr>
            <a:xfrm>
              <a:off x="7772400" y="4884420"/>
              <a:ext cx="1878331" cy="87631"/>
            </a:xfrm>
            <a:custGeom>
              <a:avLst/>
              <a:gdLst/>
              <a:ahLst/>
              <a:cxnLst/>
              <a:rect l="0" t="0" r="0" b="0"/>
              <a:pathLst>
                <a:path w="1878331" h="87631">
                  <a:moveTo>
                    <a:pt x="0" y="39370"/>
                  </a:moveTo>
                  <a:lnTo>
                    <a:pt x="128270" y="15240"/>
                  </a:lnTo>
                  <a:lnTo>
                    <a:pt x="304800" y="0"/>
                  </a:lnTo>
                  <a:lnTo>
                    <a:pt x="487680" y="0"/>
                  </a:lnTo>
                  <a:lnTo>
                    <a:pt x="676910" y="15240"/>
                  </a:lnTo>
                  <a:lnTo>
                    <a:pt x="820420" y="35560"/>
                  </a:lnTo>
                  <a:lnTo>
                    <a:pt x="966470" y="53340"/>
                  </a:lnTo>
                  <a:lnTo>
                    <a:pt x="1206500" y="76200"/>
                  </a:lnTo>
                  <a:lnTo>
                    <a:pt x="1375410" y="85090"/>
                  </a:lnTo>
                  <a:lnTo>
                    <a:pt x="1463040" y="87630"/>
                  </a:lnTo>
                  <a:lnTo>
                    <a:pt x="1656080" y="82550"/>
                  </a:lnTo>
                  <a:lnTo>
                    <a:pt x="1743710" y="74930"/>
                  </a:lnTo>
                  <a:lnTo>
                    <a:pt x="1828800" y="63500"/>
                  </a:lnTo>
                  <a:lnTo>
                    <a:pt x="1878330" y="55880"/>
                  </a:lnTo>
                </a:path>
              </a:pathLst>
            </a:custGeom>
            <a:ln w="50800" cap="flat" cmpd="sng" algn="ctr">
              <a:solidFill>
                <a:srgbClr val="C09205"/>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Freeform 10"/>
            <p:cNvSpPr/>
            <p:nvPr/>
          </p:nvSpPr>
          <p:spPr>
            <a:xfrm>
              <a:off x="8648065" y="4226433"/>
              <a:ext cx="725806" cy="319279"/>
            </a:xfrm>
            <a:custGeom>
              <a:avLst/>
              <a:gdLst/>
              <a:ahLst/>
              <a:cxnLst/>
              <a:rect l="0" t="0" r="0" b="0"/>
              <a:pathLst>
                <a:path w="725806" h="319279">
                  <a:moveTo>
                    <a:pt x="680212" y="191516"/>
                  </a:moveTo>
                  <a:lnTo>
                    <a:pt x="404114" y="208407"/>
                  </a:lnTo>
                  <a:lnTo>
                    <a:pt x="283718" y="316357"/>
                  </a:lnTo>
                  <a:lnTo>
                    <a:pt x="250571" y="319278"/>
                  </a:lnTo>
                  <a:lnTo>
                    <a:pt x="199263" y="313055"/>
                  </a:lnTo>
                  <a:lnTo>
                    <a:pt x="164211" y="300482"/>
                  </a:lnTo>
                  <a:lnTo>
                    <a:pt x="109474" y="274574"/>
                  </a:lnTo>
                  <a:lnTo>
                    <a:pt x="52832" y="257302"/>
                  </a:lnTo>
                  <a:lnTo>
                    <a:pt x="25908" y="239014"/>
                  </a:lnTo>
                  <a:lnTo>
                    <a:pt x="7239" y="206375"/>
                  </a:lnTo>
                  <a:lnTo>
                    <a:pt x="0" y="156464"/>
                  </a:lnTo>
                  <a:lnTo>
                    <a:pt x="9144" y="113284"/>
                  </a:lnTo>
                  <a:lnTo>
                    <a:pt x="38354" y="86487"/>
                  </a:lnTo>
                  <a:lnTo>
                    <a:pt x="87884" y="77851"/>
                  </a:lnTo>
                  <a:lnTo>
                    <a:pt x="133477" y="78740"/>
                  </a:lnTo>
                  <a:lnTo>
                    <a:pt x="212217" y="43688"/>
                  </a:lnTo>
                  <a:lnTo>
                    <a:pt x="288036" y="16891"/>
                  </a:lnTo>
                  <a:lnTo>
                    <a:pt x="395986" y="2413"/>
                  </a:lnTo>
                  <a:lnTo>
                    <a:pt x="495427" y="0"/>
                  </a:lnTo>
                  <a:lnTo>
                    <a:pt x="558292" y="8255"/>
                  </a:lnTo>
                  <a:lnTo>
                    <a:pt x="640334" y="35560"/>
                  </a:lnTo>
                  <a:lnTo>
                    <a:pt x="694055" y="67691"/>
                  </a:lnTo>
                  <a:lnTo>
                    <a:pt x="719963" y="97028"/>
                  </a:lnTo>
                  <a:lnTo>
                    <a:pt x="725805" y="128651"/>
                  </a:lnTo>
                  <a:lnTo>
                    <a:pt x="711835" y="163195"/>
                  </a:lnTo>
                  <a:close/>
                </a:path>
              </a:pathLst>
            </a:custGeom>
            <a:solidFill>
              <a:srgbClr val="CCCC66"/>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8888603" y="4432427"/>
              <a:ext cx="337821" cy="111761"/>
            </a:xfrm>
            <a:custGeom>
              <a:avLst/>
              <a:gdLst/>
              <a:ahLst/>
              <a:cxnLst/>
              <a:rect l="0" t="0" r="0" b="0"/>
              <a:pathLst>
                <a:path w="337821" h="111761">
                  <a:moveTo>
                    <a:pt x="337820" y="48387"/>
                  </a:moveTo>
                  <a:lnTo>
                    <a:pt x="328295" y="81534"/>
                  </a:lnTo>
                  <a:lnTo>
                    <a:pt x="308610" y="92583"/>
                  </a:lnTo>
                  <a:lnTo>
                    <a:pt x="218313" y="111760"/>
                  </a:lnTo>
                  <a:lnTo>
                    <a:pt x="106934" y="111379"/>
                  </a:lnTo>
                  <a:lnTo>
                    <a:pt x="37846" y="92583"/>
                  </a:lnTo>
                  <a:lnTo>
                    <a:pt x="5715" y="75819"/>
                  </a:lnTo>
                  <a:lnTo>
                    <a:pt x="0" y="60960"/>
                  </a:lnTo>
                  <a:lnTo>
                    <a:pt x="19685" y="48895"/>
                  </a:lnTo>
                  <a:lnTo>
                    <a:pt x="121412" y="0"/>
                  </a:lnTo>
                  <a:lnTo>
                    <a:pt x="271653" y="10541"/>
                  </a:lnTo>
                  <a:lnTo>
                    <a:pt x="285496" y="10033"/>
                  </a:lnTo>
                  <a:close/>
                </a:path>
              </a:pathLst>
            </a:custGeom>
            <a:solidFill>
              <a:srgbClr val="3366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8609203" y="3976878"/>
              <a:ext cx="723393" cy="1000761"/>
            </a:xfrm>
            <a:custGeom>
              <a:avLst/>
              <a:gdLst/>
              <a:ahLst/>
              <a:cxnLst/>
              <a:rect l="0" t="0" r="0" b="0"/>
              <a:pathLst>
                <a:path w="723393" h="1000761">
                  <a:moveTo>
                    <a:pt x="723392" y="442087"/>
                  </a:moveTo>
                  <a:lnTo>
                    <a:pt x="296672" y="504444"/>
                  </a:lnTo>
                  <a:lnTo>
                    <a:pt x="275082" y="512191"/>
                  </a:lnTo>
                  <a:lnTo>
                    <a:pt x="251968" y="529971"/>
                  </a:lnTo>
                  <a:lnTo>
                    <a:pt x="240030" y="556260"/>
                  </a:lnTo>
                  <a:lnTo>
                    <a:pt x="161798" y="1000760"/>
                  </a:lnTo>
                  <a:lnTo>
                    <a:pt x="76327" y="1000760"/>
                  </a:lnTo>
                  <a:lnTo>
                    <a:pt x="79629" y="929259"/>
                  </a:lnTo>
                  <a:lnTo>
                    <a:pt x="100330" y="812165"/>
                  </a:lnTo>
                  <a:lnTo>
                    <a:pt x="129159" y="695071"/>
                  </a:lnTo>
                  <a:lnTo>
                    <a:pt x="165608" y="577850"/>
                  </a:lnTo>
                  <a:lnTo>
                    <a:pt x="187198" y="519811"/>
                  </a:lnTo>
                  <a:lnTo>
                    <a:pt x="125730" y="125222"/>
                  </a:lnTo>
                  <a:lnTo>
                    <a:pt x="88773" y="108458"/>
                  </a:lnTo>
                  <a:lnTo>
                    <a:pt x="25908" y="66294"/>
                  </a:lnTo>
                  <a:lnTo>
                    <a:pt x="0" y="41275"/>
                  </a:lnTo>
                  <a:lnTo>
                    <a:pt x="13462" y="50419"/>
                  </a:lnTo>
                  <a:lnTo>
                    <a:pt x="87376" y="85852"/>
                  </a:lnTo>
                  <a:lnTo>
                    <a:pt x="161798" y="108966"/>
                  </a:lnTo>
                  <a:lnTo>
                    <a:pt x="177165" y="0"/>
                  </a:lnTo>
                  <a:lnTo>
                    <a:pt x="193421" y="108966"/>
                  </a:lnTo>
                  <a:lnTo>
                    <a:pt x="198247" y="97409"/>
                  </a:lnTo>
                  <a:lnTo>
                    <a:pt x="215519" y="80137"/>
                  </a:lnTo>
                  <a:lnTo>
                    <a:pt x="241427" y="69596"/>
                  </a:lnTo>
                  <a:lnTo>
                    <a:pt x="275971" y="66675"/>
                  </a:lnTo>
                  <a:lnTo>
                    <a:pt x="296672" y="68580"/>
                  </a:lnTo>
                  <a:lnTo>
                    <a:pt x="256794" y="75311"/>
                  </a:lnTo>
                  <a:lnTo>
                    <a:pt x="227965" y="89789"/>
                  </a:lnTo>
                  <a:lnTo>
                    <a:pt x="206883" y="117602"/>
                  </a:lnTo>
                  <a:lnTo>
                    <a:pt x="202057" y="171831"/>
                  </a:lnTo>
                  <a:lnTo>
                    <a:pt x="207391" y="242443"/>
                  </a:lnTo>
                  <a:lnTo>
                    <a:pt x="221742" y="322072"/>
                  </a:lnTo>
                  <a:lnTo>
                    <a:pt x="245237" y="411353"/>
                  </a:lnTo>
                  <a:lnTo>
                    <a:pt x="261112" y="459867"/>
                  </a:lnTo>
                  <a:lnTo>
                    <a:pt x="245237" y="462280"/>
                  </a:lnTo>
                  <a:lnTo>
                    <a:pt x="231394" y="470408"/>
                  </a:lnTo>
                  <a:lnTo>
                    <a:pt x="218440" y="482346"/>
                  </a:lnTo>
                  <a:lnTo>
                    <a:pt x="206883" y="499618"/>
                  </a:lnTo>
                  <a:lnTo>
                    <a:pt x="218440" y="482346"/>
                  </a:lnTo>
                  <a:lnTo>
                    <a:pt x="231394" y="470408"/>
                  </a:lnTo>
                  <a:lnTo>
                    <a:pt x="245237" y="462280"/>
                  </a:lnTo>
                  <a:lnTo>
                    <a:pt x="261112" y="459867"/>
                  </a:lnTo>
                  <a:lnTo>
                    <a:pt x="313436" y="439674"/>
                  </a:lnTo>
                  <a:lnTo>
                    <a:pt x="422910" y="420497"/>
                  </a:lnTo>
                  <a:lnTo>
                    <a:pt x="489585" y="416179"/>
                  </a:lnTo>
                  <a:lnTo>
                    <a:pt x="553847" y="415163"/>
                  </a:lnTo>
                  <a:lnTo>
                    <a:pt x="633095" y="421005"/>
                  </a:lnTo>
                  <a:lnTo>
                    <a:pt x="680085" y="429641"/>
                  </a:lnTo>
                  <a:close/>
                </a:path>
              </a:pathLst>
            </a:custGeom>
            <a:solidFill>
              <a:srgbClr val="669913"/>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8858758" y="3901567"/>
              <a:ext cx="795402" cy="207265"/>
            </a:xfrm>
            <a:custGeom>
              <a:avLst/>
              <a:gdLst/>
              <a:ahLst/>
              <a:cxnLst/>
              <a:rect l="0" t="0" r="0" b="0"/>
              <a:pathLst>
                <a:path w="795402" h="207265">
                  <a:moveTo>
                    <a:pt x="101346" y="82931"/>
                  </a:moveTo>
                  <a:lnTo>
                    <a:pt x="636016" y="0"/>
                  </a:lnTo>
                  <a:lnTo>
                    <a:pt x="795401" y="92075"/>
                  </a:lnTo>
                  <a:lnTo>
                    <a:pt x="751205" y="109855"/>
                  </a:lnTo>
                  <a:lnTo>
                    <a:pt x="690753" y="120396"/>
                  </a:lnTo>
                  <a:lnTo>
                    <a:pt x="551561" y="118999"/>
                  </a:lnTo>
                  <a:lnTo>
                    <a:pt x="517906" y="117602"/>
                  </a:lnTo>
                  <a:lnTo>
                    <a:pt x="319278" y="143002"/>
                  </a:lnTo>
                  <a:lnTo>
                    <a:pt x="124841" y="198120"/>
                  </a:lnTo>
                  <a:lnTo>
                    <a:pt x="70104" y="207264"/>
                  </a:lnTo>
                  <a:lnTo>
                    <a:pt x="16383" y="191008"/>
                  </a:lnTo>
                  <a:lnTo>
                    <a:pt x="0" y="164592"/>
                  </a:lnTo>
                  <a:lnTo>
                    <a:pt x="1905" y="138176"/>
                  </a:lnTo>
                  <a:lnTo>
                    <a:pt x="24511" y="108966"/>
                  </a:lnTo>
                  <a:lnTo>
                    <a:pt x="68707" y="90170"/>
                  </a:lnTo>
                  <a:close/>
                </a:path>
              </a:pathLst>
            </a:custGeom>
            <a:solidFill>
              <a:srgbClr val="3366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965567" y="3581400"/>
              <a:ext cx="801117" cy="454534"/>
            </a:xfrm>
            <a:custGeom>
              <a:avLst/>
              <a:gdLst/>
              <a:ahLst/>
              <a:cxnLst/>
              <a:rect l="0" t="0" r="0" b="0"/>
              <a:pathLst>
                <a:path w="801117" h="454534">
                  <a:moveTo>
                    <a:pt x="690626" y="173228"/>
                  </a:moveTo>
                  <a:lnTo>
                    <a:pt x="735838" y="211582"/>
                  </a:lnTo>
                  <a:lnTo>
                    <a:pt x="790956" y="290830"/>
                  </a:lnTo>
                  <a:lnTo>
                    <a:pt x="801116" y="363347"/>
                  </a:lnTo>
                  <a:lnTo>
                    <a:pt x="785749" y="422783"/>
                  </a:lnTo>
                  <a:lnTo>
                    <a:pt x="763143" y="444373"/>
                  </a:lnTo>
                  <a:lnTo>
                    <a:pt x="736219" y="454533"/>
                  </a:lnTo>
                  <a:lnTo>
                    <a:pt x="674878" y="453517"/>
                  </a:lnTo>
                  <a:lnTo>
                    <a:pt x="629285" y="436753"/>
                  </a:lnTo>
                  <a:lnTo>
                    <a:pt x="461645" y="343154"/>
                  </a:lnTo>
                  <a:lnTo>
                    <a:pt x="270637" y="250952"/>
                  </a:lnTo>
                  <a:lnTo>
                    <a:pt x="194818" y="200533"/>
                  </a:lnTo>
                  <a:lnTo>
                    <a:pt x="164084" y="176530"/>
                  </a:lnTo>
                  <a:lnTo>
                    <a:pt x="110871" y="130937"/>
                  </a:lnTo>
                  <a:lnTo>
                    <a:pt x="57023" y="79629"/>
                  </a:lnTo>
                  <a:lnTo>
                    <a:pt x="0" y="20574"/>
                  </a:lnTo>
                  <a:lnTo>
                    <a:pt x="66675" y="4318"/>
                  </a:lnTo>
                  <a:lnTo>
                    <a:pt x="158877" y="0"/>
                  </a:lnTo>
                  <a:lnTo>
                    <a:pt x="246126" y="6223"/>
                  </a:lnTo>
                  <a:lnTo>
                    <a:pt x="329184" y="24384"/>
                  </a:lnTo>
                  <a:lnTo>
                    <a:pt x="473710" y="76708"/>
                  </a:lnTo>
                  <a:close/>
                </a:path>
              </a:pathLst>
            </a:custGeom>
            <a:solidFill>
              <a:srgbClr val="3366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8898636" y="3739769"/>
              <a:ext cx="753111" cy="278893"/>
            </a:xfrm>
            <a:custGeom>
              <a:avLst/>
              <a:gdLst/>
              <a:ahLst/>
              <a:cxnLst/>
              <a:rect l="0" t="0" r="0" b="0"/>
              <a:pathLst>
                <a:path w="753111" h="278893">
                  <a:moveTo>
                    <a:pt x="605790" y="94996"/>
                  </a:moveTo>
                  <a:lnTo>
                    <a:pt x="753110" y="253873"/>
                  </a:lnTo>
                  <a:lnTo>
                    <a:pt x="707009" y="233299"/>
                  </a:lnTo>
                  <a:lnTo>
                    <a:pt x="609092" y="216027"/>
                  </a:lnTo>
                  <a:lnTo>
                    <a:pt x="558292" y="219329"/>
                  </a:lnTo>
                  <a:lnTo>
                    <a:pt x="323469" y="274574"/>
                  </a:lnTo>
                  <a:lnTo>
                    <a:pt x="265430" y="278892"/>
                  </a:lnTo>
                  <a:lnTo>
                    <a:pt x="170815" y="269748"/>
                  </a:lnTo>
                  <a:lnTo>
                    <a:pt x="90678" y="253873"/>
                  </a:lnTo>
                  <a:lnTo>
                    <a:pt x="19177" y="209296"/>
                  </a:lnTo>
                  <a:lnTo>
                    <a:pt x="0" y="173228"/>
                  </a:lnTo>
                  <a:lnTo>
                    <a:pt x="1397" y="135382"/>
                  </a:lnTo>
                  <a:lnTo>
                    <a:pt x="29337" y="90170"/>
                  </a:lnTo>
                  <a:lnTo>
                    <a:pt x="84963" y="46990"/>
                  </a:lnTo>
                  <a:lnTo>
                    <a:pt x="152146" y="17780"/>
                  </a:lnTo>
                  <a:lnTo>
                    <a:pt x="228473" y="0"/>
                  </a:lnTo>
                  <a:lnTo>
                    <a:pt x="394081" y="889"/>
                  </a:lnTo>
                  <a:lnTo>
                    <a:pt x="531368" y="45085"/>
                  </a:lnTo>
                  <a:close/>
                </a:path>
              </a:pathLst>
            </a:custGeom>
            <a:solidFill>
              <a:srgbClr val="547717"/>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18" name="Table 17"/>
          <p:cNvGraphicFramePr>
            <a:graphicFrameLocks noGrp="1"/>
          </p:cNvGraphicFramePr>
          <p:nvPr>
            <p:extLst>
              <p:ext uri="{D42A27DB-BD31-4B8C-83A1-F6EECF244321}">
                <p14:modId xmlns:p14="http://schemas.microsoft.com/office/powerpoint/2010/main" val="2476713317"/>
              </p:ext>
            </p:extLst>
          </p:nvPr>
        </p:nvGraphicFramePr>
        <p:xfrm>
          <a:off x="305181" y="8051801"/>
          <a:ext cx="9622789" cy="3673221"/>
        </p:xfrm>
        <a:graphic>
          <a:graphicData uri="http://schemas.openxmlformats.org/drawingml/2006/table">
            <a:tbl>
              <a:tblPr firstRow="1" bandRow="1">
                <a:tableStyleId>{5C22544A-7EE6-4342-B048-85BDC9FD1C3A}</a:tableStyleId>
              </a:tblPr>
              <a:tblGrid>
                <a:gridCol w="5473319"/>
                <a:gridCol w="4149471"/>
              </a:tblGrid>
              <a:tr h="850900">
                <a:tc>
                  <a:txBody>
                    <a:bodyPr/>
                    <a:lstStyle/>
                    <a:p>
                      <a:r>
                        <a:rPr lang="en-US" sz="2600" b="0" i="0" u="none" baseline="0" smtClean="0">
                          <a:solidFill>
                            <a:srgbClr val="000000"/>
                          </a:solidFill>
                          <a:latin typeface="Chalkboard - 26"/>
                        </a:rPr>
                        <a:t>Investigate the effect of varying...</a:t>
                      </a:r>
                      <a:endParaRPr lang="en-US" sz="2600" b="0" i="0" u="none" baseline="0">
                        <a:solidFill>
                          <a:srgbClr val="000000"/>
                        </a:solidFill>
                        <a:latin typeface="Chalkboard - 26"/>
                      </a:endParaRPr>
                    </a:p>
                  </a:txBody>
                  <a:tcPr>
                    <a:lnL w="38100" cmpd="sng">
                      <a:solidFill>
                        <a:srgbClr val="4B0082"/>
                      </a:solidFill>
                      <a:prstDash val="solid"/>
                    </a:lnL>
                    <a:lnR w="38100" cmpd="sng">
                      <a:solidFill>
                        <a:srgbClr val="4B0082"/>
                      </a:solidFill>
                      <a:prstDash val="solid"/>
                    </a:lnR>
                    <a:lnT w="38100" cmpd="sng">
                      <a:solidFill>
                        <a:srgbClr val="4B0082"/>
                      </a:solidFill>
                      <a:prstDash val="solid"/>
                    </a:lnT>
                    <a:lnB w="38100" cmpd="sng">
                      <a:solidFill>
                        <a:srgbClr val="4B0082"/>
                      </a:solidFill>
                      <a:prstDash val="solid"/>
                    </a:lnB>
                    <a:solidFill>
                      <a:srgbClr val="FFFFFF">
                        <a:alpha val="99996"/>
                      </a:srgbClr>
                    </a:solidFill>
                  </a:tcPr>
                </a:tc>
                <a:tc>
                  <a:txBody>
                    <a:bodyPr/>
                    <a:lstStyle/>
                    <a:p>
                      <a:r>
                        <a:rPr lang="en-US" sz="2600" b="0" i="0" u="none" baseline="0" smtClean="0">
                          <a:solidFill>
                            <a:srgbClr val="000000"/>
                          </a:solidFill>
                          <a:latin typeface="Chalkboard - 26"/>
                        </a:rPr>
                        <a:t>on the following...</a:t>
                      </a:r>
                      <a:endParaRPr lang="en-US" sz="2600" b="0" i="0" u="none" baseline="0">
                        <a:solidFill>
                          <a:srgbClr val="000000"/>
                        </a:solidFill>
                        <a:latin typeface="Chalkboard - 26"/>
                      </a:endParaRPr>
                    </a:p>
                  </a:txBody>
                  <a:tcPr>
                    <a:lnL w="38100" cmpd="sng">
                      <a:solidFill>
                        <a:srgbClr val="4B0082"/>
                      </a:solidFill>
                      <a:prstDash val="solid"/>
                    </a:lnL>
                    <a:lnR w="38100" cmpd="sng">
                      <a:solidFill>
                        <a:srgbClr val="4B0082"/>
                      </a:solidFill>
                      <a:prstDash val="solid"/>
                    </a:lnR>
                    <a:lnT w="38100" cmpd="sng">
                      <a:solidFill>
                        <a:srgbClr val="4B0082"/>
                      </a:solidFill>
                      <a:prstDash val="solid"/>
                    </a:lnT>
                    <a:lnB w="38100" cmpd="sng">
                      <a:solidFill>
                        <a:srgbClr val="4B0082"/>
                      </a:solidFill>
                      <a:prstDash val="solid"/>
                    </a:lnB>
                    <a:solidFill>
                      <a:srgbClr val="FFFFFF">
                        <a:alpha val="99996"/>
                      </a:srgbClr>
                    </a:solidFill>
                  </a:tcPr>
                </a:tc>
              </a:tr>
              <a:tr h="705485">
                <a:tc>
                  <a:txBody>
                    <a:bodyPr/>
                    <a:lstStyle/>
                    <a:p>
                      <a:r>
                        <a:rPr lang="en-US" sz="2600" b="0" i="0" u="none" baseline="0" smtClean="0">
                          <a:solidFill>
                            <a:srgbClr val="000000"/>
                          </a:solidFill>
                          <a:latin typeface="Chalkboard - 26"/>
                        </a:rPr>
                        <a:t>Temperature</a:t>
                      </a:r>
                      <a:endParaRPr lang="en-US" sz="2600" b="0" i="0" u="none" baseline="0">
                        <a:solidFill>
                          <a:srgbClr val="000000"/>
                        </a:solidFill>
                        <a:latin typeface="Chalkboard - 26"/>
                      </a:endParaRPr>
                    </a:p>
                  </a:txBody>
                  <a:tcPr>
                    <a:lnL w="38100" cmpd="sng">
                      <a:solidFill>
                        <a:srgbClr val="4B0082"/>
                      </a:solidFill>
                      <a:prstDash val="solid"/>
                    </a:lnL>
                    <a:lnR w="38100" cmpd="sng">
                      <a:solidFill>
                        <a:srgbClr val="4B0082"/>
                      </a:solidFill>
                      <a:prstDash val="solid"/>
                    </a:lnR>
                    <a:lnT w="38100" cmpd="sng">
                      <a:solidFill>
                        <a:srgbClr val="4B0082"/>
                      </a:solidFill>
                      <a:prstDash val="solid"/>
                    </a:lnT>
                    <a:lnB w="38100" cmpd="sng">
                      <a:solidFill>
                        <a:srgbClr val="4B0082"/>
                      </a:solidFill>
                      <a:prstDash val="solid"/>
                    </a:lnB>
                    <a:solidFill>
                      <a:srgbClr val="FFFFFF">
                        <a:alpha val="99996"/>
                      </a:srgbClr>
                    </a:solidFill>
                  </a:tcPr>
                </a:tc>
                <a:tc>
                  <a:txBody>
                    <a:bodyPr/>
                    <a:lstStyle/>
                    <a:p>
                      <a:r>
                        <a:rPr lang="en-US" sz="2600" b="0" i="0" u="none" baseline="0" smtClean="0">
                          <a:solidFill>
                            <a:srgbClr val="000000"/>
                          </a:solidFill>
                          <a:latin typeface="Chalkboard - 26"/>
                        </a:rPr>
                        <a:t>Leaf width</a:t>
                      </a:r>
                      <a:endParaRPr lang="en-US" sz="2600" b="0" i="0" u="none" baseline="0">
                        <a:solidFill>
                          <a:srgbClr val="000000"/>
                        </a:solidFill>
                        <a:latin typeface="Chalkboard - 26"/>
                      </a:endParaRPr>
                    </a:p>
                  </a:txBody>
                  <a:tcPr>
                    <a:lnL w="38100" cmpd="sng">
                      <a:solidFill>
                        <a:srgbClr val="4B0082"/>
                      </a:solidFill>
                      <a:prstDash val="solid"/>
                    </a:lnL>
                    <a:lnR w="38100" cmpd="sng">
                      <a:solidFill>
                        <a:srgbClr val="4B0082"/>
                      </a:solidFill>
                      <a:prstDash val="solid"/>
                    </a:lnR>
                    <a:lnT w="38100" cmpd="sng">
                      <a:solidFill>
                        <a:srgbClr val="4B0082"/>
                      </a:solidFill>
                      <a:prstDash val="solid"/>
                    </a:lnT>
                    <a:lnB w="38100" cmpd="sng">
                      <a:solidFill>
                        <a:srgbClr val="4B0082"/>
                      </a:solidFill>
                      <a:prstDash val="solid"/>
                    </a:lnB>
                    <a:solidFill>
                      <a:srgbClr val="FFFFFF">
                        <a:alpha val="1961"/>
                      </a:srgbClr>
                    </a:solidFill>
                  </a:tcPr>
                </a:tc>
              </a:tr>
              <a:tr h="705612">
                <a:tc>
                  <a:txBody>
                    <a:bodyPr/>
                    <a:lstStyle/>
                    <a:p>
                      <a:r>
                        <a:rPr lang="en-US" sz="2600" b="0" i="0" u="none" baseline="0" smtClean="0">
                          <a:solidFill>
                            <a:srgbClr val="000000"/>
                          </a:solidFill>
                          <a:latin typeface="Chalkboard - 26"/>
                        </a:rPr>
                        <a:t>Light intensity</a:t>
                      </a:r>
                      <a:endParaRPr lang="en-US" sz="2600" b="0" i="0" u="none" baseline="0">
                        <a:solidFill>
                          <a:srgbClr val="000000"/>
                        </a:solidFill>
                        <a:latin typeface="Chalkboard - 26"/>
                      </a:endParaRPr>
                    </a:p>
                  </a:txBody>
                  <a:tcPr>
                    <a:lnL w="38100" cmpd="sng">
                      <a:solidFill>
                        <a:srgbClr val="4B0082"/>
                      </a:solidFill>
                      <a:prstDash val="solid"/>
                    </a:lnL>
                    <a:lnR w="38100" cmpd="sng">
                      <a:solidFill>
                        <a:srgbClr val="4B0082"/>
                      </a:solidFill>
                      <a:prstDash val="solid"/>
                    </a:lnR>
                    <a:lnT w="38100" cmpd="sng">
                      <a:solidFill>
                        <a:srgbClr val="4B0082"/>
                      </a:solidFill>
                      <a:prstDash val="solid"/>
                    </a:lnT>
                    <a:lnB w="38100" cmpd="sng">
                      <a:solidFill>
                        <a:srgbClr val="4B0082"/>
                      </a:solidFill>
                      <a:prstDash val="solid"/>
                    </a:lnB>
                    <a:solidFill>
                      <a:srgbClr val="FFFFFF">
                        <a:alpha val="99996"/>
                      </a:srgbClr>
                    </a:solidFill>
                  </a:tcPr>
                </a:tc>
                <a:tc>
                  <a:txBody>
                    <a:bodyPr/>
                    <a:lstStyle/>
                    <a:p>
                      <a:r>
                        <a:rPr lang="en-US" sz="2600" b="0" i="0" u="none" baseline="0" smtClean="0">
                          <a:solidFill>
                            <a:srgbClr val="000000"/>
                          </a:solidFill>
                          <a:latin typeface="Chalkboard - 26"/>
                        </a:rPr>
                        <a:t>Activity of rolly pollys</a:t>
                      </a:r>
                      <a:endParaRPr lang="en-US" sz="2600" b="0" i="0" u="none" baseline="0">
                        <a:solidFill>
                          <a:srgbClr val="000000"/>
                        </a:solidFill>
                        <a:latin typeface="Chalkboard - 26"/>
                      </a:endParaRPr>
                    </a:p>
                  </a:txBody>
                  <a:tcPr>
                    <a:lnL w="38100" cmpd="sng">
                      <a:solidFill>
                        <a:srgbClr val="4B0082"/>
                      </a:solidFill>
                      <a:prstDash val="solid"/>
                    </a:lnL>
                    <a:lnR w="38100" cmpd="sng">
                      <a:solidFill>
                        <a:srgbClr val="4B0082"/>
                      </a:solidFill>
                      <a:prstDash val="solid"/>
                    </a:lnR>
                    <a:lnT w="38100" cmpd="sng">
                      <a:solidFill>
                        <a:srgbClr val="4B0082"/>
                      </a:solidFill>
                      <a:prstDash val="solid"/>
                    </a:lnT>
                    <a:lnB w="38100" cmpd="sng">
                      <a:solidFill>
                        <a:srgbClr val="4B0082"/>
                      </a:solidFill>
                      <a:prstDash val="solid"/>
                    </a:lnB>
                    <a:solidFill>
                      <a:srgbClr val="FFFFFF">
                        <a:alpha val="99996"/>
                      </a:srgbClr>
                    </a:solidFill>
                  </a:tcPr>
                </a:tc>
              </a:tr>
              <a:tr h="705612">
                <a:tc>
                  <a:txBody>
                    <a:bodyPr/>
                    <a:lstStyle/>
                    <a:p>
                      <a:r>
                        <a:rPr lang="en-US" sz="2600" b="0" i="0" u="none" baseline="0" smtClean="0">
                          <a:solidFill>
                            <a:srgbClr val="000000"/>
                          </a:solidFill>
                          <a:latin typeface="Chalkboard - 26"/>
                        </a:rPr>
                        <a:t>Soil pH</a:t>
                      </a:r>
                      <a:endParaRPr lang="en-US" sz="2600" b="0" i="0" u="none" baseline="0">
                        <a:solidFill>
                          <a:srgbClr val="000000"/>
                        </a:solidFill>
                        <a:latin typeface="Chalkboard - 26"/>
                      </a:endParaRPr>
                    </a:p>
                  </a:txBody>
                  <a:tcPr>
                    <a:lnL w="38100" cmpd="sng">
                      <a:solidFill>
                        <a:srgbClr val="4B0082"/>
                      </a:solidFill>
                      <a:prstDash val="solid"/>
                    </a:lnL>
                    <a:lnR w="38100" cmpd="sng">
                      <a:solidFill>
                        <a:srgbClr val="4B0082"/>
                      </a:solidFill>
                      <a:prstDash val="solid"/>
                    </a:lnR>
                    <a:lnT w="38100" cmpd="sng">
                      <a:solidFill>
                        <a:srgbClr val="4B0082"/>
                      </a:solidFill>
                      <a:prstDash val="solid"/>
                    </a:lnT>
                    <a:lnB w="38100" cmpd="sng">
                      <a:solidFill>
                        <a:srgbClr val="4B0082"/>
                      </a:solidFill>
                      <a:prstDash val="solid"/>
                    </a:lnB>
                    <a:solidFill>
                      <a:srgbClr val="FFFFFF">
                        <a:alpha val="99996"/>
                      </a:srgbClr>
                    </a:solidFill>
                  </a:tcPr>
                </a:tc>
                <a:tc>
                  <a:txBody>
                    <a:bodyPr/>
                    <a:lstStyle/>
                    <a:p>
                      <a:r>
                        <a:rPr lang="en-US" sz="2600" b="0" i="0" u="none" baseline="0" smtClean="0">
                          <a:solidFill>
                            <a:srgbClr val="000000"/>
                          </a:solidFill>
                          <a:latin typeface="Chalkboard - 26"/>
                        </a:rPr>
                        <a:t>Plant height at 6 months </a:t>
                      </a:r>
                      <a:endParaRPr lang="en-US" sz="2600" b="0" i="0" u="none" baseline="0">
                        <a:solidFill>
                          <a:srgbClr val="000000"/>
                        </a:solidFill>
                        <a:latin typeface="Chalkboard - 26"/>
                      </a:endParaRPr>
                    </a:p>
                  </a:txBody>
                  <a:tcPr>
                    <a:lnL w="38100" cmpd="sng">
                      <a:solidFill>
                        <a:srgbClr val="4B0082"/>
                      </a:solidFill>
                      <a:prstDash val="solid"/>
                    </a:lnL>
                    <a:lnR w="38100" cmpd="sng">
                      <a:solidFill>
                        <a:srgbClr val="4B0082"/>
                      </a:solidFill>
                      <a:prstDash val="solid"/>
                    </a:lnR>
                    <a:lnT w="38100" cmpd="sng">
                      <a:solidFill>
                        <a:srgbClr val="4B0082"/>
                      </a:solidFill>
                      <a:prstDash val="solid"/>
                    </a:lnT>
                    <a:lnB w="38100" cmpd="sng">
                      <a:solidFill>
                        <a:srgbClr val="4B0082"/>
                      </a:solidFill>
                      <a:prstDash val="solid"/>
                    </a:lnB>
                    <a:solidFill>
                      <a:srgbClr val="FFFFFF">
                        <a:alpha val="99996"/>
                      </a:srgbClr>
                    </a:solidFill>
                  </a:tcPr>
                </a:tc>
              </a:tr>
              <a:tr h="705612">
                <a:tc>
                  <a:txBody>
                    <a:bodyPr/>
                    <a:lstStyle/>
                    <a:p>
                      <a:r>
                        <a:rPr lang="en-US" sz="2600" b="0" i="0" u="none" baseline="0" smtClean="0">
                          <a:solidFill>
                            <a:srgbClr val="000000"/>
                          </a:solidFill>
                          <a:latin typeface="Chalkboard - 26"/>
                        </a:rPr>
                        <a:t> Salt concentration</a:t>
                      </a:r>
                      <a:endParaRPr lang="en-US" sz="2600" b="0" i="0" u="none" baseline="0">
                        <a:solidFill>
                          <a:srgbClr val="000000"/>
                        </a:solidFill>
                        <a:latin typeface="Chalkboard - 26"/>
                      </a:endParaRPr>
                    </a:p>
                  </a:txBody>
                  <a:tcPr>
                    <a:lnL w="38100" cmpd="sng">
                      <a:solidFill>
                        <a:srgbClr val="4B0082"/>
                      </a:solidFill>
                      <a:prstDash val="solid"/>
                    </a:lnL>
                    <a:lnR w="38100" cmpd="sng">
                      <a:solidFill>
                        <a:srgbClr val="4B0082"/>
                      </a:solidFill>
                      <a:prstDash val="solid"/>
                    </a:lnR>
                    <a:lnT w="38100" cmpd="sng">
                      <a:solidFill>
                        <a:srgbClr val="4B0082"/>
                      </a:solidFill>
                      <a:prstDash val="solid"/>
                    </a:lnT>
                    <a:lnB w="38100" cmpd="sng">
                      <a:solidFill>
                        <a:srgbClr val="4B0082"/>
                      </a:solidFill>
                      <a:prstDash val="solid"/>
                    </a:lnB>
                    <a:solidFill>
                      <a:srgbClr val="FFFFFF">
                        <a:alpha val="99996"/>
                      </a:srgbClr>
                    </a:solidFill>
                  </a:tcPr>
                </a:tc>
                <a:tc>
                  <a:txBody>
                    <a:bodyPr/>
                    <a:lstStyle/>
                    <a:p>
                      <a:r>
                        <a:rPr lang="en-US" sz="2600" b="0" i="0" u="none" baseline="0" smtClean="0">
                          <a:solidFill>
                            <a:srgbClr val="000000"/>
                          </a:solidFill>
                          <a:latin typeface="Chalkboard - 26"/>
                        </a:rPr>
                        <a:t>Height eggs float </a:t>
                      </a:r>
                      <a:endParaRPr lang="en-US" sz="2600" b="0" i="0" u="none" baseline="0">
                        <a:solidFill>
                          <a:srgbClr val="000000"/>
                        </a:solidFill>
                        <a:latin typeface="Chalkboard - 26"/>
                      </a:endParaRPr>
                    </a:p>
                  </a:txBody>
                  <a:tcPr>
                    <a:lnL w="38100" cmpd="sng">
                      <a:solidFill>
                        <a:srgbClr val="4B0082"/>
                      </a:solidFill>
                      <a:prstDash val="solid"/>
                    </a:lnL>
                    <a:lnR w="38100" cmpd="sng">
                      <a:solidFill>
                        <a:srgbClr val="4B0082"/>
                      </a:solidFill>
                      <a:prstDash val="solid"/>
                    </a:lnR>
                    <a:lnT w="38100" cmpd="sng">
                      <a:solidFill>
                        <a:srgbClr val="4B0082"/>
                      </a:solidFill>
                      <a:prstDash val="solid"/>
                    </a:lnT>
                    <a:lnB w="38100" cmpd="sng">
                      <a:solidFill>
                        <a:srgbClr val="4B0082"/>
                      </a:solidFill>
                      <a:prstDash val="solid"/>
                    </a:lnB>
                    <a:solidFill>
                      <a:srgbClr val="FFFFFF">
                        <a:alpha val="99996"/>
                      </a:srgbClr>
                    </a:solidFill>
                  </a:tcPr>
                </a:tc>
              </a:tr>
            </a:tbl>
          </a:graphicData>
        </a:graphic>
      </p:graphicFrame>
      <p:grpSp>
        <p:nvGrpSpPr>
          <p:cNvPr id="24" name="Group 23"/>
          <p:cNvGrpSpPr/>
          <p:nvPr/>
        </p:nvGrpSpPr>
        <p:grpSpPr>
          <a:xfrm>
            <a:off x="292100" y="6223000"/>
            <a:ext cx="9601200" cy="1597799"/>
            <a:chOff x="292100" y="6223000"/>
            <a:chExt cx="9601200" cy="1597799"/>
          </a:xfrm>
        </p:grpSpPr>
        <p:sp>
          <p:nvSpPr>
            <p:cNvPr id="19" name="TextBox 18"/>
            <p:cNvSpPr txBox="1"/>
            <p:nvPr/>
          </p:nvSpPr>
          <p:spPr>
            <a:xfrm>
              <a:off x="292100" y="6223000"/>
              <a:ext cx="9601200" cy="1061829"/>
            </a:xfrm>
            <a:prstGeom prst="rect">
              <a:avLst/>
            </a:prstGeom>
            <a:noFill/>
          </p:spPr>
          <p:txBody>
            <a:bodyPr vert="horz" rtlCol="0">
              <a:spAutoFit/>
            </a:bodyPr>
            <a:lstStyle/>
            <a:p>
              <a:r>
                <a:rPr lang="en-US" sz="2100" smtClean="0">
                  <a:solidFill>
                    <a:srgbClr val="FF0000"/>
                  </a:solidFill>
                  <a:latin typeface="Chalkboard - 28"/>
                </a:rPr>
                <a:t>If the __________________ is _______________, </a:t>
              </a:r>
            </a:p>
            <a:p>
              <a:endParaRPr lang="en-US" sz="2100" smtClean="0">
                <a:solidFill>
                  <a:srgbClr val="FF0000"/>
                </a:solidFill>
                <a:latin typeface="Chalkboard - 28"/>
              </a:endParaRPr>
            </a:p>
            <a:p>
              <a:r>
                <a:rPr lang="en-US" sz="2100" smtClean="0">
                  <a:solidFill>
                    <a:srgbClr val="FF0000"/>
                  </a:solidFill>
                  <a:latin typeface="Chalkboard - 28"/>
                </a:rPr>
                <a:t>then the ________________ will ______________.</a:t>
              </a:r>
              <a:endParaRPr lang="en-US" sz="2100">
                <a:solidFill>
                  <a:srgbClr val="FF0000"/>
                </a:solidFill>
                <a:latin typeface="Chalkboard - 28"/>
              </a:endParaRPr>
            </a:p>
          </p:txBody>
        </p:sp>
        <p:sp>
          <p:nvSpPr>
            <p:cNvPr id="20" name="TextBox 19"/>
            <p:cNvSpPr txBox="1"/>
            <p:nvPr/>
          </p:nvSpPr>
          <p:spPr>
            <a:xfrm>
              <a:off x="2527300" y="6654800"/>
              <a:ext cx="2235200" cy="276999"/>
            </a:xfrm>
            <a:prstGeom prst="rect">
              <a:avLst/>
            </a:prstGeom>
            <a:noFill/>
          </p:spPr>
          <p:txBody>
            <a:bodyPr vert="horz" rtlCol="0">
              <a:spAutoFit/>
            </a:bodyPr>
            <a:lstStyle/>
            <a:p>
              <a:r>
                <a:rPr lang="en-US" sz="1200" smtClean="0">
                  <a:solidFill>
                    <a:srgbClr val="0000FF"/>
                  </a:solidFill>
                  <a:latin typeface="Arial - 16"/>
                </a:rPr>
                <a:t>independent variable</a:t>
              </a:r>
              <a:endParaRPr lang="en-US" sz="1200">
                <a:solidFill>
                  <a:srgbClr val="0000FF"/>
                </a:solidFill>
                <a:latin typeface="Arial - 16"/>
              </a:endParaRPr>
            </a:p>
          </p:txBody>
        </p:sp>
        <p:sp>
          <p:nvSpPr>
            <p:cNvPr id="21" name="TextBox 20"/>
            <p:cNvSpPr txBox="1"/>
            <p:nvPr/>
          </p:nvSpPr>
          <p:spPr>
            <a:xfrm>
              <a:off x="6413500" y="6654800"/>
              <a:ext cx="2794000" cy="276999"/>
            </a:xfrm>
            <a:prstGeom prst="rect">
              <a:avLst/>
            </a:prstGeom>
            <a:noFill/>
          </p:spPr>
          <p:txBody>
            <a:bodyPr vert="horz" rtlCol="0">
              <a:spAutoFit/>
            </a:bodyPr>
            <a:lstStyle/>
            <a:p>
              <a:r>
                <a:rPr lang="en-US" sz="1200" smtClean="0">
                  <a:solidFill>
                    <a:srgbClr val="0000FF"/>
                  </a:solidFill>
                  <a:latin typeface="Arial - 16"/>
                </a:rPr>
                <a:t>describe how you change it</a:t>
              </a:r>
              <a:endParaRPr lang="en-US" sz="1200">
                <a:solidFill>
                  <a:srgbClr val="0000FF"/>
                </a:solidFill>
                <a:latin typeface="Arial - 16"/>
              </a:endParaRPr>
            </a:p>
          </p:txBody>
        </p:sp>
        <p:sp>
          <p:nvSpPr>
            <p:cNvPr id="22" name="TextBox 21"/>
            <p:cNvSpPr txBox="1"/>
            <p:nvPr/>
          </p:nvSpPr>
          <p:spPr>
            <a:xfrm>
              <a:off x="2578100" y="7505700"/>
              <a:ext cx="2057400" cy="276999"/>
            </a:xfrm>
            <a:prstGeom prst="rect">
              <a:avLst/>
            </a:prstGeom>
            <a:noFill/>
          </p:spPr>
          <p:txBody>
            <a:bodyPr vert="horz" rtlCol="0">
              <a:spAutoFit/>
            </a:bodyPr>
            <a:lstStyle/>
            <a:p>
              <a:r>
                <a:rPr lang="en-US" sz="1200" smtClean="0">
                  <a:solidFill>
                    <a:srgbClr val="0000FF"/>
                  </a:solidFill>
                  <a:latin typeface="Arial - 16"/>
                </a:rPr>
                <a:t>dependent variable</a:t>
              </a:r>
              <a:endParaRPr lang="en-US" sz="1200">
                <a:solidFill>
                  <a:srgbClr val="0000FF"/>
                </a:solidFill>
                <a:latin typeface="Arial - 16"/>
              </a:endParaRPr>
            </a:p>
          </p:txBody>
        </p:sp>
        <p:sp>
          <p:nvSpPr>
            <p:cNvPr id="23" name="TextBox 22"/>
            <p:cNvSpPr txBox="1"/>
            <p:nvPr/>
          </p:nvSpPr>
          <p:spPr>
            <a:xfrm>
              <a:off x="6781800" y="7543800"/>
              <a:ext cx="1955800" cy="276999"/>
            </a:xfrm>
            <a:prstGeom prst="rect">
              <a:avLst/>
            </a:prstGeom>
            <a:noFill/>
          </p:spPr>
          <p:txBody>
            <a:bodyPr vert="horz" rtlCol="0">
              <a:spAutoFit/>
            </a:bodyPr>
            <a:lstStyle/>
            <a:p>
              <a:r>
                <a:rPr lang="en-US" sz="1200" smtClean="0">
                  <a:solidFill>
                    <a:srgbClr val="0000FF"/>
                  </a:solidFill>
                  <a:latin typeface="Arial - 16"/>
                </a:rPr>
                <a:t>describe the effect</a:t>
              </a:r>
              <a:endParaRPr lang="en-US" sz="1200">
                <a:solidFill>
                  <a:srgbClr val="0000FF"/>
                </a:solidFill>
                <a:latin typeface="Arial - 16"/>
              </a:endParaRPr>
            </a:p>
          </p:txBody>
        </p:sp>
      </p:grpSp>
    </p:spTree>
    <p:extLst>
      <p:ext uri="{BB962C8B-B14F-4D97-AF65-F5344CB8AC3E}">
        <p14:creationId xmlns:p14="http://schemas.microsoft.com/office/powerpoint/2010/main" val="2666864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65" name="Group 164"/>
          <p:cNvGrpSpPr/>
          <p:nvPr/>
        </p:nvGrpSpPr>
        <p:grpSpPr>
          <a:xfrm>
            <a:off x="278257" y="-13843"/>
            <a:ext cx="9919843" cy="8269895"/>
            <a:chOff x="278257" y="-13843"/>
            <a:chExt cx="9919843" cy="8269895"/>
          </a:xfrm>
        </p:grpSpPr>
        <p:sp>
          <p:nvSpPr>
            <p:cNvPr id="2" name="TextBox 1"/>
            <p:cNvSpPr txBox="1"/>
            <p:nvPr/>
          </p:nvSpPr>
          <p:spPr>
            <a:xfrm>
              <a:off x="2984500" y="127000"/>
              <a:ext cx="5283200" cy="646331"/>
            </a:xfrm>
            <a:prstGeom prst="rect">
              <a:avLst/>
            </a:prstGeom>
            <a:noFill/>
          </p:spPr>
          <p:txBody>
            <a:bodyPr vert="horz" rtlCol="0">
              <a:spAutoFit/>
            </a:bodyPr>
            <a:lstStyle/>
            <a:p>
              <a:pPr algn="ctr"/>
              <a:r>
                <a:rPr lang="en-US" sz="3600" smtClean="0">
                  <a:solidFill>
                    <a:srgbClr val="4B0082"/>
                  </a:solidFill>
                  <a:latin typeface="Chalkboard - 48"/>
                </a:rPr>
                <a:t>Hot &amp; Cold Plants</a:t>
              </a:r>
              <a:endParaRPr lang="en-US" sz="3600">
                <a:solidFill>
                  <a:srgbClr val="4B0082"/>
                </a:solidFill>
                <a:latin typeface="Chalkboard - 48"/>
              </a:endParaRPr>
            </a:p>
          </p:txBody>
        </p:sp>
        <p:sp>
          <p:nvSpPr>
            <p:cNvPr id="3" name="TextBox 2"/>
            <p:cNvSpPr txBox="1"/>
            <p:nvPr/>
          </p:nvSpPr>
          <p:spPr>
            <a:xfrm>
              <a:off x="1511300" y="1066800"/>
              <a:ext cx="7772400" cy="369332"/>
            </a:xfrm>
            <a:prstGeom prst="rect">
              <a:avLst/>
            </a:prstGeom>
            <a:noFill/>
          </p:spPr>
          <p:txBody>
            <a:bodyPr vert="horz" rtlCol="0">
              <a:spAutoFit/>
            </a:bodyPr>
            <a:lstStyle/>
            <a:p>
              <a:r>
                <a:rPr lang="en-US" smtClean="0">
                  <a:solidFill>
                    <a:srgbClr val="4B0082"/>
                  </a:solidFill>
                  <a:latin typeface="Chalkboard - 24"/>
                </a:rPr>
                <a:t>Problem: How does temperature affect plant growth?</a:t>
              </a:r>
              <a:endParaRPr lang="en-US">
                <a:solidFill>
                  <a:srgbClr val="4B0082"/>
                </a:solidFill>
                <a:latin typeface="Chalkboard - 24"/>
              </a:endParaRPr>
            </a:p>
          </p:txBody>
        </p:sp>
        <p:sp>
          <p:nvSpPr>
            <p:cNvPr id="4" name="TextBox 3"/>
            <p:cNvSpPr txBox="1"/>
            <p:nvPr/>
          </p:nvSpPr>
          <p:spPr>
            <a:xfrm>
              <a:off x="431800" y="1663700"/>
              <a:ext cx="2108200" cy="369332"/>
            </a:xfrm>
            <a:prstGeom prst="rect">
              <a:avLst/>
            </a:prstGeom>
            <a:noFill/>
          </p:spPr>
          <p:txBody>
            <a:bodyPr vert="horz" rtlCol="0">
              <a:spAutoFit/>
            </a:bodyPr>
            <a:lstStyle/>
            <a:p>
              <a:r>
                <a:rPr lang="en-US" smtClean="0">
                  <a:solidFill>
                    <a:srgbClr val="4B0082"/>
                  </a:solidFill>
                  <a:latin typeface="Chalkboard - 24"/>
                </a:rPr>
                <a:t>Hypothesis: </a:t>
              </a:r>
              <a:endParaRPr lang="en-US">
                <a:solidFill>
                  <a:srgbClr val="4B0082"/>
                </a:solidFill>
                <a:latin typeface="Chalkboard - 24"/>
              </a:endParaRPr>
            </a:p>
          </p:txBody>
        </p:sp>
        <p:sp>
          <p:nvSpPr>
            <p:cNvPr id="5" name="TextBox 4"/>
            <p:cNvSpPr txBox="1"/>
            <p:nvPr/>
          </p:nvSpPr>
          <p:spPr>
            <a:xfrm>
              <a:off x="723900" y="4470400"/>
              <a:ext cx="9474200" cy="3785652"/>
            </a:xfrm>
            <a:prstGeom prst="rect">
              <a:avLst/>
            </a:prstGeom>
            <a:noFill/>
          </p:spPr>
          <p:txBody>
            <a:bodyPr vert="horz" rtlCol="0">
              <a:spAutoFit/>
            </a:bodyPr>
            <a:lstStyle/>
            <a:p>
              <a:r>
                <a:rPr lang="en-US" smtClean="0">
                  <a:solidFill>
                    <a:srgbClr val="4B0082"/>
                  </a:solidFill>
                  <a:latin typeface="Chalkboard - 24"/>
                </a:rPr>
                <a:t>Method:</a:t>
              </a:r>
            </a:p>
            <a:p>
              <a:r>
                <a:rPr lang="en-US" smtClean="0">
                  <a:solidFill>
                    <a:srgbClr val="4B0082"/>
                  </a:solidFill>
                  <a:latin typeface="Chalkboard - 24"/>
                </a:rPr>
                <a:t>1. Plant four bean seeds in identical pots containing the same amount and kind of soil.</a:t>
              </a:r>
            </a:p>
            <a:p>
              <a:endParaRPr lang="en-US" smtClean="0">
                <a:solidFill>
                  <a:srgbClr val="4B0082"/>
                </a:solidFill>
                <a:latin typeface="Chalkboard - 24"/>
              </a:endParaRPr>
            </a:p>
            <a:p>
              <a:r>
                <a:rPr lang="en-US" smtClean="0">
                  <a:solidFill>
                    <a:srgbClr val="4B0082"/>
                  </a:solidFill>
                  <a:latin typeface="Chalkboard - 24"/>
                </a:rPr>
                <a:t>2. Label the pots A, B, C, and D. Place them in the same sunny window.</a:t>
              </a:r>
            </a:p>
            <a:p>
              <a:endParaRPr lang="en-US" smtClean="0">
                <a:solidFill>
                  <a:srgbClr val="4B0082"/>
                </a:solidFill>
                <a:latin typeface="Chalkboard - 24"/>
              </a:endParaRPr>
            </a:p>
            <a:p>
              <a:r>
                <a:rPr lang="en-US" smtClean="0">
                  <a:solidFill>
                    <a:srgbClr val="4B0082"/>
                  </a:solidFill>
                  <a:latin typeface="Chalkboard - 24"/>
                </a:rPr>
                <a:t>3. On Mondays and Fridays, water each plant with 125 mL of water at the following temperatures:</a:t>
              </a:r>
            </a:p>
            <a:p>
              <a:r>
                <a:rPr lang="en-US" smtClean="0">
                  <a:solidFill>
                    <a:srgbClr val="4B0082"/>
                  </a:solidFill>
                  <a:latin typeface="Chalkboard - 24"/>
                </a:rPr>
                <a:t>	Plant A: Room temperature (25* C)</a:t>
              </a:r>
            </a:p>
            <a:p>
              <a:r>
                <a:rPr lang="en-US" smtClean="0">
                  <a:solidFill>
                    <a:srgbClr val="4B0082"/>
                  </a:solidFill>
                  <a:latin typeface="Chalkboard - 24"/>
                </a:rPr>
                <a:t>	Plant B: Hot tap water (60* C)</a:t>
              </a:r>
            </a:p>
            <a:p>
              <a:r>
                <a:rPr lang="en-US" smtClean="0">
                  <a:solidFill>
                    <a:srgbClr val="4B0082"/>
                  </a:solidFill>
                  <a:latin typeface="Chalkboard - 24"/>
                </a:rPr>
                <a:t>	Plant C: Ice water (5* C)</a:t>
              </a:r>
            </a:p>
            <a:p>
              <a:r>
                <a:rPr lang="en-US" smtClean="0">
                  <a:solidFill>
                    <a:srgbClr val="4B0082"/>
                  </a:solidFill>
                  <a:latin typeface="Chalkboard - 24"/>
                </a:rPr>
                <a:t>	Plant D: Boiling water (100* C)</a:t>
              </a:r>
            </a:p>
            <a:p>
              <a:endParaRPr lang="en-US" smtClean="0">
                <a:solidFill>
                  <a:srgbClr val="4B0082"/>
                </a:solidFill>
                <a:latin typeface="Chalkboard - 24"/>
              </a:endParaRPr>
            </a:p>
            <a:p>
              <a:r>
                <a:rPr lang="en-US" smtClean="0">
                  <a:solidFill>
                    <a:srgbClr val="4B0082"/>
                  </a:solidFill>
                  <a:latin typeface="Chalkboard - 24"/>
                </a:rPr>
                <a:t>4. At the end of 30 days, measure the height of the plants in centimeters..</a:t>
              </a:r>
              <a:endParaRPr lang="en-US">
                <a:solidFill>
                  <a:srgbClr val="4B0082"/>
                </a:solidFill>
                <a:latin typeface="Chalkboard - 24"/>
              </a:endParaRPr>
            </a:p>
          </p:txBody>
        </p:sp>
        <p:grpSp>
          <p:nvGrpSpPr>
            <p:cNvPr id="142" name="Group 141"/>
            <p:cNvGrpSpPr/>
            <p:nvPr/>
          </p:nvGrpSpPr>
          <p:grpSpPr>
            <a:xfrm>
              <a:off x="1368679" y="3083560"/>
              <a:ext cx="7511416" cy="1250570"/>
              <a:chOff x="1368679" y="3083560"/>
              <a:chExt cx="7511416" cy="1250570"/>
            </a:xfrm>
          </p:grpSpPr>
          <p:grpSp>
            <p:nvGrpSpPr>
              <p:cNvPr id="39" name="Group 38"/>
              <p:cNvGrpSpPr/>
              <p:nvPr/>
            </p:nvGrpSpPr>
            <p:grpSpPr>
              <a:xfrm>
                <a:off x="1368679" y="3342513"/>
                <a:ext cx="1547369" cy="905384"/>
                <a:chOff x="1368679" y="3342513"/>
                <a:chExt cx="1547369" cy="905384"/>
              </a:xfrm>
            </p:grpSpPr>
            <p:grpSp>
              <p:nvGrpSpPr>
                <p:cNvPr id="16" name="Group 15"/>
                <p:cNvGrpSpPr/>
                <p:nvPr/>
              </p:nvGrpSpPr>
              <p:grpSpPr>
                <a:xfrm>
                  <a:off x="1813941" y="3342513"/>
                  <a:ext cx="671196" cy="891795"/>
                  <a:chOff x="1813941" y="3342513"/>
                  <a:chExt cx="671196" cy="891795"/>
                </a:xfrm>
              </p:grpSpPr>
              <p:sp>
                <p:nvSpPr>
                  <p:cNvPr id="6" name="Freeform 5"/>
                  <p:cNvSpPr/>
                  <p:nvPr/>
                </p:nvSpPr>
                <p:spPr>
                  <a:xfrm>
                    <a:off x="1971675" y="3963289"/>
                    <a:ext cx="513462" cy="271019"/>
                  </a:xfrm>
                  <a:custGeom>
                    <a:avLst/>
                    <a:gdLst/>
                    <a:ahLst/>
                    <a:cxnLst/>
                    <a:rect l="0" t="0" r="0" b="0"/>
                    <a:pathLst>
                      <a:path w="513462" h="271019">
                        <a:moveTo>
                          <a:pt x="0" y="148463"/>
                        </a:moveTo>
                        <a:lnTo>
                          <a:pt x="0" y="130429"/>
                        </a:lnTo>
                        <a:lnTo>
                          <a:pt x="5334" y="112395"/>
                        </a:lnTo>
                        <a:lnTo>
                          <a:pt x="9271" y="104648"/>
                        </a:lnTo>
                        <a:lnTo>
                          <a:pt x="21463" y="89281"/>
                        </a:lnTo>
                        <a:lnTo>
                          <a:pt x="36195" y="75057"/>
                        </a:lnTo>
                        <a:lnTo>
                          <a:pt x="54864" y="61976"/>
                        </a:lnTo>
                        <a:lnTo>
                          <a:pt x="73660" y="50419"/>
                        </a:lnTo>
                        <a:lnTo>
                          <a:pt x="94996" y="40132"/>
                        </a:lnTo>
                        <a:lnTo>
                          <a:pt x="116332" y="31115"/>
                        </a:lnTo>
                        <a:lnTo>
                          <a:pt x="139065" y="21971"/>
                        </a:lnTo>
                        <a:lnTo>
                          <a:pt x="159131" y="15621"/>
                        </a:lnTo>
                        <a:lnTo>
                          <a:pt x="179197" y="10541"/>
                        </a:lnTo>
                        <a:lnTo>
                          <a:pt x="211328" y="2667"/>
                        </a:lnTo>
                        <a:lnTo>
                          <a:pt x="228727" y="0"/>
                        </a:lnTo>
                        <a:lnTo>
                          <a:pt x="263525" y="1397"/>
                        </a:lnTo>
                        <a:lnTo>
                          <a:pt x="296799" y="4064"/>
                        </a:lnTo>
                        <a:lnTo>
                          <a:pt x="326517" y="10541"/>
                        </a:lnTo>
                        <a:lnTo>
                          <a:pt x="354457" y="16891"/>
                        </a:lnTo>
                        <a:lnTo>
                          <a:pt x="381127" y="26035"/>
                        </a:lnTo>
                        <a:lnTo>
                          <a:pt x="403860" y="36195"/>
                        </a:lnTo>
                        <a:lnTo>
                          <a:pt x="425323" y="46609"/>
                        </a:lnTo>
                        <a:lnTo>
                          <a:pt x="444119" y="59436"/>
                        </a:lnTo>
                        <a:lnTo>
                          <a:pt x="460121" y="72263"/>
                        </a:lnTo>
                        <a:lnTo>
                          <a:pt x="474853" y="85217"/>
                        </a:lnTo>
                        <a:lnTo>
                          <a:pt x="486791" y="99441"/>
                        </a:lnTo>
                        <a:lnTo>
                          <a:pt x="504317" y="126746"/>
                        </a:lnTo>
                        <a:lnTo>
                          <a:pt x="513461" y="152400"/>
                        </a:lnTo>
                        <a:lnTo>
                          <a:pt x="513461" y="170434"/>
                        </a:lnTo>
                        <a:lnTo>
                          <a:pt x="510921" y="178181"/>
                        </a:lnTo>
                        <a:lnTo>
                          <a:pt x="498856" y="194945"/>
                        </a:lnTo>
                        <a:lnTo>
                          <a:pt x="478790" y="212979"/>
                        </a:lnTo>
                        <a:lnTo>
                          <a:pt x="465455" y="222123"/>
                        </a:lnTo>
                        <a:lnTo>
                          <a:pt x="450723" y="231140"/>
                        </a:lnTo>
                        <a:lnTo>
                          <a:pt x="433324" y="240157"/>
                        </a:lnTo>
                        <a:lnTo>
                          <a:pt x="413258" y="248031"/>
                        </a:lnTo>
                        <a:lnTo>
                          <a:pt x="390525" y="255778"/>
                        </a:lnTo>
                        <a:lnTo>
                          <a:pt x="365125" y="262255"/>
                        </a:lnTo>
                        <a:lnTo>
                          <a:pt x="338455" y="265938"/>
                        </a:lnTo>
                        <a:lnTo>
                          <a:pt x="308864" y="269875"/>
                        </a:lnTo>
                        <a:lnTo>
                          <a:pt x="276860" y="271018"/>
                        </a:lnTo>
                        <a:lnTo>
                          <a:pt x="240665" y="271018"/>
                        </a:lnTo>
                        <a:lnTo>
                          <a:pt x="211328" y="269875"/>
                        </a:lnTo>
                        <a:lnTo>
                          <a:pt x="177927" y="267335"/>
                        </a:lnTo>
                        <a:lnTo>
                          <a:pt x="160528" y="264668"/>
                        </a:lnTo>
                        <a:lnTo>
                          <a:pt x="143129" y="262255"/>
                        </a:lnTo>
                        <a:lnTo>
                          <a:pt x="124460" y="258191"/>
                        </a:lnTo>
                        <a:lnTo>
                          <a:pt x="107061" y="253111"/>
                        </a:lnTo>
                        <a:lnTo>
                          <a:pt x="89535" y="246634"/>
                        </a:lnTo>
                        <a:lnTo>
                          <a:pt x="73660" y="238887"/>
                        </a:lnTo>
                        <a:lnTo>
                          <a:pt x="57531" y="229870"/>
                        </a:lnTo>
                        <a:lnTo>
                          <a:pt x="42799" y="219583"/>
                        </a:lnTo>
                        <a:lnTo>
                          <a:pt x="30734" y="207899"/>
                        </a:lnTo>
                        <a:lnTo>
                          <a:pt x="18669" y="192405"/>
                        </a:lnTo>
                        <a:lnTo>
                          <a:pt x="9271" y="176911"/>
                        </a:lnTo>
                        <a:lnTo>
                          <a:pt x="2667" y="157607"/>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165477" y="3670300"/>
                    <a:ext cx="58929" cy="374397"/>
                  </a:xfrm>
                  <a:custGeom>
                    <a:avLst/>
                    <a:gdLst/>
                    <a:ahLst/>
                    <a:cxnLst/>
                    <a:rect l="0" t="0" r="0" b="0"/>
                    <a:pathLst>
                      <a:path w="58929" h="374397">
                        <a:moveTo>
                          <a:pt x="58928" y="354965"/>
                        </a:moveTo>
                        <a:lnTo>
                          <a:pt x="34925" y="374396"/>
                        </a:lnTo>
                        <a:lnTo>
                          <a:pt x="29464" y="308610"/>
                        </a:lnTo>
                        <a:lnTo>
                          <a:pt x="12192" y="154940"/>
                        </a:lnTo>
                        <a:lnTo>
                          <a:pt x="6731" y="116205"/>
                        </a:lnTo>
                        <a:lnTo>
                          <a:pt x="2794" y="82550"/>
                        </a:lnTo>
                        <a:lnTo>
                          <a:pt x="0" y="34925"/>
                        </a:lnTo>
                        <a:lnTo>
                          <a:pt x="0" y="7874"/>
                        </a:lnTo>
                        <a:lnTo>
                          <a:pt x="1524" y="0"/>
                        </a:lnTo>
                        <a:lnTo>
                          <a:pt x="17526" y="1397"/>
                        </a:lnTo>
                        <a:lnTo>
                          <a:pt x="26924" y="6477"/>
                        </a:lnTo>
                        <a:lnTo>
                          <a:pt x="28321" y="9144"/>
                        </a:lnTo>
                        <a:lnTo>
                          <a:pt x="28321" y="18034"/>
                        </a:lnTo>
                        <a:lnTo>
                          <a:pt x="25654" y="40005"/>
                        </a:lnTo>
                        <a:lnTo>
                          <a:pt x="28321" y="81407"/>
                        </a:lnTo>
                        <a:lnTo>
                          <a:pt x="33655" y="135636"/>
                        </a:lnTo>
                        <a:lnTo>
                          <a:pt x="38989" y="196342"/>
                        </a:lnTo>
                        <a:lnTo>
                          <a:pt x="52197" y="305943"/>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113407" y="3342513"/>
                    <a:ext cx="172467" cy="362713"/>
                  </a:xfrm>
                  <a:custGeom>
                    <a:avLst/>
                    <a:gdLst/>
                    <a:ahLst/>
                    <a:cxnLst/>
                    <a:rect l="0" t="0" r="0" b="0"/>
                    <a:pathLst>
                      <a:path w="172467" h="362713">
                        <a:moveTo>
                          <a:pt x="129794" y="11557"/>
                        </a:moveTo>
                        <a:lnTo>
                          <a:pt x="145923" y="42672"/>
                        </a:lnTo>
                        <a:lnTo>
                          <a:pt x="153797" y="61976"/>
                        </a:lnTo>
                        <a:lnTo>
                          <a:pt x="161925" y="82550"/>
                        </a:lnTo>
                        <a:lnTo>
                          <a:pt x="168656" y="101854"/>
                        </a:lnTo>
                        <a:lnTo>
                          <a:pt x="172466" y="118745"/>
                        </a:lnTo>
                        <a:lnTo>
                          <a:pt x="172466" y="144399"/>
                        </a:lnTo>
                        <a:lnTo>
                          <a:pt x="171196" y="167767"/>
                        </a:lnTo>
                        <a:lnTo>
                          <a:pt x="167132" y="192278"/>
                        </a:lnTo>
                        <a:lnTo>
                          <a:pt x="161925" y="214376"/>
                        </a:lnTo>
                        <a:lnTo>
                          <a:pt x="145923" y="255524"/>
                        </a:lnTo>
                        <a:lnTo>
                          <a:pt x="136398" y="273685"/>
                        </a:lnTo>
                        <a:lnTo>
                          <a:pt x="116459" y="307213"/>
                        </a:lnTo>
                        <a:lnTo>
                          <a:pt x="105664" y="321310"/>
                        </a:lnTo>
                        <a:lnTo>
                          <a:pt x="88265" y="343408"/>
                        </a:lnTo>
                        <a:lnTo>
                          <a:pt x="70866" y="362712"/>
                        </a:lnTo>
                        <a:lnTo>
                          <a:pt x="60198" y="358775"/>
                        </a:lnTo>
                        <a:lnTo>
                          <a:pt x="49530" y="352425"/>
                        </a:lnTo>
                        <a:lnTo>
                          <a:pt x="29337" y="335661"/>
                        </a:lnTo>
                        <a:lnTo>
                          <a:pt x="17399" y="318770"/>
                        </a:lnTo>
                        <a:lnTo>
                          <a:pt x="12192" y="307213"/>
                        </a:lnTo>
                        <a:lnTo>
                          <a:pt x="4064" y="281305"/>
                        </a:lnTo>
                        <a:lnTo>
                          <a:pt x="1397" y="265938"/>
                        </a:lnTo>
                        <a:lnTo>
                          <a:pt x="0" y="249047"/>
                        </a:lnTo>
                        <a:lnTo>
                          <a:pt x="1397" y="231013"/>
                        </a:lnTo>
                        <a:lnTo>
                          <a:pt x="4064" y="211582"/>
                        </a:lnTo>
                        <a:lnTo>
                          <a:pt x="9398" y="193675"/>
                        </a:lnTo>
                        <a:lnTo>
                          <a:pt x="16002" y="174244"/>
                        </a:lnTo>
                        <a:lnTo>
                          <a:pt x="24130" y="154940"/>
                        </a:lnTo>
                        <a:lnTo>
                          <a:pt x="42926" y="118745"/>
                        </a:lnTo>
                        <a:lnTo>
                          <a:pt x="74930" y="68326"/>
                        </a:lnTo>
                        <a:lnTo>
                          <a:pt x="94996" y="40005"/>
                        </a:lnTo>
                        <a:lnTo>
                          <a:pt x="110998" y="16764"/>
                        </a:lnTo>
                        <a:lnTo>
                          <a:pt x="121793"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813941" y="3620135"/>
                    <a:ext cx="371857" cy="184405"/>
                  </a:xfrm>
                  <a:custGeom>
                    <a:avLst/>
                    <a:gdLst/>
                    <a:ahLst/>
                    <a:cxnLst/>
                    <a:rect l="0" t="0" r="0" b="0"/>
                    <a:pathLst>
                      <a:path w="371857" h="184405">
                        <a:moveTo>
                          <a:pt x="371856" y="166497"/>
                        </a:moveTo>
                        <a:lnTo>
                          <a:pt x="371856" y="184404"/>
                        </a:lnTo>
                        <a:lnTo>
                          <a:pt x="271399" y="108331"/>
                        </a:lnTo>
                        <a:lnTo>
                          <a:pt x="262001" y="112141"/>
                        </a:lnTo>
                        <a:lnTo>
                          <a:pt x="249936" y="116078"/>
                        </a:lnTo>
                        <a:lnTo>
                          <a:pt x="235331" y="118491"/>
                        </a:lnTo>
                        <a:lnTo>
                          <a:pt x="215265" y="122555"/>
                        </a:lnTo>
                        <a:lnTo>
                          <a:pt x="192532" y="123825"/>
                        </a:lnTo>
                        <a:lnTo>
                          <a:pt x="167005" y="123825"/>
                        </a:lnTo>
                        <a:lnTo>
                          <a:pt x="139065" y="121285"/>
                        </a:lnTo>
                        <a:lnTo>
                          <a:pt x="124206" y="118491"/>
                        </a:lnTo>
                        <a:lnTo>
                          <a:pt x="110871" y="114808"/>
                        </a:lnTo>
                        <a:lnTo>
                          <a:pt x="96266" y="108331"/>
                        </a:lnTo>
                        <a:lnTo>
                          <a:pt x="72136" y="92837"/>
                        </a:lnTo>
                        <a:lnTo>
                          <a:pt x="60198" y="83820"/>
                        </a:lnTo>
                        <a:lnTo>
                          <a:pt x="40005" y="64516"/>
                        </a:lnTo>
                        <a:lnTo>
                          <a:pt x="22733" y="46228"/>
                        </a:lnTo>
                        <a:lnTo>
                          <a:pt x="10668" y="29591"/>
                        </a:lnTo>
                        <a:lnTo>
                          <a:pt x="0" y="14097"/>
                        </a:lnTo>
                        <a:lnTo>
                          <a:pt x="19939" y="11430"/>
                        </a:lnTo>
                        <a:lnTo>
                          <a:pt x="42672" y="7620"/>
                        </a:lnTo>
                        <a:lnTo>
                          <a:pt x="70739" y="3683"/>
                        </a:lnTo>
                        <a:lnTo>
                          <a:pt x="102870" y="1270"/>
                        </a:lnTo>
                        <a:lnTo>
                          <a:pt x="137668" y="0"/>
                        </a:lnTo>
                        <a:lnTo>
                          <a:pt x="172339" y="1270"/>
                        </a:lnTo>
                        <a:lnTo>
                          <a:pt x="188468" y="2540"/>
                        </a:lnTo>
                        <a:lnTo>
                          <a:pt x="204597" y="4953"/>
                        </a:lnTo>
                        <a:lnTo>
                          <a:pt x="215265" y="6350"/>
                        </a:lnTo>
                        <a:lnTo>
                          <a:pt x="229997" y="14097"/>
                        </a:lnTo>
                        <a:lnTo>
                          <a:pt x="236601" y="17907"/>
                        </a:lnTo>
                        <a:lnTo>
                          <a:pt x="241935" y="23114"/>
                        </a:lnTo>
                        <a:lnTo>
                          <a:pt x="254000" y="41148"/>
                        </a:lnTo>
                        <a:lnTo>
                          <a:pt x="264795" y="65786"/>
                        </a:lnTo>
                        <a:lnTo>
                          <a:pt x="270002" y="77343"/>
                        </a:lnTo>
                        <a:lnTo>
                          <a:pt x="278130" y="87630"/>
                        </a:lnTo>
                        <a:lnTo>
                          <a:pt x="295529" y="104394"/>
                        </a:lnTo>
                        <a:lnTo>
                          <a:pt x="342392" y="145796"/>
                        </a:lnTo>
                        <a:lnTo>
                          <a:pt x="363728" y="161163"/>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2194941" y="3687191"/>
                    <a:ext cx="286386" cy="174118"/>
                  </a:xfrm>
                  <a:custGeom>
                    <a:avLst/>
                    <a:gdLst/>
                    <a:ahLst/>
                    <a:cxnLst/>
                    <a:rect l="0" t="0" r="0" b="0"/>
                    <a:pathLst>
                      <a:path w="286386" h="174118">
                        <a:moveTo>
                          <a:pt x="9525" y="127762"/>
                        </a:moveTo>
                        <a:lnTo>
                          <a:pt x="20193" y="109601"/>
                        </a:lnTo>
                        <a:lnTo>
                          <a:pt x="36195" y="87757"/>
                        </a:lnTo>
                        <a:lnTo>
                          <a:pt x="54864" y="65659"/>
                        </a:lnTo>
                        <a:lnTo>
                          <a:pt x="66929" y="54229"/>
                        </a:lnTo>
                        <a:lnTo>
                          <a:pt x="78994" y="42672"/>
                        </a:lnTo>
                        <a:lnTo>
                          <a:pt x="90932" y="32131"/>
                        </a:lnTo>
                        <a:lnTo>
                          <a:pt x="105791" y="23114"/>
                        </a:lnTo>
                        <a:lnTo>
                          <a:pt x="120396" y="15367"/>
                        </a:lnTo>
                        <a:lnTo>
                          <a:pt x="135128" y="9017"/>
                        </a:lnTo>
                        <a:lnTo>
                          <a:pt x="151130" y="3810"/>
                        </a:lnTo>
                        <a:lnTo>
                          <a:pt x="165989" y="1143"/>
                        </a:lnTo>
                        <a:lnTo>
                          <a:pt x="180594" y="0"/>
                        </a:lnTo>
                        <a:lnTo>
                          <a:pt x="207518" y="0"/>
                        </a:lnTo>
                        <a:lnTo>
                          <a:pt x="219456" y="2540"/>
                        </a:lnTo>
                        <a:lnTo>
                          <a:pt x="231521" y="5207"/>
                        </a:lnTo>
                        <a:lnTo>
                          <a:pt x="242189" y="9017"/>
                        </a:lnTo>
                        <a:lnTo>
                          <a:pt x="260858" y="16764"/>
                        </a:lnTo>
                        <a:lnTo>
                          <a:pt x="274320" y="23114"/>
                        </a:lnTo>
                        <a:lnTo>
                          <a:pt x="286385" y="32131"/>
                        </a:lnTo>
                        <a:lnTo>
                          <a:pt x="244856" y="50419"/>
                        </a:lnTo>
                        <a:lnTo>
                          <a:pt x="206121" y="64516"/>
                        </a:lnTo>
                        <a:lnTo>
                          <a:pt x="187325" y="72263"/>
                        </a:lnTo>
                        <a:lnTo>
                          <a:pt x="170053" y="77343"/>
                        </a:lnTo>
                        <a:lnTo>
                          <a:pt x="152654" y="81280"/>
                        </a:lnTo>
                        <a:lnTo>
                          <a:pt x="133858" y="82550"/>
                        </a:lnTo>
                        <a:lnTo>
                          <a:pt x="115189" y="82550"/>
                        </a:lnTo>
                        <a:lnTo>
                          <a:pt x="97663" y="81280"/>
                        </a:lnTo>
                        <a:lnTo>
                          <a:pt x="69596" y="77343"/>
                        </a:lnTo>
                        <a:lnTo>
                          <a:pt x="58928" y="74803"/>
                        </a:lnTo>
                        <a:lnTo>
                          <a:pt x="1397" y="174117"/>
                        </a:lnTo>
                        <a:lnTo>
                          <a:pt x="0" y="144526"/>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841881" y="3783965"/>
                    <a:ext cx="355855" cy="121286"/>
                  </a:xfrm>
                  <a:custGeom>
                    <a:avLst/>
                    <a:gdLst/>
                    <a:ahLst/>
                    <a:cxnLst/>
                    <a:rect l="0" t="0" r="0" b="0"/>
                    <a:pathLst>
                      <a:path w="355855" h="121286">
                        <a:moveTo>
                          <a:pt x="235458" y="24511"/>
                        </a:moveTo>
                        <a:lnTo>
                          <a:pt x="355854" y="95504"/>
                        </a:lnTo>
                        <a:lnTo>
                          <a:pt x="355854" y="121285"/>
                        </a:lnTo>
                        <a:lnTo>
                          <a:pt x="298323" y="85090"/>
                        </a:lnTo>
                        <a:lnTo>
                          <a:pt x="256794" y="60706"/>
                        </a:lnTo>
                        <a:lnTo>
                          <a:pt x="240665" y="52832"/>
                        </a:lnTo>
                        <a:lnTo>
                          <a:pt x="232791" y="49022"/>
                        </a:lnTo>
                        <a:lnTo>
                          <a:pt x="230124" y="50292"/>
                        </a:lnTo>
                        <a:lnTo>
                          <a:pt x="228854" y="51562"/>
                        </a:lnTo>
                        <a:lnTo>
                          <a:pt x="226060" y="56769"/>
                        </a:lnTo>
                        <a:lnTo>
                          <a:pt x="223520" y="64516"/>
                        </a:lnTo>
                        <a:lnTo>
                          <a:pt x="218186" y="73660"/>
                        </a:lnTo>
                        <a:lnTo>
                          <a:pt x="204597" y="87757"/>
                        </a:lnTo>
                        <a:lnTo>
                          <a:pt x="191262" y="96774"/>
                        </a:lnTo>
                        <a:lnTo>
                          <a:pt x="172593" y="103251"/>
                        </a:lnTo>
                        <a:lnTo>
                          <a:pt x="161798" y="105791"/>
                        </a:lnTo>
                        <a:lnTo>
                          <a:pt x="109728" y="112268"/>
                        </a:lnTo>
                        <a:lnTo>
                          <a:pt x="57531" y="117475"/>
                        </a:lnTo>
                        <a:lnTo>
                          <a:pt x="0" y="121285"/>
                        </a:lnTo>
                        <a:lnTo>
                          <a:pt x="13462" y="100711"/>
                        </a:lnTo>
                        <a:lnTo>
                          <a:pt x="29464" y="80010"/>
                        </a:lnTo>
                        <a:lnTo>
                          <a:pt x="49403" y="56769"/>
                        </a:lnTo>
                        <a:lnTo>
                          <a:pt x="62865" y="45212"/>
                        </a:lnTo>
                        <a:lnTo>
                          <a:pt x="76327" y="34925"/>
                        </a:lnTo>
                        <a:lnTo>
                          <a:pt x="91059" y="24511"/>
                        </a:lnTo>
                        <a:lnTo>
                          <a:pt x="105791" y="15494"/>
                        </a:lnTo>
                        <a:lnTo>
                          <a:pt x="123063" y="7620"/>
                        </a:lnTo>
                        <a:lnTo>
                          <a:pt x="140462" y="3937"/>
                        </a:lnTo>
                        <a:lnTo>
                          <a:pt x="157988" y="1270"/>
                        </a:lnTo>
                        <a:lnTo>
                          <a:pt x="167132" y="0"/>
                        </a:lnTo>
                        <a:lnTo>
                          <a:pt x="176657" y="1270"/>
                        </a:lnTo>
                        <a:lnTo>
                          <a:pt x="192659" y="3937"/>
                        </a:lnTo>
                        <a:lnTo>
                          <a:pt x="204597" y="6350"/>
                        </a:lnTo>
                        <a:lnTo>
                          <a:pt x="215392" y="10414"/>
                        </a:lnTo>
                        <a:lnTo>
                          <a:pt x="232791" y="20574"/>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2181860" y="3454400"/>
                    <a:ext cx="38101" cy="251461"/>
                  </a:xfrm>
                  <a:custGeom>
                    <a:avLst/>
                    <a:gdLst/>
                    <a:ahLst/>
                    <a:cxnLst/>
                    <a:rect l="0" t="0" r="0" b="0"/>
                    <a:pathLst>
                      <a:path w="38101" h="251461">
                        <a:moveTo>
                          <a:pt x="2540" y="251460"/>
                        </a:moveTo>
                        <a:lnTo>
                          <a:pt x="0" y="229870"/>
                        </a:lnTo>
                        <a:lnTo>
                          <a:pt x="0" y="190500"/>
                        </a:lnTo>
                        <a:lnTo>
                          <a:pt x="2540" y="162560"/>
                        </a:lnTo>
                        <a:lnTo>
                          <a:pt x="7620" y="129540"/>
                        </a:lnTo>
                        <a:lnTo>
                          <a:pt x="16510" y="88900"/>
                        </a:lnTo>
                        <a:lnTo>
                          <a:pt x="38100" y="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1887220" y="3661410"/>
                    <a:ext cx="199391" cy="68581"/>
                  </a:xfrm>
                  <a:custGeom>
                    <a:avLst/>
                    <a:gdLst/>
                    <a:ahLst/>
                    <a:cxnLst/>
                    <a:rect l="0" t="0" r="0" b="0"/>
                    <a:pathLst>
                      <a:path w="199391" h="68581">
                        <a:moveTo>
                          <a:pt x="0" y="6350"/>
                        </a:moveTo>
                        <a:lnTo>
                          <a:pt x="13970" y="1270"/>
                        </a:lnTo>
                        <a:lnTo>
                          <a:pt x="30480" y="0"/>
                        </a:lnTo>
                        <a:lnTo>
                          <a:pt x="45720" y="0"/>
                        </a:lnTo>
                        <a:lnTo>
                          <a:pt x="60960" y="1270"/>
                        </a:lnTo>
                        <a:lnTo>
                          <a:pt x="77470" y="6350"/>
                        </a:lnTo>
                        <a:lnTo>
                          <a:pt x="95250" y="11430"/>
                        </a:lnTo>
                        <a:lnTo>
                          <a:pt x="128270" y="25400"/>
                        </a:lnTo>
                        <a:lnTo>
                          <a:pt x="156210" y="40640"/>
                        </a:lnTo>
                        <a:lnTo>
                          <a:pt x="177800" y="54610"/>
                        </a:lnTo>
                        <a:lnTo>
                          <a:pt x="199390" y="6858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2254250" y="3714750"/>
                    <a:ext cx="148591" cy="46991"/>
                  </a:xfrm>
                  <a:custGeom>
                    <a:avLst/>
                    <a:gdLst/>
                    <a:ahLst/>
                    <a:cxnLst/>
                    <a:rect l="0" t="0" r="0" b="0"/>
                    <a:pathLst>
                      <a:path w="148591" h="46991">
                        <a:moveTo>
                          <a:pt x="148590" y="0"/>
                        </a:moveTo>
                        <a:lnTo>
                          <a:pt x="120650" y="0"/>
                        </a:lnTo>
                        <a:lnTo>
                          <a:pt x="105410" y="1270"/>
                        </a:lnTo>
                        <a:lnTo>
                          <a:pt x="91440" y="5080"/>
                        </a:lnTo>
                        <a:lnTo>
                          <a:pt x="68580" y="12700"/>
                        </a:lnTo>
                        <a:lnTo>
                          <a:pt x="45720" y="21590"/>
                        </a:lnTo>
                        <a:lnTo>
                          <a:pt x="26670" y="30480"/>
                        </a:lnTo>
                        <a:lnTo>
                          <a:pt x="11430" y="39370"/>
                        </a:lnTo>
                        <a:lnTo>
                          <a:pt x="0" y="4699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1911350" y="3808730"/>
                    <a:ext cx="166371" cy="55881"/>
                  </a:xfrm>
                  <a:custGeom>
                    <a:avLst/>
                    <a:gdLst/>
                    <a:ahLst/>
                    <a:cxnLst/>
                    <a:rect l="0" t="0" r="0" b="0"/>
                    <a:pathLst>
                      <a:path w="166371" h="55881">
                        <a:moveTo>
                          <a:pt x="0" y="55880"/>
                        </a:moveTo>
                        <a:lnTo>
                          <a:pt x="7620" y="50800"/>
                        </a:lnTo>
                        <a:lnTo>
                          <a:pt x="40640" y="36830"/>
                        </a:lnTo>
                        <a:lnTo>
                          <a:pt x="67310" y="26670"/>
                        </a:lnTo>
                        <a:lnTo>
                          <a:pt x="95250" y="17780"/>
                        </a:lnTo>
                        <a:lnTo>
                          <a:pt x="144780" y="5080"/>
                        </a:lnTo>
                        <a:lnTo>
                          <a:pt x="166370" y="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7" name="Group 26"/>
                <p:cNvGrpSpPr/>
                <p:nvPr/>
              </p:nvGrpSpPr>
              <p:grpSpPr>
                <a:xfrm>
                  <a:off x="1368679" y="3349244"/>
                  <a:ext cx="671323" cy="891922"/>
                  <a:chOff x="1368679" y="3349244"/>
                  <a:chExt cx="671323" cy="891922"/>
                </a:xfrm>
              </p:grpSpPr>
              <p:sp>
                <p:nvSpPr>
                  <p:cNvPr id="17" name="Freeform 16"/>
                  <p:cNvSpPr/>
                  <p:nvPr/>
                </p:nvSpPr>
                <p:spPr>
                  <a:xfrm>
                    <a:off x="1526413" y="3970147"/>
                    <a:ext cx="513589" cy="271019"/>
                  </a:xfrm>
                  <a:custGeom>
                    <a:avLst/>
                    <a:gdLst/>
                    <a:ahLst/>
                    <a:cxnLst/>
                    <a:rect l="0" t="0" r="0" b="0"/>
                    <a:pathLst>
                      <a:path w="513589" h="271019">
                        <a:moveTo>
                          <a:pt x="0" y="148336"/>
                        </a:moveTo>
                        <a:lnTo>
                          <a:pt x="0" y="130302"/>
                        </a:lnTo>
                        <a:lnTo>
                          <a:pt x="5461" y="112141"/>
                        </a:lnTo>
                        <a:lnTo>
                          <a:pt x="9398" y="104521"/>
                        </a:lnTo>
                        <a:lnTo>
                          <a:pt x="21463" y="89027"/>
                        </a:lnTo>
                        <a:lnTo>
                          <a:pt x="36322" y="74803"/>
                        </a:lnTo>
                        <a:lnTo>
                          <a:pt x="54991" y="61849"/>
                        </a:lnTo>
                        <a:lnTo>
                          <a:pt x="73660" y="50292"/>
                        </a:lnTo>
                        <a:lnTo>
                          <a:pt x="95123" y="40005"/>
                        </a:lnTo>
                        <a:lnTo>
                          <a:pt x="116459" y="30988"/>
                        </a:lnTo>
                        <a:lnTo>
                          <a:pt x="139192" y="21844"/>
                        </a:lnTo>
                        <a:lnTo>
                          <a:pt x="159131" y="15494"/>
                        </a:lnTo>
                        <a:lnTo>
                          <a:pt x="179197" y="10287"/>
                        </a:lnTo>
                        <a:lnTo>
                          <a:pt x="211455" y="2540"/>
                        </a:lnTo>
                        <a:lnTo>
                          <a:pt x="228854" y="0"/>
                        </a:lnTo>
                        <a:lnTo>
                          <a:pt x="263652" y="1270"/>
                        </a:lnTo>
                        <a:lnTo>
                          <a:pt x="296926" y="3810"/>
                        </a:lnTo>
                        <a:lnTo>
                          <a:pt x="326517" y="10287"/>
                        </a:lnTo>
                        <a:lnTo>
                          <a:pt x="354457" y="16637"/>
                        </a:lnTo>
                        <a:lnTo>
                          <a:pt x="381254" y="25908"/>
                        </a:lnTo>
                        <a:lnTo>
                          <a:pt x="403987" y="35941"/>
                        </a:lnTo>
                        <a:lnTo>
                          <a:pt x="425323" y="46482"/>
                        </a:lnTo>
                        <a:lnTo>
                          <a:pt x="444246" y="59436"/>
                        </a:lnTo>
                        <a:lnTo>
                          <a:pt x="460248" y="72263"/>
                        </a:lnTo>
                        <a:lnTo>
                          <a:pt x="474853" y="85090"/>
                        </a:lnTo>
                        <a:lnTo>
                          <a:pt x="486791" y="99314"/>
                        </a:lnTo>
                        <a:lnTo>
                          <a:pt x="504317" y="126492"/>
                        </a:lnTo>
                        <a:lnTo>
                          <a:pt x="513588" y="152273"/>
                        </a:lnTo>
                        <a:lnTo>
                          <a:pt x="513588" y="170180"/>
                        </a:lnTo>
                        <a:lnTo>
                          <a:pt x="511048" y="178054"/>
                        </a:lnTo>
                        <a:lnTo>
                          <a:pt x="498856" y="194818"/>
                        </a:lnTo>
                        <a:lnTo>
                          <a:pt x="478917" y="212852"/>
                        </a:lnTo>
                        <a:lnTo>
                          <a:pt x="465582" y="221869"/>
                        </a:lnTo>
                        <a:lnTo>
                          <a:pt x="450723" y="231140"/>
                        </a:lnTo>
                        <a:lnTo>
                          <a:pt x="433451" y="240157"/>
                        </a:lnTo>
                        <a:lnTo>
                          <a:pt x="413385" y="247777"/>
                        </a:lnTo>
                        <a:lnTo>
                          <a:pt x="390525" y="255651"/>
                        </a:lnTo>
                        <a:lnTo>
                          <a:pt x="365125" y="262001"/>
                        </a:lnTo>
                        <a:lnTo>
                          <a:pt x="338455" y="265811"/>
                        </a:lnTo>
                        <a:lnTo>
                          <a:pt x="308991" y="269748"/>
                        </a:lnTo>
                        <a:lnTo>
                          <a:pt x="276860" y="271018"/>
                        </a:lnTo>
                        <a:lnTo>
                          <a:pt x="240792" y="271018"/>
                        </a:lnTo>
                        <a:lnTo>
                          <a:pt x="211455" y="269748"/>
                        </a:lnTo>
                        <a:lnTo>
                          <a:pt x="177927" y="267081"/>
                        </a:lnTo>
                        <a:lnTo>
                          <a:pt x="160528" y="264541"/>
                        </a:lnTo>
                        <a:lnTo>
                          <a:pt x="143129" y="262001"/>
                        </a:lnTo>
                        <a:lnTo>
                          <a:pt x="124460" y="258064"/>
                        </a:lnTo>
                        <a:lnTo>
                          <a:pt x="107061" y="252984"/>
                        </a:lnTo>
                        <a:lnTo>
                          <a:pt x="89535" y="246507"/>
                        </a:lnTo>
                        <a:lnTo>
                          <a:pt x="73660" y="238760"/>
                        </a:lnTo>
                        <a:lnTo>
                          <a:pt x="57658" y="229743"/>
                        </a:lnTo>
                        <a:lnTo>
                          <a:pt x="42926" y="219456"/>
                        </a:lnTo>
                        <a:lnTo>
                          <a:pt x="30734" y="207772"/>
                        </a:lnTo>
                        <a:lnTo>
                          <a:pt x="18669" y="192278"/>
                        </a:lnTo>
                        <a:lnTo>
                          <a:pt x="9398" y="176657"/>
                        </a:lnTo>
                        <a:lnTo>
                          <a:pt x="2794" y="157353"/>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1720342" y="3677158"/>
                    <a:ext cx="58802" cy="374270"/>
                  </a:xfrm>
                  <a:custGeom>
                    <a:avLst/>
                    <a:gdLst/>
                    <a:ahLst/>
                    <a:cxnLst/>
                    <a:rect l="0" t="0" r="0" b="0"/>
                    <a:pathLst>
                      <a:path w="58802" h="374270">
                        <a:moveTo>
                          <a:pt x="58801" y="354838"/>
                        </a:moveTo>
                        <a:lnTo>
                          <a:pt x="34925" y="374269"/>
                        </a:lnTo>
                        <a:lnTo>
                          <a:pt x="29337" y="308483"/>
                        </a:lnTo>
                        <a:lnTo>
                          <a:pt x="12192" y="154686"/>
                        </a:lnTo>
                        <a:lnTo>
                          <a:pt x="6731" y="116078"/>
                        </a:lnTo>
                        <a:lnTo>
                          <a:pt x="2667" y="82423"/>
                        </a:lnTo>
                        <a:lnTo>
                          <a:pt x="0" y="34798"/>
                        </a:lnTo>
                        <a:lnTo>
                          <a:pt x="0" y="7620"/>
                        </a:lnTo>
                        <a:lnTo>
                          <a:pt x="1397" y="0"/>
                        </a:lnTo>
                        <a:lnTo>
                          <a:pt x="17526" y="1143"/>
                        </a:lnTo>
                        <a:lnTo>
                          <a:pt x="26797" y="6350"/>
                        </a:lnTo>
                        <a:lnTo>
                          <a:pt x="28194" y="9017"/>
                        </a:lnTo>
                        <a:lnTo>
                          <a:pt x="28194" y="17907"/>
                        </a:lnTo>
                        <a:lnTo>
                          <a:pt x="25527" y="39878"/>
                        </a:lnTo>
                        <a:lnTo>
                          <a:pt x="28194" y="81407"/>
                        </a:lnTo>
                        <a:lnTo>
                          <a:pt x="33528" y="135382"/>
                        </a:lnTo>
                        <a:lnTo>
                          <a:pt x="38862" y="196215"/>
                        </a:lnTo>
                        <a:lnTo>
                          <a:pt x="52197" y="305816"/>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1668145" y="3349244"/>
                    <a:ext cx="172594" cy="362713"/>
                  </a:xfrm>
                  <a:custGeom>
                    <a:avLst/>
                    <a:gdLst/>
                    <a:ahLst/>
                    <a:cxnLst/>
                    <a:rect l="0" t="0" r="0" b="0"/>
                    <a:pathLst>
                      <a:path w="172594" h="362713">
                        <a:moveTo>
                          <a:pt x="129794" y="11684"/>
                        </a:moveTo>
                        <a:lnTo>
                          <a:pt x="146050" y="42672"/>
                        </a:lnTo>
                        <a:lnTo>
                          <a:pt x="153924" y="61976"/>
                        </a:lnTo>
                        <a:lnTo>
                          <a:pt x="161925" y="82550"/>
                        </a:lnTo>
                        <a:lnTo>
                          <a:pt x="168656" y="101854"/>
                        </a:lnTo>
                        <a:lnTo>
                          <a:pt x="172593" y="118745"/>
                        </a:lnTo>
                        <a:lnTo>
                          <a:pt x="172593" y="144526"/>
                        </a:lnTo>
                        <a:lnTo>
                          <a:pt x="171196" y="167640"/>
                        </a:lnTo>
                        <a:lnTo>
                          <a:pt x="167259" y="192278"/>
                        </a:lnTo>
                        <a:lnTo>
                          <a:pt x="161925" y="214249"/>
                        </a:lnTo>
                        <a:lnTo>
                          <a:pt x="146050" y="255524"/>
                        </a:lnTo>
                        <a:lnTo>
                          <a:pt x="136398" y="273685"/>
                        </a:lnTo>
                        <a:lnTo>
                          <a:pt x="116459" y="307213"/>
                        </a:lnTo>
                        <a:lnTo>
                          <a:pt x="105791" y="321437"/>
                        </a:lnTo>
                        <a:lnTo>
                          <a:pt x="88392" y="343408"/>
                        </a:lnTo>
                        <a:lnTo>
                          <a:pt x="70993" y="362712"/>
                        </a:lnTo>
                        <a:lnTo>
                          <a:pt x="60198" y="358902"/>
                        </a:lnTo>
                        <a:lnTo>
                          <a:pt x="49657" y="352425"/>
                        </a:lnTo>
                        <a:lnTo>
                          <a:pt x="29464" y="335534"/>
                        </a:lnTo>
                        <a:lnTo>
                          <a:pt x="17399" y="318770"/>
                        </a:lnTo>
                        <a:lnTo>
                          <a:pt x="12192" y="307213"/>
                        </a:lnTo>
                        <a:lnTo>
                          <a:pt x="4191" y="281305"/>
                        </a:lnTo>
                        <a:lnTo>
                          <a:pt x="1397" y="265938"/>
                        </a:lnTo>
                        <a:lnTo>
                          <a:pt x="0" y="249174"/>
                        </a:lnTo>
                        <a:lnTo>
                          <a:pt x="1397" y="231013"/>
                        </a:lnTo>
                        <a:lnTo>
                          <a:pt x="4191" y="211582"/>
                        </a:lnTo>
                        <a:lnTo>
                          <a:pt x="9525" y="193675"/>
                        </a:lnTo>
                        <a:lnTo>
                          <a:pt x="16002" y="174244"/>
                        </a:lnTo>
                        <a:lnTo>
                          <a:pt x="24130" y="154813"/>
                        </a:lnTo>
                        <a:lnTo>
                          <a:pt x="42926" y="118745"/>
                        </a:lnTo>
                        <a:lnTo>
                          <a:pt x="74930" y="68453"/>
                        </a:lnTo>
                        <a:lnTo>
                          <a:pt x="95123" y="40005"/>
                        </a:lnTo>
                        <a:lnTo>
                          <a:pt x="110998" y="16764"/>
                        </a:lnTo>
                        <a:lnTo>
                          <a:pt x="121920"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1368679" y="3626739"/>
                    <a:ext cx="371857" cy="184532"/>
                  </a:xfrm>
                  <a:custGeom>
                    <a:avLst/>
                    <a:gdLst/>
                    <a:ahLst/>
                    <a:cxnLst/>
                    <a:rect l="0" t="0" r="0" b="0"/>
                    <a:pathLst>
                      <a:path w="371857" h="184532">
                        <a:moveTo>
                          <a:pt x="371856" y="166497"/>
                        </a:moveTo>
                        <a:lnTo>
                          <a:pt x="371856" y="184531"/>
                        </a:lnTo>
                        <a:lnTo>
                          <a:pt x="271399" y="108458"/>
                        </a:lnTo>
                        <a:lnTo>
                          <a:pt x="262001" y="112268"/>
                        </a:lnTo>
                        <a:lnTo>
                          <a:pt x="250063" y="116205"/>
                        </a:lnTo>
                        <a:lnTo>
                          <a:pt x="235458" y="118745"/>
                        </a:lnTo>
                        <a:lnTo>
                          <a:pt x="215392" y="122555"/>
                        </a:lnTo>
                        <a:lnTo>
                          <a:pt x="192532" y="123952"/>
                        </a:lnTo>
                        <a:lnTo>
                          <a:pt x="167132" y="123952"/>
                        </a:lnTo>
                        <a:lnTo>
                          <a:pt x="139192" y="121285"/>
                        </a:lnTo>
                        <a:lnTo>
                          <a:pt x="124206" y="118745"/>
                        </a:lnTo>
                        <a:lnTo>
                          <a:pt x="110998" y="114935"/>
                        </a:lnTo>
                        <a:lnTo>
                          <a:pt x="96266" y="108458"/>
                        </a:lnTo>
                        <a:lnTo>
                          <a:pt x="72136" y="92964"/>
                        </a:lnTo>
                        <a:lnTo>
                          <a:pt x="60325" y="83820"/>
                        </a:lnTo>
                        <a:lnTo>
                          <a:pt x="40132" y="64516"/>
                        </a:lnTo>
                        <a:lnTo>
                          <a:pt x="22733" y="46482"/>
                        </a:lnTo>
                        <a:lnTo>
                          <a:pt x="10668" y="29718"/>
                        </a:lnTo>
                        <a:lnTo>
                          <a:pt x="0" y="14224"/>
                        </a:lnTo>
                        <a:lnTo>
                          <a:pt x="20066" y="11557"/>
                        </a:lnTo>
                        <a:lnTo>
                          <a:pt x="42799" y="7747"/>
                        </a:lnTo>
                        <a:lnTo>
                          <a:pt x="70866" y="3810"/>
                        </a:lnTo>
                        <a:lnTo>
                          <a:pt x="102997" y="1270"/>
                        </a:lnTo>
                        <a:lnTo>
                          <a:pt x="137668" y="0"/>
                        </a:lnTo>
                        <a:lnTo>
                          <a:pt x="172466" y="1270"/>
                        </a:lnTo>
                        <a:lnTo>
                          <a:pt x="188468" y="2667"/>
                        </a:lnTo>
                        <a:lnTo>
                          <a:pt x="204597" y="5080"/>
                        </a:lnTo>
                        <a:lnTo>
                          <a:pt x="215392" y="6477"/>
                        </a:lnTo>
                        <a:lnTo>
                          <a:pt x="230124" y="14224"/>
                        </a:lnTo>
                        <a:lnTo>
                          <a:pt x="236728" y="18034"/>
                        </a:lnTo>
                        <a:lnTo>
                          <a:pt x="241935" y="23241"/>
                        </a:lnTo>
                        <a:lnTo>
                          <a:pt x="254000" y="41275"/>
                        </a:lnTo>
                        <a:lnTo>
                          <a:pt x="264795" y="65913"/>
                        </a:lnTo>
                        <a:lnTo>
                          <a:pt x="270129" y="77343"/>
                        </a:lnTo>
                        <a:lnTo>
                          <a:pt x="278130" y="87884"/>
                        </a:lnTo>
                        <a:lnTo>
                          <a:pt x="295529" y="104521"/>
                        </a:lnTo>
                        <a:lnTo>
                          <a:pt x="342392" y="145923"/>
                        </a:lnTo>
                        <a:lnTo>
                          <a:pt x="363855" y="16129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1749679" y="3693922"/>
                    <a:ext cx="286386" cy="174118"/>
                  </a:xfrm>
                  <a:custGeom>
                    <a:avLst/>
                    <a:gdLst/>
                    <a:ahLst/>
                    <a:cxnLst/>
                    <a:rect l="0" t="0" r="0" b="0"/>
                    <a:pathLst>
                      <a:path w="286386" h="174118">
                        <a:moveTo>
                          <a:pt x="9525" y="127762"/>
                        </a:moveTo>
                        <a:lnTo>
                          <a:pt x="20193" y="109601"/>
                        </a:lnTo>
                        <a:lnTo>
                          <a:pt x="36195" y="87630"/>
                        </a:lnTo>
                        <a:lnTo>
                          <a:pt x="54864" y="65659"/>
                        </a:lnTo>
                        <a:lnTo>
                          <a:pt x="66929" y="54102"/>
                        </a:lnTo>
                        <a:lnTo>
                          <a:pt x="79121" y="42545"/>
                        </a:lnTo>
                        <a:lnTo>
                          <a:pt x="91059" y="32258"/>
                        </a:lnTo>
                        <a:lnTo>
                          <a:pt x="105791" y="23114"/>
                        </a:lnTo>
                        <a:lnTo>
                          <a:pt x="120523" y="15367"/>
                        </a:lnTo>
                        <a:lnTo>
                          <a:pt x="135255" y="8890"/>
                        </a:lnTo>
                        <a:lnTo>
                          <a:pt x="151257" y="3810"/>
                        </a:lnTo>
                        <a:lnTo>
                          <a:pt x="165989" y="1143"/>
                        </a:lnTo>
                        <a:lnTo>
                          <a:pt x="180721" y="0"/>
                        </a:lnTo>
                        <a:lnTo>
                          <a:pt x="207518" y="0"/>
                        </a:lnTo>
                        <a:lnTo>
                          <a:pt x="219456" y="2413"/>
                        </a:lnTo>
                        <a:lnTo>
                          <a:pt x="231521" y="5080"/>
                        </a:lnTo>
                        <a:lnTo>
                          <a:pt x="242316" y="8890"/>
                        </a:lnTo>
                        <a:lnTo>
                          <a:pt x="260985" y="16637"/>
                        </a:lnTo>
                        <a:lnTo>
                          <a:pt x="274320" y="23114"/>
                        </a:lnTo>
                        <a:lnTo>
                          <a:pt x="286385" y="32258"/>
                        </a:lnTo>
                        <a:lnTo>
                          <a:pt x="244856" y="50292"/>
                        </a:lnTo>
                        <a:lnTo>
                          <a:pt x="206121" y="64643"/>
                        </a:lnTo>
                        <a:lnTo>
                          <a:pt x="187452" y="72263"/>
                        </a:lnTo>
                        <a:lnTo>
                          <a:pt x="170053" y="77470"/>
                        </a:lnTo>
                        <a:lnTo>
                          <a:pt x="152654" y="81153"/>
                        </a:lnTo>
                        <a:lnTo>
                          <a:pt x="133858" y="82550"/>
                        </a:lnTo>
                        <a:lnTo>
                          <a:pt x="115189" y="82550"/>
                        </a:lnTo>
                        <a:lnTo>
                          <a:pt x="97790" y="81153"/>
                        </a:lnTo>
                        <a:lnTo>
                          <a:pt x="69723" y="77470"/>
                        </a:lnTo>
                        <a:lnTo>
                          <a:pt x="58928" y="74676"/>
                        </a:lnTo>
                        <a:lnTo>
                          <a:pt x="1524" y="174117"/>
                        </a:lnTo>
                        <a:lnTo>
                          <a:pt x="0" y="144399"/>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1396746" y="3790696"/>
                    <a:ext cx="355728" cy="121286"/>
                  </a:xfrm>
                  <a:custGeom>
                    <a:avLst/>
                    <a:gdLst/>
                    <a:ahLst/>
                    <a:cxnLst/>
                    <a:rect l="0" t="0" r="0" b="0"/>
                    <a:pathLst>
                      <a:path w="355728" h="121286">
                        <a:moveTo>
                          <a:pt x="235331" y="24511"/>
                        </a:moveTo>
                        <a:lnTo>
                          <a:pt x="355727" y="95631"/>
                        </a:lnTo>
                        <a:lnTo>
                          <a:pt x="355727" y="121285"/>
                        </a:lnTo>
                        <a:lnTo>
                          <a:pt x="298323" y="85217"/>
                        </a:lnTo>
                        <a:lnTo>
                          <a:pt x="256667" y="60706"/>
                        </a:lnTo>
                        <a:lnTo>
                          <a:pt x="240665" y="52959"/>
                        </a:lnTo>
                        <a:lnTo>
                          <a:pt x="232664" y="49022"/>
                        </a:lnTo>
                        <a:lnTo>
                          <a:pt x="229997" y="50292"/>
                        </a:lnTo>
                        <a:lnTo>
                          <a:pt x="228727" y="51689"/>
                        </a:lnTo>
                        <a:lnTo>
                          <a:pt x="225933" y="56769"/>
                        </a:lnTo>
                        <a:lnTo>
                          <a:pt x="223393" y="64516"/>
                        </a:lnTo>
                        <a:lnTo>
                          <a:pt x="218059" y="73533"/>
                        </a:lnTo>
                        <a:lnTo>
                          <a:pt x="204597" y="87757"/>
                        </a:lnTo>
                        <a:lnTo>
                          <a:pt x="191135" y="96774"/>
                        </a:lnTo>
                        <a:lnTo>
                          <a:pt x="172593" y="103251"/>
                        </a:lnTo>
                        <a:lnTo>
                          <a:pt x="161798" y="105664"/>
                        </a:lnTo>
                        <a:lnTo>
                          <a:pt x="109601" y="112141"/>
                        </a:lnTo>
                        <a:lnTo>
                          <a:pt x="57404" y="117475"/>
                        </a:lnTo>
                        <a:lnTo>
                          <a:pt x="0" y="121285"/>
                        </a:lnTo>
                        <a:lnTo>
                          <a:pt x="13335" y="100584"/>
                        </a:lnTo>
                        <a:lnTo>
                          <a:pt x="29337" y="80010"/>
                        </a:lnTo>
                        <a:lnTo>
                          <a:pt x="49403" y="56769"/>
                        </a:lnTo>
                        <a:lnTo>
                          <a:pt x="62738" y="45212"/>
                        </a:lnTo>
                        <a:lnTo>
                          <a:pt x="76327" y="34798"/>
                        </a:lnTo>
                        <a:lnTo>
                          <a:pt x="90932" y="24511"/>
                        </a:lnTo>
                        <a:lnTo>
                          <a:pt x="105791" y="15494"/>
                        </a:lnTo>
                        <a:lnTo>
                          <a:pt x="122936" y="7747"/>
                        </a:lnTo>
                        <a:lnTo>
                          <a:pt x="140335" y="3810"/>
                        </a:lnTo>
                        <a:lnTo>
                          <a:pt x="157861" y="1270"/>
                        </a:lnTo>
                        <a:lnTo>
                          <a:pt x="167132" y="0"/>
                        </a:lnTo>
                        <a:lnTo>
                          <a:pt x="176530" y="1270"/>
                        </a:lnTo>
                        <a:lnTo>
                          <a:pt x="192532" y="3810"/>
                        </a:lnTo>
                        <a:lnTo>
                          <a:pt x="204597" y="6350"/>
                        </a:lnTo>
                        <a:lnTo>
                          <a:pt x="215265" y="10287"/>
                        </a:lnTo>
                        <a:lnTo>
                          <a:pt x="232664" y="20574"/>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1736090" y="3462020"/>
                    <a:ext cx="38101" cy="250191"/>
                  </a:xfrm>
                  <a:custGeom>
                    <a:avLst/>
                    <a:gdLst/>
                    <a:ahLst/>
                    <a:cxnLst/>
                    <a:rect l="0" t="0" r="0" b="0"/>
                    <a:pathLst>
                      <a:path w="38101" h="250191">
                        <a:moveTo>
                          <a:pt x="3810" y="250190"/>
                        </a:moveTo>
                        <a:lnTo>
                          <a:pt x="0" y="228600"/>
                        </a:lnTo>
                        <a:lnTo>
                          <a:pt x="0" y="190500"/>
                        </a:lnTo>
                        <a:lnTo>
                          <a:pt x="3810" y="162560"/>
                        </a:lnTo>
                        <a:lnTo>
                          <a:pt x="7620" y="128270"/>
                        </a:lnTo>
                        <a:lnTo>
                          <a:pt x="16510" y="87630"/>
                        </a:lnTo>
                        <a:lnTo>
                          <a:pt x="38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1441450" y="3667760"/>
                    <a:ext cx="200661" cy="69851"/>
                  </a:xfrm>
                  <a:custGeom>
                    <a:avLst/>
                    <a:gdLst/>
                    <a:ahLst/>
                    <a:cxnLst/>
                    <a:rect l="0" t="0" r="0" b="0"/>
                    <a:pathLst>
                      <a:path w="200661" h="69851">
                        <a:moveTo>
                          <a:pt x="0" y="6350"/>
                        </a:moveTo>
                        <a:lnTo>
                          <a:pt x="13970" y="1270"/>
                        </a:lnTo>
                        <a:lnTo>
                          <a:pt x="30480" y="0"/>
                        </a:lnTo>
                        <a:lnTo>
                          <a:pt x="45720" y="0"/>
                        </a:lnTo>
                        <a:lnTo>
                          <a:pt x="62230" y="1270"/>
                        </a:lnTo>
                        <a:lnTo>
                          <a:pt x="78740" y="6350"/>
                        </a:lnTo>
                        <a:lnTo>
                          <a:pt x="96520" y="12700"/>
                        </a:lnTo>
                        <a:lnTo>
                          <a:pt x="127000" y="25400"/>
                        </a:lnTo>
                        <a:lnTo>
                          <a:pt x="156210" y="40640"/>
                        </a:lnTo>
                        <a:lnTo>
                          <a:pt x="177800" y="54610"/>
                        </a:lnTo>
                        <a:lnTo>
                          <a:pt x="200660" y="6985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a:off x="1808480" y="3721100"/>
                    <a:ext cx="148591" cy="48261"/>
                  </a:xfrm>
                  <a:custGeom>
                    <a:avLst/>
                    <a:gdLst/>
                    <a:ahLst/>
                    <a:cxnLst/>
                    <a:rect l="0" t="0" r="0" b="0"/>
                    <a:pathLst>
                      <a:path w="148591" h="48261">
                        <a:moveTo>
                          <a:pt x="148590" y="0"/>
                        </a:moveTo>
                        <a:lnTo>
                          <a:pt x="119380" y="0"/>
                        </a:lnTo>
                        <a:lnTo>
                          <a:pt x="105410" y="2540"/>
                        </a:lnTo>
                        <a:lnTo>
                          <a:pt x="92710" y="5080"/>
                        </a:lnTo>
                        <a:lnTo>
                          <a:pt x="68580" y="12700"/>
                        </a:lnTo>
                        <a:lnTo>
                          <a:pt x="45720" y="22860"/>
                        </a:lnTo>
                        <a:lnTo>
                          <a:pt x="26670" y="30480"/>
                        </a:lnTo>
                        <a:lnTo>
                          <a:pt x="12700" y="39370"/>
                        </a:lnTo>
                        <a:lnTo>
                          <a:pt x="0" y="4826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Freeform 25"/>
                  <p:cNvSpPr/>
                  <p:nvPr/>
                </p:nvSpPr>
                <p:spPr>
                  <a:xfrm>
                    <a:off x="1466850" y="3816350"/>
                    <a:ext cx="165101" cy="54611"/>
                  </a:xfrm>
                  <a:custGeom>
                    <a:avLst/>
                    <a:gdLst/>
                    <a:ahLst/>
                    <a:cxnLst/>
                    <a:rect l="0" t="0" r="0" b="0"/>
                    <a:pathLst>
                      <a:path w="165101" h="54611">
                        <a:moveTo>
                          <a:pt x="0" y="54610"/>
                        </a:moveTo>
                        <a:lnTo>
                          <a:pt x="6350" y="49530"/>
                        </a:lnTo>
                        <a:lnTo>
                          <a:pt x="39370" y="35560"/>
                        </a:lnTo>
                        <a:lnTo>
                          <a:pt x="66040" y="25400"/>
                        </a:lnTo>
                        <a:lnTo>
                          <a:pt x="93980" y="16510"/>
                        </a:lnTo>
                        <a:lnTo>
                          <a:pt x="143510" y="5080"/>
                        </a:lnTo>
                        <a:lnTo>
                          <a:pt x="165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8" name="Group 37"/>
                <p:cNvGrpSpPr/>
                <p:nvPr/>
              </p:nvGrpSpPr>
              <p:grpSpPr>
                <a:xfrm>
                  <a:off x="2244725" y="3355975"/>
                  <a:ext cx="671323" cy="891922"/>
                  <a:chOff x="2244725" y="3355975"/>
                  <a:chExt cx="671323" cy="891922"/>
                </a:xfrm>
              </p:grpSpPr>
              <p:sp>
                <p:nvSpPr>
                  <p:cNvPr id="28" name="Freeform 27"/>
                  <p:cNvSpPr/>
                  <p:nvPr/>
                </p:nvSpPr>
                <p:spPr>
                  <a:xfrm>
                    <a:off x="2402459" y="3976751"/>
                    <a:ext cx="513589" cy="271146"/>
                  </a:xfrm>
                  <a:custGeom>
                    <a:avLst/>
                    <a:gdLst/>
                    <a:ahLst/>
                    <a:cxnLst/>
                    <a:rect l="0" t="0" r="0" b="0"/>
                    <a:pathLst>
                      <a:path w="513589" h="271146">
                        <a:moveTo>
                          <a:pt x="0" y="148463"/>
                        </a:moveTo>
                        <a:lnTo>
                          <a:pt x="0" y="130429"/>
                        </a:lnTo>
                        <a:lnTo>
                          <a:pt x="5461" y="112395"/>
                        </a:lnTo>
                        <a:lnTo>
                          <a:pt x="9398" y="104648"/>
                        </a:lnTo>
                        <a:lnTo>
                          <a:pt x="21463" y="89154"/>
                        </a:lnTo>
                        <a:lnTo>
                          <a:pt x="36322" y="74930"/>
                        </a:lnTo>
                        <a:lnTo>
                          <a:pt x="54991" y="61976"/>
                        </a:lnTo>
                        <a:lnTo>
                          <a:pt x="73660" y="50419"/>
                        </a:lnTo>
                        <a:lnTo>
                          <a:pt x="95123" y="40132"/>
                        </a:lnTo>
                        <a:lnTo>
                          <a:pt x="116459" y="30988"/>
                        </a:lnTo>
                        <a:lnTo>
                          <a:pt x="139192" y="22098"/>
                        </a:lnTo>
                        <a:lnTo>
                          <a:pt x="159258" y="15621"/>
                        </a:lnTo>
                        <a:lnTo>
                          <a:pt x="179197" y="10414"/>
                        </a:lnTo>
                        <a:lnTo>
                          <a:pt x="211455" y="2667"/>
                        </a:lnTo>
                        <a:lnTo>
                          <a:pt x="228854" y="0"/>
                        </a:lnTo>
                        <a:lnTo>
                          <a:pt x="263652" y="1397"/>
                        </a:lnTo>
                        <a:lnTo>
                          <a:pt x="296926" y="4064"/>
                        </a:lnTo>
                        <a:lnTo>
                          <a:pt x="326517" y="10414"/>
                        </a:lnTo>
                        <a:lnTo>
                          <a:pt x="354457" y="16891"/>
                        </a:lnTo>
                        <a:lnTo>
                          <a:pt x="381254" y="25908"/>
                        </a:lnTo>
                        <a:lnTo>
                          <a:pt x="403987" y="36195"/>
                        </a:lnTo>
                        <a:lnTo>
                          <a:pt x="425323" y="46609"/>
                        </a:lnTo>
                        <a:lnTo>
                          <a:pt x="444246" y="59563"/>
                        </a:lnTo>
                        <a:lnTo>
                          <a:pt x="460375" y="72390"/>
                        </a:lnTo>
                        <a:lnTo>
                          <a:pt x="474853" y="85217"/>
                        </a:lnTo>
                        <a:lnTo>
                          <a:pt x="486918" y="99441"/>
                        </a:lnTo>
                        <a:lnTo>
                          <a:pt x="504444" y="126619"/>
                        </a:lnTo>
                        <a:lnTo>
                          <a:pt x="513588" y="152400"/>
                        </a:lnTo>
                        <a:lnTo>
                          <a:pt x="513588" y="170434"/>
                        </a:lnTo>
                        <a:lnTo>
                          <a:pt x="511048" y="178181"/>
                        </a:lnTo>
                        <a:lnTo>
                          <a:pt x="498856" y="195072"/>
                        </a:lnTo>
                        <a:lnTo>
                          <a:pt x="478917" y="213106"/>
                        </a:lnTo>
                        <a:lnTo>
                          <a:pt x="465582" y="222123"/>
                        </a:lnTo>
                        <a:lnTo>
                          <a:pt x="450723" y="231140"/>
                        </a:lnTo>
                        <a:lnTo>
                          <a:pt x="433451" y="240284"/>
                        </a:lnTo>
                        <a:lnTo>
                          <a:pt x="413385" y="248031"/>
                        </a:lnTo>
                        <a:lnTo>
                          <a:pt x="390525" y="255778"/>
                        </a:lnTo>
                        <a:lnTo>
                          <a:pt x="365125" y="262128"/>
                        </a:lnTo>
                        <a:lnTo>
                          <a:pt x="338455" y="266065"/>
                        </a:lnTo>
                        <a:lnTo>
                          <a:pt x="309118" y="269875"/>
                        </a:lnTo>
                        <a:lnTo>
                          <a:pt x="276860" y="271145"/>
                        </a:lnTo>
                        <a:lnTo>
                          <a:pt x="240919" y="271145"/>
                        </a:lnTo>
                        <a:lnTo>
                          <a:pt x="211455" y="269875"/>
                        </a:lnTo>
                        <a:lnTo>
                          <a:pt x="178054" y="267208"/>
                        </a:lnTo>
                        <a:lnTo>
                          <a:pt x="160528" y="264668"/>
                        </a:lnTo>
                        <a:lnTo>
                          <a:pt x="143129" y="262128"/>
                        </a:lnTo>
                        <a:lnTo>
                          <a:pt x="124460" y="258191"/>
                        </a:lnTo>
                        <a:lnTo>
                          <a:pt x="107061" y="253111"/>
                        </a:lnTo>
                        <a:lnTo>
                          <a:pt x="89535" y="246634"/>
                        </a:lnTo>
                        <a:lnTo>
                          <a:pt x="73660" y="238887"/>
                        </a:lnTo>
                        <a:lnTo>
                          <a:pt x="57658" y="229743"/>
                        </a:lnTo>
                        <a:lnTo>
                          <a:pt x="42926" y="219583"/>
                        </a:lnTo>
                        <a:lnTo>
                          <a:pt x="30734" y="207899"/>
                        </a:lnTo>
                        <a:lnTo>
                          <a:pt x="18796" y="192278"/>
                        </a:lnTo>
                        <a:lnTo>
                          <a:pt x="9398" y="176784"/>
                        </a:lnTo>
                        <a:lnTo>
                          <a:pt x="2794" y="157480"/>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596388" y="3683889"/>
                    <a:ext cx="58802" cy="374270"/>
                  </a:xfrm>
                  <a:custGeom>
                    <a:avLst/>
                    <a:gdLst/>
                    <a:ahLst/>
                    <a:cxnLst/>
                    <a:rect l="0" t="0" r="0" b="0"/>
                    <a:pathLst>
                      <a:path w="58802" h="374270">
                        <a:moveTo>
                          <a:pt x="58801" y="354838"/>
                        </a:moveTo>
                        <a:lnTo>
                          <a:pt x="34925" y="374269"/>
                        </a:lnTo>
                        <a:lnTo>
                          <a:pt x="29464" y="308483"/>
                        </a:lnTo>
                        <a:lnTo>
                          <a:pt x="12192" y="154686"/>
                        </a:lnTo>
                        <a:lnTo>
                          <a:pt x="6731" y="116205"/>
                        </a:lnTo>
                        <a:lnTo>
                          <a:pt x="2667" y="82550"/>
                        </a:lnTo>
                        <a:lnTo>
                          <a:pt x="0" y="34798"/>
                        </a:lnTo>
                        <a:lnTo>
                          <a:pt x="0" y="7747"/>
                        </a:lnTo>
                        <a:lnTo>
                          <a:pt x="1397" y="0"/>
                        </a:lnTo>
                        <a:lnTo>
                          <a:pt x="17526" y="1270"/>
                        </a:lnTo>
                        <a:lnTo>
                          <a:pt x="26797" y="6350"/>
                        </a:lnTo>
                        <a:lnTo>
                          <a:pt x="28321" y="9017"/>
                        </a:lnTo>
                        <a:lnTo>
                          <a:pt x="28321" y="17907"/>
                        </a:lnTo>
                        <a:lnTo>
                          <a:pt x="25527" y="39878"/>
                        </a:lnTo>
                        <a:lnTo>
                          <a:pt x="28321" y="81280"/>
                        </a:lnTo>
                        <a:lnTo>
                          <a:pt x="33528" y="135509"/>
                        </a:lnTo>
                        <a:lnTo>
                          <a:pt x="38862" y="196215"/>
                        </a:lnTo>
                        <a:lnTo>
                          <a:pt x="52324" y="305689"/>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2544191" y="3355975"/>
                    <a:ext cx="172594" cy="362713"/>
                  </a:xfrm>
                  <a:custGeom>
                    <a:avLst/>
                    <a:gdLst/>
                    <a:ahLst/>
                    <a:cxnLst/>
                    <a:rect l="0" t="0" r="0" b="0"/>
                    <a:pathLst>
                      <a:path w="172594" h="362713">
                        <a:moveTo>
                          <a:pt x="129794" y="11557"/>
                        </a:moveTo>
                        <a:lnTo>
                          <a:pt x="146050" y="42545"/>
                        </a:lnTo>
                        <a:lnTo>
                          <a:pt x="154051" y="61849"/>
                        </a:lnTo>
                        <a:lnTo>
                          <a:pt x="162052" y="82550"/>
                        </a:lnTo>
                        <a:lnTo>
                          <a:pt x="168656" y="101854"/>
                        </a:lnTo>
                        <a:lnTo>
                          <a:pt x="172593" y="118618"/>
                        </a:lnTo>
                        <a:lnTo>
                          <a:pt x="172593" y="144399"/>
                        </a:lnTo>
                        <a:lnTo>
                          <a:pt x="171196" y="167767"/>
                        </a:lnTo>
                        <a:lnTo>
                          <a:pt x="167259" y="192405"/>
                        </a:lnTo>
                        <a:lnTo>
                          <a:pt x="162052" y="214249"/>
                        </a:lnTo>
                        <a:lnTo>
                          <a:pt x="146050" y="255524"/>
                        </a:lnTo>
                        <a:lnTo>
                          <a:pt x="136525" y="273685"/>
                        </a:lnTo>
                        <a:lnTo>
                          <a:pt x="116459" y="307213"/>
                        </a:lnTo>
                        <a:lnTo>
                          <a:pt x="105791" y="321437"/>
                        </a:lnTo>
                        <a:lnTo>
                          <a:pt x="88392" y="343408"/>
                        </a:lnTo>
                        <a:lnTo>
                          <a:pt x="70993" y="362712"/>
                        </a:lnTo>
                        <a:lnTo>
                          <a:pt x="60198" y="358902"/>
                        </a:lnTo>
                        <a:lnTo>
                          <a:pt x="49657" y="352425"/>
                        </a:lnTo>
                        <a:lnTo>
                          <a:pt x="29464" y="335661"/>
                        </a:lnTo>
                        <a:lnTo>
                          <a:pt x="17526" y="318770"/>
                        </a:lnTo>
                        <a:lnTo>
                          <a:pt x="12192" y="307213"/>
                        </a:lnTo>
                        <a:lnTo>
                          <a:pt x="4191" y="281305"/>
                        </a:lnTo>
                        <a:lnTo>
                          <a:pt x="1397" y="265938"/>
                        </a:lnTo>
                        <a:lnTo>
                          <a:pt x="0" y="249047"/>
                        </a:lnTo>
                        <a:lnTo>
                          <a:pt x="1397" y="231013"/>
                        </a:lnTo>
                        <a:lnTo>
                          <a:pt x="4191" y="211582"/>
                        </a:lnTo>
                        <a:lnTo>
                          <a:pt x="9525" y="193675"/>
                        </a:lnTo>
                        <a:lnTo>
                          <a:pt x="16002" y="174244"/>
                        </a:lnTo>
                        <a:lnTo>
                          <a:pt x="24130" y="154813"/>
                        </a:lnTo>
                        <a:lnTo>
                          <a:pt x="42926" y="118618"/>
                        </a:lnTo>
                        <a:lnTo>
                          <a:pt x="74930" y="68326"/>
                        </a:lnTo>
                        <a:lnTo>
                          <a:pt x="95123" y="40005"/>
                        </a:lnTo>
                        <a:lnTo>
                          <a:pt x="110998" y="16764"/>
                        </a:lnTo>
                        <a:lnTo>
                          <a:pt x="121920"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2244725" y="3633470"/>
                    <a:ext cx="371857" cy="184659"/>
                  </a:xfrm>
                  <a:custGeom>
                    <a:avLst/>
                    <a:gdLst/>
                    <a:ahLst/>
                    <a:cxnLst/>
                    <a:rect l="0" t="0" r="0" b="0"/>
                    <a:pathLst>
                      <a:path w="371857" h="184659">
                        <a:moveTo>
                          <a:pt x="371856" y="166624"/>
                        </a:moveTo>
                        <a:lnTo>
                          <a:pt x="371856" y="184658"/>
                        </a:lnTo>
                        <a:lnTo>
                          <a:pt x="271399" y="108458"/>
                        </a:lnTo>
                        <a:lnTo>
                          <a:pt x="262128" y="112141"/>
                        </a:lnTo>
                        <a:lnTo>
                          <a:pt x="250063" y="116205"/>
                        </a:lnTo>
                        <a:lnTo>
                          <a:pt x="235458" y="118618"/>
                        </a:lnTo>
                        <a:lnTo>
                          <a:pt x="215392" y="122682"/>
                        </a:lnTo>
                        <a:lnTo>
                          <a:pt x="192532" y="123952"/>
                        </a:lnTo>
                        <a:lnTo>
                          <a:pt x="167132" y="123952"/>
                        </a:lnTo>
                        <a:lnTo>
                          <a:pt x="139192" y="121285"/>
                        </a:lnTo>
                        <a:lnTo>
                          <a:pt x="124333" y="118618"/>
                        </a:lnTo>
                        <a:lnTo>
                          <a:pt x="110998" y="114935"/>
                        </a:lnTo>
                        <a:lnTo>
                          <a:pt x="96266" y="108458"/>
                        </a:lnTo>
                        <a:lnTo>
                          <a:pt x="72136" y="92837"/>
                        </a:lnTo>
                        <a:lnTo>
                          <a:pt x="60325" y="83820"/>
                        </a:lnTo>
                        <a:lnTo>
                          <a:pt x="40132" y="64516"/>
                        </a:lnTo>
                        <a:lnTo>
                          <a:pt x="22733" y="46355"/>
                        </a:lnTo>
                        <a:lnTo>
                          <a:pt x="10668" y="29718"/>
                        </a:lnTo>
                        <a:lnTo>
                          <a:pt x="0" y="14224"/>
                        </a:lnTo>
                        <a:lnTo>
                          <a:pt x="20066" y="11557"/>
                        </a:lnTo>
                        <a:lnTo>
                          <a:pt x="42926" y="7747"/>
                        </a:lnTo>
                        <a:lnTo>
                          <a:pt x="70866" y="3810"/>
                        </a:lnTo>
                        <a:lnTo>
                          <a:pt x="102997" y="1397"/>
                        </a:lnTo>
                        <a:lnTo>
                          <a:pt x="137668" y="0"/>
                        </a:lnTo>
                        <a:lnTo>
                          <a:pt x="172466" y="1397"/>
                        </a:lnTo>
                        <a:lnTo>
                          <a:pt x="188468" y="2540"/>
                        </a:lnTo>
                        <a:lnTo>
                          <a:pt x="204597" y="5207"/>
                        </a:lnTo>
                        <a:lnTo>
                          <a:pt x="215392" y="6477"/>
                        </a:lnTo>
                        <a:lnTo>
                          <a:pt x="230124" y="14224"/>
                        </a:lnTo>
                        <a:lnTo>
                          <a:pt x="236728" y="18034"/>
                        </a:lnTo>
                        <a:lnTo>
                          <a:pt x="241935" y="23241"/>
                        </a:lnTo>
                        <a:lnTo>
                          <a:pt x="254000" y="41275"/>
                        </a:lnTo>
                        <a:lnTo>
                          <a:pt x="264795" y="65913"/>
                        </a:lnTo>
                        <a:lnTo>
                          <a:pt x="270129" y="77343"/>
                        </a:lnTo>
                        <a:lnTo>
                          <a:pt x="278130" y="87757"/>
                        </a:lnTo>
                        <a:lnTo>
                          <a:pt x="295656" y="104521"/>
                        </a:lnTo>
                        <a:lnTo>
                          <a:pt x="342392" y="145923"/>
                        </a:lnTo>
                        <a:lnTo>
                          <a:pt x="363855" y="161163"/>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625852" y="3700653"/>
                    <a:ext cx="286259" cy="174118"/>
                  </a:xfrm>
                  <a:custGeom>
                    <a:avLst/>
                    <a:gdLst/>
                    <a:ahLst/>
                    <a:cxnLst/>
                    <a:rect l="0" t="0" r="0" b="0"/>
                    <a:pathLst>
                      <a:path w="286259" h="174118">
                        <a:moveTo>
                          <a:pt x="9398" y="127762"/>
                        </a:moveTo>
                        <a:lnTo>
                          <a:pt x="20193" y="109601"/>
                        </a:lnTo>
                        <a:lnTo>
                          <a:pt x="36068" y="87630"/>
                        </a:lnTo>
                        <a:lnTo>
                          <a:pt x="54864" y="65786"/>
                        </a:lnTo>
                        <a:lnTo>
                          <a:pt x="66929" y="54102"/>
                        </a:lnTo>
                        <a:lnTo>
                          <a:pt x="78994" y="42672"/>
                        </a:lnTo>
                        <a:lnTo>
                          <a:pt x="90932" y="32131"/>
                        </a:lnTo>
                        <a:lnTo>
                          <a:pt x="105664" y="23114"/>
                        </a:lnTo>
                        <a:lnTo>
                          <a:pt x="120396" y="15367"/>
                        </a:lnTo>
                        <a:lnTo>
                          <a:pt x="135128" y="9017"/>
                        </a:lnTo>
                        <a:lnTo>
                          <a:pt x="151130" y="3810"/>
                        </a:lnTo>
                        <a:lnTo>
                          <a:pt x="165862" y="1143"/>
                        </a:lnTo>
                        <a:lnTo>
                          <a:pt x="180594" y="0"/>
                        </a:lnTo>
                        <a:lnTo>
                          <a:pt x="207391" y="0"/>
                        </a:lnTo>
                        <a:lnTo>
                          <a:pt x="219329" y="2540"/>
                        </a:lnTo>
                        <a:lnTo>
                          <a:pt x="231394" y="5080"/>
                        </a:lnTo>
                        <a:lnTo>
                          <a:pt x="242189" y="9017"/>
                        </a:lnTo>
                        <a:lnTo>
                          <a:pt x="260858" y="16637"/>
                        </a:lnTo>
                        <a:lnTo>
                          <a:pt x="274193" y="23114"/>
                        </a:lnTo>
                        <a:lnTo>
                          <a:pt x="286258" y="32131"/>
                        </a:lnTo>
                        <a:lnTo>
                          <a:pt x="244729" y="50292"/>
                        </a:lnTo>
                        <a:lnTo>
                          <a:pt x="205994" y="64516"/>
                        </a:lnTo>
                        <a:lnTo>
                          <a:pt x="187325" y="72263"/>
                        </a:lnTo>
                        <a:lnTo>
                          <a:pt x="169926" y="77343"/>
                        </a:lnTo>
                        <a:lnTo>
                          <a:pt x="152527" y="81153"/>
                        </a:lnTo>
                        <a:lnTo>
                          <a:pt x="133731" y="82423"/>
                        </a:lnTo>
                        <a:lnTo>
                          <a:pt x="115062" y="82423"/>
                        </a:lnTo>
                        <a:lnTo>
                          <a:pt x="97663" y="81153"/>
                        </a:lnTo>
                        <a:lnTo>
                          <a:pt x="69596" y="77343"/>
                        </a:lnTo>
                        <a:lnTo>
                          <a:pt x="58801" y="74803"/>
                        </a:lnTo>
                        <a:lnTo>
                          <a:pt x="1397" y="174117"/>
                        </a:lnTo>
                        <a:lnTo>
                          <a:pt x="0" y="144399"/>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32"/>
                  <p:cNvSpPr/>
                  <p:nvPr/>
                </p:nvSpPr>
                <p:spPr>
                  <a:xfrm>
                    <a:off x="2272792" y="3797300"/>
                    <a:ext cx="355728" cy="121413"/>
                  </a:xfrm>
                  <a:custGeom>
                    <a:avLst/>
                    <a:gdLst/>
                    <a:ahLst/>
                    <a:cxnLst/>
                    <a:rect l="0" t="0" r="0" b="0"/>
                    <a:pathLst>
                      <a:path w="355728" h="121413">
                        <a:moveTo>
                          <a:pt x="235331" y="24638"/>
                        </a:moveTo>
                        <a:lnTo>
                          <a:pt x="355727" y="95631"/>
                        </a:lnTo>
                        <a:lnTo>
                          <a:pt x="355727" y="121412"/>
                        </a:lnTo>
                        <a:lnTo>
                          <a:pt x="298323" y="85344"/>
                        </a:lnTo>
                        <a:lnTo>
                          <a:pt x="256794" y="60833"/>
                        </a:lnTo>
                        <a:lnTo>
                          <a:pt x="240665" y="53086"/>
                        </a:lnTo>
                        <a:lnTo>
                          <a:pt x="232791" y="49149"/>
                        </a:lnTo>
                        <a:lnTo>
                          <a:pt x="229997" y="50419"/>
                        </a:lnTo>
                        <a:lnTo>
                          <a:pt x="228727" y="51689"/>
                        </a:lnTo>
                        <a:lnTo>
                          <a:pt x="225933" y="56769"/>
                        </a:lnTo>
                        <a:lnTo>
                          <a:pt x="223393" y="64643"/>
                        </a:lnTo>
                        <a:lnTo>
                          <a:pt x="218059" y="73660"/>
                        </a:lnTo>
                        <a:lnTo>
                          <a:pt x="204597" y="87884"/>
                        </a:lnTo>
                        <a:lnTo>
                          <a:pt x="191135" y="96901"/>
                        </a:lnTo>
                        <a:lnTo>
                          <a:pt x="172593" y="103378"/>
                        </a:lnTo>
                        <a:lnTo>
                          <a:pt x="161798" y="105918"/>
                        </a:lnTo>
                        <a:lnTo>
                          <a:pt x="109601" y="112268"/>
                        </a:lnTo>
                        <a:lnTo>
                          <a:pt x="57404" y="117602"/>
                        </a:lnTo>
                        <a:lnTo>
                          <a:pt x="0" y="121412"/>
                        </a:lnTo>
                        <a:lnTo>
                          <a:pt x="13335" y="100711"/>
                        </a:lnTo>
                        <a:lnTo>
                          <a:pt x="29464" y="80137"/>
                        </a:lnTo>
                        <a:lnTo>
                          <a:pt x="49403" y="56769"/>
                        </a:lnTo>
                        <a:lnTo>
                          <a:pt x="62738" y="45212"/>
                        </a:lnTo>
                        <a:lnTo>
                          <a:pt x="76327" y="34925"/>
                        </a:lnTo>
                        <a:lnTo>
                          <a:pt x="90932" y="24638"/>
                        </a:lnTo>
                        <a:lnTo>
                          <a:pt x="105791" y="15621"/>
                        </a:lnTo>
                        <a:lnTo>
                          <a:pt x="122936" y="7874"/>
                        </a:lnTo>
                        <a:lnTo>
                          <a:pt x="140462" y="4064"/>
                        </a:lnTo>
                        <a:lnTo>
                          <a:pt x="157861" y="1397"/>
                        </a:lnTo>
                        <a:lnTo>
                          <a:pt x="167132" y="0"/>
                        </a:lnTo>
                        <a:lnTo>
                          <a:pt x="176530" y="1397"/>
                        </a:lnTo>
                        <a:lnTo>
                          <a:pt x="192532" y="4064"/>
                        </a:lnTo>
                        <a:lnTo>
                          <a:pt x="204597" y="6477"/>
                        </a:lnTo>
                        <a:lnTo>
                          <a:pt x="215265" y="10414"/>
                        </a:lnTo>
                        <a:lnTo>
                          <a:pt x="232791" y="20828"/>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2612390" y="3468370"/>
                    <a:ext cx="38101" cy="250191"/>
                  </a:xfrm>
                  <a:custGeom>
                    <a:avLst/>
                    <a:gdLst/>
                    <a:ahLst/>
                    <a:cxnLst/>
                    <a:rect l="0" t="0" r="0" b="0"/>
                    <a:pathLst>
                      <a:path w="38101" h="250191">
                        <a:moveTo>
                          <a:pt x="3810" y="250190"/>
                        </a:moveTo>
                        <a:lnTo>
                          <a:pt x="0" y="228600"/>
                        </a:lnTo>
                        <a:lnTo>
                          <a:pt x="0" y="190500"/>
                        </a:lnTo>
                        <a:lnTo>
                          <a:pt x="3810" y="162560"/>
                        </a:lnTo>
                        <a:lnTo>
                          <a:pt x="7620" y="129540"/>
                        </a:lnTo>
                        <a:lnTo>
                          <a:pt x="16510" y="88900"/>
                        </a:lnTo>
                        <a:lnTo>
                          <a:pt x="38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reeform 34"/>
                  <p:cNvSpPr/>
                  <p:nvPr/>
                </p:nvSpPr>
                <p:spPr>
                  <a:xfrm>
                    <a:off x="2317750" y="3674110"/>
                    <a:ext cx="200661" cy="69851"/>
                  </a:xfrm>
                  <a:custGeom>
                    <a:avLst/>
                    <a:gdLst/>
                    <a:ahLst/>
                    <a:cxnLst/>
                    <a:rect l="0" t="0" r="0" b="0"/>
                    <a:pathLst>
                      <a:path w="200661" h="69851">
                        <a:moveTo>
                          <a:pt x="0" y="7620"/>
                        </a:moveTo>
                        <a:lnTo>
                          <a:pt x="13970" y="2540"/>
                        </a:lnTo>
                        <a:lnTo>
                          <a:pt x="29210" y="0"/>
                        </a:lnTo>
                        <a:lnTo>
                          <a:pt x="45720" y="0"/>
                        </a:lnTo>
                        <a:lnTo>
                          <a:pt x="60960" y="2540"/>
                        </a:lnTo>
                        <a:lnTo>
                          <a:pt x="78740" y="7620"/>
                        </a:lnTo>
                        <a:lnTo>
                          <a:pt x="96520" y="12700"/>
                        </a:lnTo>
                        <a:lnTo>
                          <a:pt x="127000" y="25400"/>
                        </a:lnTo>
                        <a:lnTo>
                          <a:pt x="154940" y="41910"/>
                        </a:lnTo>
                        <a:lnTo>
                          <a:pt x="177800" y="54610"/>
                        </a:lnTo>
                        <a:lnTo>
                          <a:pt x="200660" y="6985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reeform 35"/>
                  <p:cNvSpPr/>
                  <p:nvPr/>
                </p:nvSpPr>
                <p:spPr>
                  <a:xfrm>
                    <a:off x="2684780" y="3728720"/>
                    <a:ext cx="148591" cy="46991"/>
                  </a:xfrm>
                  <a:custGeom>
                    <a:avLst/>
                    <a:gdLst/>
                    <a:ahLst/>
                    <a:cxnLst/>
                    <a:rect l="0" t="0" r="0" b="0"/>
                    <a:pathLst>
                      <a:path w="148591" h="46991">
                        <a:moveTo>
                          <a:pt x="148590" y="0"/>
                        </a:moveTo>
                        <a:lnTo>
                          <a:pt x="119380" y="0"/>
                        </a:lnTo>
                        <a:lnTo>
                          <a:pt x="105410" y="1270"/>
                        </a:lnTo>
                        <a:lnTo>
                          <a:pt x="92710" y="3810"/>
                        </a:lnTo>
                        <a:lnTo>
                          <a:pt x="68580" y="11430"/>
                        </a:lnTo>
                        <a:lnTo>
                          <a:pt x="45720" y="21590"/>
                        </a:lnTo>
                        <a:lnTo>
                          <a:pt x="26670" y="30480"/>
                        </a:lnTo>
                        <a:lnTo>
                          <a:pt x="12700" y="38100"/>
                        </a:lnTo>
                        <a:lnTo>
                          <a:pt x="0" y="4699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Freeform 36"/>
                  <p:cNvSpPr/>
                  <p:nvPr/>
                </p:nvSpPr>
                <p:spPr>
                  <a:xfrm>
                    <a:off x="2343150" y="3822700"/>
                    <a:ext cx="165101" cy="54611"/>
                  </a:xfrm>
                  <a:custGeom>
                    <a:avLst/>
                    <a:gdLst/>
                    <a:ahLst/>
                    <a:cxnLst/>
                    <a:rect l="0" t="0" r="0" b="0"/>
                    <a:pathLst>
                      <a:path w="165101" h="54611">
                        <a:moveTo>
                          <a:pt x="0" y="54610"/>
                        </a:moveTo>
                        <a:lnTo>
                          <a:pt x="6350" y="49530"/>
                        </a:lnTo>
                        <a:lnTo>
                          <a:pt x="39370" y="35560"/>
                        </a:lnTo>
                        <a:lnTo>
                          <a:pt x="66040" y="26670"/>
                        </a:lnTo>
                        <a:lnTo>
                          <a:pt x="93980" y="17780"/>
                        </a:lnTo>
                        <a:lnTo>
                          <a:pt x="143510" y="5080"/>
                        </a:lnTo>
                        <a:lnTo>
                          <a:pt x="165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73" name="Group 72"/>
              <p:cNvGrpSpPr/>
              <p:nvPr/>
            </p:nvGrpSpPr>
            <p:grpSpPr>
              <a:xfrm>
                <a:off x="3423285" y="3083560"/>
                <a:ext cx="1547496" cy="905384"/>
                <a:chOff x="3423285" y="3083560"/>
                <a:chExt cx="1547496" cy="905384"/>
              </a:xfrm>
            </p:grpSpPr>
            <p:grpSp>
              <p:nvGrpSpPr>
                <p:cNvPr id="50" name="Group 49"/>
                <p:cNvGrpSpPr/>
                <p:nvPr/>
              </p:nvGrpSpPr>
              <p:grpSpPr>
                <a:xfrm>
                  <a:off x="3868547" y="3083560"/>
                  <a:ext cx="671323" cy="891795"/>
                  <a:chOff x="3868547" y="3083560"/>
                  <a:chExt cx="671323" cy="891795"/>
                </a:xfrm>
              </p:grpSpPr>
              <p:sp>
                <p:nvSpPr>
                  <p:cNvPr id="40" name="Freeform 39"/>
                  <p:cNvSpPr/>
                  <p:nvPr/>
                </p:nvSpPr>
                <p:spPr>
                  <a:xfrm>
                    <a:off x="4026281" y="3704336"/>
                    <a:ext cx="513589" cy="271019"/>
                  </a:xfrm>
                  <a:custGeom>
                    <a:avLst/>
                    <a:gdLst/>
                    <a:ahLst/>
                    <a:cxnLst/>
                    <a:rect l="0" t="0" r="0" b="0"/>
                    <a:pathLst>
                      <a:path w="513589" h="271019">
                        <a:moveTo>
                          <a:pt x="0" y="148463"/>
                        </a:moveTo>
                        <a:lnTo>
                          <a:pt x="0" y="130429"/>
                        </a:lnTo>
                        <a:lnTo>
                          <a:pt x="5461" y="112395"/>
                        </a:lnTo>
                        <a:lnTo>
                          <a:pt x="9271" y="104648"/>
                        </a:lnTo>
                        <a:lnTo>
                          <a:pt x="21590" y="89281"/>
                        </a:lnTo>
                        <a:lnTo>
                          <a:pt x="36195" y="75057"/>
                        </a:lnTo>
                        <a:lnTo>
                          <a:pt x="54864" y="61976"/>
                        </a:lnTo>
                        <a:lnTo>
                          <a:pt x="73787" y="50419"/>
                        </a:lnTo>
                        <a:lnTo>
                          <a:pt x="94996" y="40132"/>
                        </a:lnTo>
                        <a:lnTo>
                          <a:pt x="116332" y="31115"/>
                        </a:lnTo>
                        <a:lnTo>
                          <a:pt x="139192" y="21971"/>
                        </a:lnTo>
                        <a:lnTo>
                          <a:pt x="159131" y="15494"/>
                        </a:lnTo>
                        <a:lnTo>
                          <a:pt x="179197" y="10541"/>
                        </a:lnTo>
                        <a:lnTo>
                          <a:pt x="211328" y="2667"/>
                        </a:lnTo>
                        <a:lnTo>
                          <a:pt x="228727" y="0"/>
                        </a:lnTo>
                        <a:lnTo>
                          <a:pt x="263525" y="1397"/>
                        </a:lnTo>
                        <a:lnTo>
                          <a:pt x="296799" y="4064"/>
                        </a:lnTo>
                        <a:lnTo>
                          <a:pt x="326517" y="10541"/>
                        </a:lnTo>
                        <a:lnTo>
                          <a:pt x="354457" y="16891"/>
                        </a:lnTo>
                        <a:lnTo>
                          <a:pt x="381127" y="26035"/>
                        </a:lnTo>
                        <a:lnTo>
                          <a:pt x="403860" y="36195"/>
                        </a:lnTo>
                        <a:lnTo>
                          <a:pt x="425323" y="46609"/>
                        </a:lnTo>
                        <a:lnTo>
                          <a:pt x="444119" y="59436"/>
                        </a:lnTo>
                        <a:lnTo>
                          <a:pt x="460248" y="72263"/>
                        </a:lnTo>
                        <a:lnTo>
                          <a:pt x="474853" y="85217"/>
                        </a:lnTo>
                        <a:lnTo>
                          <a:pt x="486918" y="99441"/>
                        </a:lnTo>
                        <a:lnTo>
                          <a:pt x="504317" y="126746"/>
                        </a:lnTo>
                        <a:lnTo>
                          <a:pt x="513588" y="152400"/>
                        </a:lnTo>
                        <a:lnTo>
                          <a:pt x="513588" y="170434"/>
                        </a:lnTo>
                        <a:lnTo>
                          <a:pt x="510921" y="178181"/>
                        </a:lnTo>
                        <a:lnTo>
                          <a:pt x="498856" y="194945"/>
                        </a:lnTo>
                        <a:lnTo>
                          <a:pt x="478917" y="212979"/>
                        </a:lnTo>
                        <a:lnTo>
                          <a:pt x="465582" y="222123"/>
                        </a:lnTo>
                        <a:lnTo>
                          <a:pt x="450723" y="231140"/>
                        </a:lnTo>
                        <a:lnTo>
                          <a:pt x="433324" y="240157"/>
                        </a:lnTo>
                        <a:lnTo>
                          <a:pt x="413385" y="248031"/>
                        </a:lnTo>
                        <a:lnTo>
                          <a:pt x="390652" y="255778"/>
                        </a:lnTo>
                        <a:lnTo>
                          <a:pt x="365125" y="262255"/>
                        </a:lnTo>
                        <a:lnTo>
                          <a:pt x="338455" y="265938"/>
                        </a:lnTo>
                        <a:lnTo>
                          <a:pt x="308991" y="269875"/>
                        </a:lnTo>
                        <a:lnTo>
                          <a:pt x="276860" y="271018"/>
                        </a:lnTo>
                        <a:lnTo>
                          <a:pt x="240792" y="271018"/>
                        </a:lnTo>
                        <a:lnTo>
                          <a:pt x="211328" y="269875"/>
                        </a:lnTo>
                        <a:lnTo>
                          <a:pt x="178054" y="267335"/>
                        </a:lnTo>
                        <a:lnTo>
                          <a:pt x="160528" y="264668"/>
                        </a:lnTo>
                        <a:lnTo>
                          <a:pt x="143129" y="262255"/>
                        </a:lnTo>
                        <a:lnTo>
                          <a:pt x="124460" y="258191"/>
                        </a:lnTo>
                        <a:lnTo>
                          <a:pt x="107061" y="253111"/>
                        </a:lnTo>
                        <a:lnTo>
                          <a:pt x="89662" y="246634"/>
                        </a:lnTo>
                        <a:lnTo>
                          <a:pt x="73787" y="238887"/>
                        </a:lnTo>
                        <a:lnTo>
                          <a:pt x="57658" y="229870"/>
                        </a:lnTo>
                        <a:lnTo>
                          <a:pt x="42799" y="219583"/>
                        </a:lnTo>
                        <a:lnTo>
                          <a:pt x="30734" y="207772"/>
                        </a:lnTo>
                        <a:lnTo>
                          <a:pt x="18796" y="192405"/>
                        </a:lnTo>
                        <a:lnTo>
                          <a:pt x="9271" y="176911"/>
                        </a:lnTo>
                        <a:lnTo>
                          <a:pt x="2794" y="157607"/>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p:cNvSpPr/>
                  <p:nvPr/>
                </p:nvSpPr>
                <p:spPr>
                  <a:xfrm>
                    <a:off x="4220210" y="3411347"/>
                    <a:ext cx="58802" cy="374397"/>
                  </a:xfrm>
                  <a:custGeom>
                    <a:avLst/>
                    <a:gdLst/>
                    <a:ahLst/>
                    <a:cxnLst/>
                    <a:rect l="0" t="0" r="0" b="0"/>
                    <a:pathLst>
                      <a:path w="58802" h="374397">
                        <a:moveTo>
                          <a:pt x="58801" y="354965"/>
                        </a:moveTo>
                        <a:lnTo>
                          <a:pt x="34798" y="374396"/>
                        </a:lnTo>
                        <a:lnTo>
                          <a:pt x="29464" y="308483"/>
                        </a:lnTo>
                        <a:lnTo>
                          <a:pt x="12065" y="154940"/>
                        </a:lnTo>
                        <a:lnTo>
                          <a:pt x="6604" y="116205"/>
                        </a:lnTo>
                        <a:lnTo>
                          <a:pt x="2794" y="82550"/>
                        </a:lnTo>
                        <a:lnTo>
                          <a:pt x="0" y="34925"/>
                        </a:lnTo>
                        <a:lnTo>
                          <a:pt x="0" y="7874"/>
                        </a:lnTo>
                        <a:lnTo>
                          <a:pt x="1397" y="0"/>
                        </a:lnTo>
                        <a:lnTo>
                          <a:pt x="17399" y="1397"/>
                        </a:lnTo>
                        <a:lnTo>
                          <a:pt x="26797" y="6477"/>
                        </a:lnTo>
                        <a:lnTo>
                          <a:pt x="28194" y="9144"/>
                        </a:lnTo>
                        <a:lnTo>
                          <a:pt x="28194" y="18034"/>
                        </a:lnTo>
                        <a:lnTo>
                          <a:pt x="25527" y="40005"/>
                        </a:lnTo>
                        <a:lnTo>
                          <a:pt x="28194" y="81407"/>
                        </a:lnTo>
                        <a:lnTo>
                          <a:pt x="33528" y="135636"/>
                        </a:lnTo>
                        <a:lnTo>
                          <a:pt x="38862" y="196342"/>
                        </a:lnTo>
                        <a:lnTo>
                          <a:pt x="52197" y="305943"/>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4168140" y="3083560"/>
                    <a:ext cx="172467" cy="362713"/>
                  </a:xfrm>
                  <a:custGeom>
                    <a:avLst/>
                    <a:gdLst/>
                    <a:ahLst/>
                    <a:cxnLst/>
                    <a:rect l="0" t="0" r="0" b="0"/>
                    <a:pathLst>
                      <a:path w="172467" h="362713">
                        <a:moveTo>
                          <a:pt x="129667" y="11557"/>
                        </a:moveTo>
                        <a:lnTo>
                          <a:pt x="145796" y="42672"/>
                        </a:lnTo>
                        <a:lnTo>
                          <a:pt x="153797" y="61976"/>
                        </a:lnTo>
                        <a:lnTo>
                          <a:pt x="161925" y="82550"/>
                        </a:lnTo>
                        <a:lnTo>
                          <a:pt x="168529" y="101854"/>
                        </a:lnTo>
                        <a:lnTo>
                          <a:pt x="172466" y="118745"/>
                        </a:lnTo>
                        <a:lnTo>
                          <a:pt x="172466" y="144399"/>
                        </a:lnTo>
                        <a:lnTo>
                          <a:pt x="171069" y="167767"/>
                        </a:lnTo>
                        <a:lnTo>
                          <a:pt x="167132" y="192278"/>
                        </a:lnTo>
                        <a:lnTo>
                          <a:pt x="161925" y="214376"/>
                        </a:lnTo>
                        <a:lnTo>
                          <a:pt x="145796" y="255524"/>
                        </a:lnTo>
                        <a:lnTo>
                          <a:pt x="136398" y="273685"/>
                        </a:lnTo>
                        <a:lnTo>
                          <a:pt x="116332" y="307213"/>
                        </a:lnTo>
                        <a:lnTo>
                          <a:pt x="105537" y="321310"/>
                        </a:lnTo>
                        <a:lnTo>
                          <a:pt x="88138" y="343408"/>
                        </a:lnTo>
                        <a:lnTo>
                          <a:pt x="70866" y="362712"/>
                        </a:lnTo>
                        <a:lnTo>
                          <a:pt x="60198" y="358775"/>
                        </a:lnTo>
                        <a:lnTo>
                          <a:pt x="49530" y="352425"/>
                        </a:lnTo>
                        <a:lnTo>
                          <a:pt x="29210" y="335661"/>
                        </a:lnTo>
                        <a:lnTo>
                          <a:pt x="17272" y="318770"/>
                        </a:lnTo>
                        <a:lnTo>
                          <a:pt x="12065" y="307213"/>
                        </a:lnTo>
                        <a:lnTo>
                          <a:pt x="3937" y="281305"/>
                        </a:lnTo>
                        <a:lnTo>
                          <a:pt x="1270" y="265938"/>
                        </a:lnTo>
                        <a:lnTo>
                          <a:pt x="0" y="249047"/>
                        </a:lnTo>
                        <a:lnTo>
                          <a:pt x="1270" y="230886"/>
                        </a:lnTo>
                        <a:lnTo>
                          <a:pt x="3937" y="211582"/>
                        </a:lnTo>
                        <a:lnTo>
                          <a:pt x="9271" y="193548"/>
                        </a:lnTo>
                        <a:lnTo>
                          <a:pt x="16002" y="174244"/>
                        </a:lnTo>
                        <a:lnTo>
                          <a:pt x="24003" y="154813"/>
                        </a:lnTo>
                        <a:lnTo>
                          <a:pt x="42799" y="118745"/>
                        </a:lnTo>
                        <a:lnTo>
                          <a:pt x="74803" y="68326"/>
                        </a:lnTo>
                        <a:lnTo>
                          <a:pt x="94869" y="40005"/>
                        </a:lnTo>
                        <a:lnTo>
                          <a:pt x="110871" y="16764"/>
                        </a:lnTo>
                        <a:lnTo>
                          <a:pt x="121666"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3868547" y="3361055"/>
                    <a:ext cx="371857" cy="184532"/>
                  </a:xfrm>
                  <a:custGeom>
                    <a:avLst/>
                    <a:gdLst/>
                    <a:ahLst/>
                    <a:cxnLst/>
                    <a:rect l="0" t="0" r="0" b="0"/>
                    <a:pathLst>
                      <a:path w="371857" h="184532">
                        <a:moveTo>
                          <a:pt x="371856" y="166497"/>
                        </a:moveTo>
                        <a:lnTo>
                          <a:pt x="371856" y="184531"/>
                        </a:lnTo>
                        <a:lnTo>
                          <a:pt x="271399" y="108458"/>
                        </a:lnTo>
                        <a:lnTo>
                          <a:pt x="262001" y="112268"/>
                        </a:lnTo>
                        <a:lnTo>
                          <a:pt x="250063" y="116205"/>
                        </a:lnTo>
                        <a:lnTo>
                          <a:pt x="235331" y="118618"/>
                        </a:lnTo>
                        <a:lnTo>
                          <a:pt x="215392" y="122682"/>
                        </a:lnTo>
                        <a:lnTo>
                          <a:pt x="192532" y="123952"/>
                        </a:lnTo>
                        <a:lnTo>
                          <a:pt x="167005" y="123952"/>
                        </a:lnTo>
                        <a:lnTo>
                          <a:pt x="139065" y="121285"/>
                        </a:lnTo>
                        <a:lnTo>
                          <a:pt x="124333" y="118618"/>
                        </a:lnTo>
                        <a:lnTo>
                          <a:pt x="110998" y="114808"/>
                        </a:lnTo>
                        <a:lnTo>
                          <a:pt x="96266" y="108458"/>
                        </a:lnTo>
                        <a:lnTo>
                          <a:pt x="72263" y="92964"/>
                        </a:lnTo>
                        <a:lnTo>
                          <a:pt x="60198" y="83947"/>
                        </a:lnTo>
                        <a:lnTo>
                          <a:pt x="40005" y="64643"/>
                        </a:lnTo>
                        <a:lnTo>
                          <a:pt x="22733" y="46355"/>
                        </a:lnTo>
                        <a:lnTo>
                          <a:pt x="10668" y="29718"/>
                        </a:lnTo>
                        <a:lnTo>
                          <a:pt x="0" y="14224"/>
                        </a:lnTo>
                        <a:lnTo>
                          <a:pt x="20066" y="11557"/>
                        </a:lnTo>
                        <a:lnTo>
                          <a:pt x="42799" y="7747"/>
                        </a:lnTo>
                        <a:lnTo>
                          <a:pt x="70739" y="3810"/>
                        </a:lnTo>
                        <a:lnTo>
                          <a:pt x="102997" y="1397"/>
                        </a:lnTo>
                        <a:lnTo>
                          <a:pt x="137668" y="0"/>
                        </a:lnTo>
                        <a:lnTo>
                          <a:pt x="172339" y="1397"/>
                        </a:lnTo>
                        <a:lnTo>
                          <a:pt x="188468" y="2667"/>
                        </a:lnTo>
                        <a:lnTo>
                          <a:pt x="204597" y="5080"/>
                        </a:lnTo>
                        <a:lnTo>
                          <a:pt x="215392" y="6477"/>
                        </a:lnTo>
                        <a:lnTo>
                          <a:pt x="229997" y="14224"/>
                        </a:lnTo>
                        <a:lnTo>
                          <a:pt x="236728" y="17907"/>
                        </a:lnTo>
                        <a:lnTo>
                          <a:pt x="242062" y="23241"/>
                        </a:lnTo>
                        <a:lnTo>
                          <a:pt x="254000" y="41275"/>
                        </a:lnTo>
                        <a:lnTo>
                          <a:pt x="264795" y="65913"/>
                        </a:lnTo>
                        <a:lnTo>
                          <a:pt x="270002" y="77470"/>
                        </a:lnTo>
                        <a:lnTo>
                          <a:pt x="278130" y="87757"/>
                        </a:lnTo>
                        <a:lnTo>
                          <a:pt x="295529" y="104521"/>
                        </a:lnTo>
                        <a:lnTo>
                          <a:pt x="342392" y="145923"/>
                        </a:lnTo>
                        <a:lnTo>
                          <a:pt x="363728" y="16129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3"/>
                  <p:cNvSpPr/>
                  <p:nvPr/>
                </p:nvSpPr>
                <p:spPr>
                  <a:xfrm>
                    <a:off x="4249674" y="3428238"/>
                    <a:ext cx="286259" cy="174118"/>
                  </a:xfrm>
                  <a:custGeom>
                    <a:avLst/>
                    <a:gdLst/>
                    <a:ahLst/>
                    <a:cxnLst/>
                    <a:rect l="0" t="0" r="0" b="0"/>
                    <a:pathLst>
                      <a:path w="286259" h="174118">
                        <a:moveTo>
                          <a:pt x="9398" y="127762"/>
                        </a:moveTo>
                        <a:lnTo>
                          <a:pt x="20193" y="109601"/>
                        </a:lnTo>
                        <a:lnTo>
                          <a:pt x="36195" y="87757"/>
                        </a:lnTo>
                        <a:lnTo>
                          <a:pt x="54864" y="65659"/>
                        </a:lnTo>
                        <a:lnTo>
                          <a:pt x="66802" y="54102"/>
                        </a:lnTo>
                        <a:lnTo>
                          <a:pt x="78867" y="42672"/>
                        </a:lnTo>
                        <a:lnTo>
                          <a:pt x="90932" y="32131"/>
                        </a:lnTo>
                        <a:lnTo>
                          <a:pt x="105664" y="23114"/>
                        </a:lnTo>
                        <a:lnTo>
                          <a:pt x="120269" y="15367"/>
                        </a:lnTo>
                        <a:lnTo>
                          <a:pt x="135128" y="8890"/>
                        </a:lnTo>
                        <a:lnTo>
                          <a:pt x="151130" y="3810"/>
                        </a:lnTo>
                        <a:lnTo>
                          <a:pt x="165862" y="1143"/>
                        </a:lnTo>
                        <a:lnTo>
                          <a:pt x="180467" y="0"/>
                        </a:lnTo>
                        <a:lnTo>
                          <a:pt x="207391" y="0"/>
                        </a:lnTo>
                        <a:lnTo>
                          <a:pt x="219456" y="2413"/>
                        </a:lnTo>
                        <a:lnTo>
                          <a:pt x="231394" y="5207"/>
                        </a:lnTo>
                        <a:lnTo>
                          <a:pt x="242189" y="8890"/>
                        </a:lnTo>
                        <a:lnTo>
                          <a:pt x="260858" y="16764"/>
                        </a:lnTo>
                        <a:lnTo>
                          <a:pt x="274320" y="23114"/>
                        </a:lnTo>
                        <a:lnTo>
                          <a:pt x="286258" y="32131"/>
                        </a:lnTo>
                        <a:lnTo>
                          <a:pt x="244729" y="50419"/>
                        </a:lnTo>
                        <a:lnTo>
                          <a:pt x="206121" y="64516"/>
                        </a:lnTo>
                        <a:lnTo>
                          <a:pt x="187198" y="72263"/>
                        </a:lnTo>
                        <a:lnTo>
                          <a:pt x="169926" y="77343"/>
                        </a:lnTo>
                        <a:lnTo>
                          <a:pt x="152527" y="81280"/>
                        </a:lnTo>
                        <a:lnTo>
                          <a:pt x="133731" y="82550"/>
                        </a:lnTo>
                        <a:lnTo>
                          <a:pt x="115062" y="82550"/>
                        </a:lnTo>
                        <a:lnTo>
                          <a:pt x="97536" y="81280"/>
                        </a:lnTo>
                        <a:lnTo>
                          <a:pt x="69596" y="77343"/>
                        </a:lnTo>
                        <a:lnTo>
                          <a:pt x="58801" y="74803"/>
                        </a:lnTo>
                        <a:lnTo>
                          <a:pt x="1270" y="174117"/>
                        </a:lnTo>
                        <a:lnTo>
                          <a:pt x="0" y="144526"/>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3896487" y="3525012"/>
                    <a:ext cx="355855" cy="121286"/>
                  </a:xfrm>
                  <a:custGeom>
                    <a:avLst/>
                    <a:gdLst/>
                    <a:ahLst/>
                    <a:cxnLst/>
                    <a:rect l="0" t="0" r="0" b="0"/>
                    <a:pathLst>
                      <a:path w="355855" h="121286">
                        <a:moveTo>
                          <a:pt x="235458" y="24511"/>
                        </a:moveTo>
                        <a:lnTo>
                          <a:pt x="355854" y="95504"/>
                        </a:lnTo>
                        <a:lnTo>
                          <a:pt x="355854" y="121285"/>
                        </a:lnTo>
                        <a:lnTo>
                          <a:pt x="298323" y="85090"/>
                        </a:lnTo>
                        <a:lnTo>
                          <a:pt x="256794" y="60706"/>
                        </a:lnTo>
                        <a:lnTo>
                          <a:pt x="240665" y="52832"/>
                        </a:lnTo>
                        <a:lnTo>
                          <a:pt x="232791" y="49022"/>
                        </a:lnTo>
                        <a:lnTo>
                          <a:pt x="230124" y="50292"/>
                        </a:lnTo>
                        <a:lnTo>
                          <a:pt x="228854" y="51562"/>
                        </a:lnTo>
                        <a:lnTo>
                          <a:pt x="226060" y="56769"/>
                        </a:lnTo>
                        <a:lnTo>
                          <a:pt x="223393" y="64516"/>
                        </a:lnTo>
                        <a:lnTo>
                          <a:pt x="218186" y="73533"/>
                        </a:lnTo>
                        <a:lnTo>
                          <a:pt x="204597" y="87757"/>
                        </a:lnTo>
                        <a:lnTo>
                          <a:pt x="191262" y="96774"/>
                        </a:lnTo>
                        <a:lnTo>
                          <a:pt x="172593" y="103251"/>
                        </a:lnTo>
                        <a:lnTo>
                          <a:pt x="161925" y="105791"/>
                        </a:lnTo>
                        <a:lnTo>
                          <a:pt x="109728" y="112268"/>
                        </a:lnTo>
                        <a:lnTo>
                          <a:pt x="57531" y="117475"/>
                        </a:lnTo>
                        <a:lnTo>
                          <a:pt x="0" y="121285"/>
                        </a:lnTo>
                        <a:lnTo>
                          <a:pt x="13462" y="100711"/>
                        </a:lnTo>
                        <a:lnTo>
                          <a:pt x="29464" y="80010"/>
                        </a:lnTo>
                        <a:lnTo>
                          <a:pt x="49530" y="56769"/>
                        </a:lnTo>
                        <a:lnTo>
                          <a:pt x="62865" y="45212"/>
                        </a:lnTo>
                        <a:lnTo>
                          <a:pt x="76327" y="34798"/>
                        </a:lnTo>
                        <a:lnTo>
                          <a:pt x="91186" y="24511"/>
                        </a:lnTo>
                        <a:lnTo>
                          <a:pt x="105791" y="15494"/>
                        </a:lnTo>
                        <a:lnTo>
                          <a:pt x="123063" y="7620"/>
                        </a:lnTo>
                        <a:lnTo>
                          <a:pt x="140589" y="3937"/>
                        </a:lnTo>
                        <a:lnTo>
                          <a:pt x="157988" y="1270"/>
                        </a:lnTo>
                        <a:lnTo>
                          <a:pt x="167259" y="0"/>
                        </a:lnTo>
                        <a:lnTo>
                          <a:pt x="176657" y="1270"/>
                        </a:lnTo>
                        <a:lnTo>
                          <a:pt x="192659" y="3937"/>
                        </a:lnTo>
                        <a:lnTo>
                          <a:pt x="204597" y="6350"/>
                        </a:lnTo>
                        <a:lnTo>
                          <a:pt x="215392" y="10414"/>
                        </a:lnTo>
                        <a:lnTo>
                          <a:pt x="232791" y="20574"/>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4236720" y="3195320"/>
                    <a:ext cx="36831" cy="251461"/>
                  </a:xfrm>
                  <a:custGeom>
                    <a:avLst/>
                    <a:gdLst/>
                    <a:ahLst/>
                    <a:cxnLst/>
                    <a:rect l="0" t="0" r="0" b="0"/>
                    <a:pathLst>
                      <a:path w="36831" h="251461">
                        <a:moveTo>
                          <a:pt x="1270" y="251460"/>
                        </a:moveTo>
                        <a:lnTo>
                          <a:pt x="0" y="229870"/>
                        </a:lnTo>
                        <a:lnTo>
                          <a:pt x="0" y="190500"/>
                        </a:lnTo>
                        <a:lnTo>
                          <a:pt x="1270" y="162560"/>
                        </a:lnTo>
                        <a:lnTo>
                          <a:pt x="7620" y="129540"/>
                        </a:lnTo>
                        <a:lnTo>
                          <a:pt x="16510" y="88900"/>
                        </a:lnTo>
                        <a:lnTo>
                          <a:pt x="36830" y="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3942080" y="3402330"/>
                    <a:ext cx="199391" cy="68581"/>
                  </a:xfrm>
                  <a:custGeom>
                    <a:avLst/>
                    <a:gdLst/>
                    <a:ahLst/>
                    <a:cxnLst/>
                    <a:rect l="0" t="0" r="0" b="0"/>
                    <a:pathLst>
                      <a:path w="199391" h="68581">
                        <a:moveTo>
                          <a:pt x="0" y="6350"/>
                        </a:moveTo>
                        <a:lnTo>
                          <a:pt x="12700" y="1270"/>
                        </a:lnTo>
                        <a:lnTo>
                          <a:pt x="30480" y="0"/>
                        </a:lnTo>
                        <a:lnTo>
                          <a:pt x="45720" y="0"/>
                        </a:lnTo>
                        <a:lnTo>
                          <a:pt x="60960" y="1270"/>
                        </a:lnTo>
                        <a:lnTo>
                          <a:pt x="77470" y="6350"/>
                        </a:lnTo>
                        <a:lnTo>
                          <a:pt x="95250" y="11430"/>
                        </a:lnTo>
                        <a:lnTo>
                          <a:pt x="127000" y="25400"/>
                        </a:lnTo>
                        <a:lnTo>
                          <a:pt x="154940" y="40640"/>
                        </a:lnTo>
                        <a:lnTo>
                          <a:pt x="177800" y="54610"/>
                        </a:lnTo>
                        <a:lnTo>
                          <a:pt x="199390" y="6858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4309110" y="3455670"/>
                    <a:ext cx="148591" cy="46991"/>
                  </a:xfrm>
                  <a:custGeom>
                    <a:avLst/>
                    <a:gdLst/>
                    <a:ahLst/>
                    <a:cxnLst/>
                    <a:rect l="0" t="0" r="0" b="0"/>
                    <a:pathLst>
                      <a:path w="148591" h="46991">
                        <a:moveTo>
                          <a:pt x="148590" y="0"/>
                        </a:moveTo>
                        <a:lnTo>
                          <a:pt x="120650" y="0"/>
                        </a:lnTo>
                        <a:lnTo>
                          <a:pt x="105410" y="2540"/>
                        </a:lnTo>
                        <a:lnTo>
                          <a:pt x="91440" y="5080"/>
                        </a:lnTo>
                        <a:lnTo>
                          <a:pt x="68580" y="12700"/>
                        </a:lnTo>
                        <a:lnTo>
                          <a:pt x="44450" y="21590"/>
                        </a:lnTo>
                        <a:lnTo>
                          <a:pt x="25400" y="30480"/>
                        </a:lnTo>
                        <a:lnTo>
                          <a:pt x="11430" y="39370"/>
                        </a:lnTo>
                        <a:lnTo>
                          <a:pt x="0" y="4699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3966210" y="3549650"/>
                    <a:ext cx="165101" cy="55881"/>
                  </a:xfrm>
                  <a:custGeom>
                    <a:avLst/>
                    <a:gdLst/>
                    <a:ahLst/>
                    <a:cxnLst/>
                    <a:rect l="0" t="0" r="0" b="0"/>
                    <a:pathLst>
                      <a:path w="165101" h="55881">
                        <a:moveTo>
                          <a:pt x="0" y="55880"/>
                        </a:moveTo>
                        <a:lnTo>
                          <a:pt x="6350" y="50800"/>
                        </a:lnTo>
                        <a:lnTo>
                          <a:pt x="40640" y="36830"/>
                        </a:lnTo>
                        <a:lnTo>
                          <a:pt x="67310" y="26670"/>
                        </a:lnTo>
                        <a:lnTo>
                          <a:pt x="93980" y="17780"/>
                        </a:lnTo>
                        <a:lnTo>
                          <a:pt x="144780" y="5080"/>
                        </a:lnTo>
                        <a:lnTo>
                          <a:pt x="165100" y="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1" name="Group 60"/>
                <p:cNvGrpSpPr/>
                <p:nvPr/>
              </p:nvGrpSpPr>
              <p:grpSpPr>
                <a:xfrm>
                  <a:off x="3423285" y="3090291"/>
                  <a:ext cx="671450" cy="891922"/>
                  <a:chOff x="3423285" y="3090291"/>
                  <a:chExt cx="671450" cy="891922"/>
                </a:xfrm>
              </p:grpSpPr>
              <p:sp>
                <p:nvSpPr>
                  <p:cNvPr id="51" name="Freeform 50"/>
                  <p:cNvSpPr/>
                  <p:nvPr/>
                </p:nvSpPr>
                <p:spPr>
                  <a:xfrm>
                    <a:off x="3581019" y="3711194"/>
                    <a:ext cx="513716" cy="271019"/>
                  </a:xfrm>
                  <a:custGeom>
                    <a:avLst/>
                    <a:gdLst/>
                    <a:ahLst/>
                    <a:cxnLst/>
                    <a:rect l="0" t="0" r="0" b="0"/>
                    <a:pathLst>
                      <a:path w="513716" h="271019">
                        <a:moveTo>
                          <a:pt x="0" y="148336"/>
                        </a:moveTo>
                        <a:lnTo>
                          <a:pt x="0" y="130302"/>
                        </a:lnTo>
                        <a:lnTo>
                          <a:pt x="5461" y="112141"/>
                        </a:lnTo>
                        <a:lnTo>
                          <a:pt x="9398" y="104521"/>
                        </a:lnTo>
                        <a:lnTo>
                          <a:pt x="21590" y="89027"/>
                        </a:lnTo>
                        <a:lnTo>
                          <a:pt x="36322" y="74803"/>
                        </a:lnTo>
                        <a:lnTo>
                          <a:pt x="54991" y="61849"/>
                        </a:lnTo>
                        <a:lnTo>
                          <a:pt x="73787" y="50292"/>
                        </a:lnTo>
                        <a:lnTo>
                          <a:pt x="95123" y="40005"/>
                        </a:lnTo>
                        <a:lnTo>
                          <a:pt x="116459" y="30861"/>
                        </a:lnTo>
                        <a:lnTo>
                          <a:pt x="139319" y="21844"/>
                        </a:lnTo>
                        <a:lnTo>
                          <a:pt x="159131" y="15494"/>
                        </a:lnTo>
                        <a:lnTo>
                          <a:pt x="179197" y="10287"/>
                        </a:lnTo>
                        <a:lnTo>
                          <a:pt x="211455" y="2540"/>
                        </a:lnTo>
                        <a:lnTo>
                          <a:pt x="228854" y="0"/>
                        </a:lnTo>
                        <a:lnTo>
                          <a:pt x="263652" y="1270"/>
                        </a:lnTo>
                        <a:lnTo>
                          <a:pt x="296926" y="3810"/>
                        </a:lnTo>
                        <a:lnTo>
                          <a:pt x="326517" y="10287"/>
                        </a:lnTo>
                        <a:lnTo>
                          <a:pt x="354457" y="16637"/>
                        </a:lnTo>
                        <a:lnTo>
                          <a:pt x="381254" y="25908"/>
                        </a:lnTo>
                        <a:lnTo>
                          <a:pt x="403987" y="35941"/>
                        </a:lnTo>
                        <a:lnTo>
                          <a:pt x="425323" y="46482"/>
                        </a:lnTo>
                        <a:lnTo>
                          <a:pt x="444246" y="59436"/>
                        </a:lnTo>
                        <a:lnTo>
                          <a:pt x="460248" y="72263"/>
                        </a:lnTo>
                        <a:lnTo>
                          <a:pt x="474853" y="85090"/>
                        </a:lnTo>
                        <a:lnTo>
                          <a:pt x="486918" y="99314"/>
                        </a:lnTo>
                        <a:lnTo>
                          <a:pt x="504317" y="126492"/>
                        </a:lnTo>
                        <a:lnTo>
                          <a:pt x="513715" y="152273"/>
                        </a:lnTo>
                        <a:lnTo>
                          <a:pt x="513715" y="170180"/>
                        </a:lnTo>
                        <a:lnTo>
                          <a:pt x="511048" y="177927"/>
                        </a:lnTo>
                        <a:lnTo>
                          <a:pt x="498856" y="194818"/>
                        </a:lnTo>
                        <a:lnTo>
                          <a:pt x="478917" y="212852"/>
                        </a:lnTo>
                        <a:lnTo>
                          <a:pt x="465582" y="221869"/>
                        </a:lnTo>
                        <a:lnTo>
                          <a:pt x="450850" y="231013"/>
                        </a:lnTo>
                        <a:lnTo>
                          <a:pt x="433451" y="240157"/>
                        </a:lnTo>
                        <a:lnTo>
                          <a:pt x="413385" y="247777"/>
                        </a:lnTo>
                        <a:lnTo>
                          <a:pt x="390652" y="255651"/>
                        </a:lnTo>
                        <a:lnTo>
                          <a:pt x="365125" y="262001"/>
                        </a:lnTo>
                        <a:lnTo>
                          <a:pt x="338455" y="265811"/>
                        </a:lnTo>
                        <a:lnTo>
                          <a:pt x="309118" y="269748"/>
                        </a:lnTo>
                        <a:lnTo>
                          <a:pt x="276860" y="271018"/>
                        </a:lnTo>
                        <a:lnTo>
                          <a:pt x="240919" y="271018"/>
                        </a:lnTo>
                        <a:lnTo>
                          <a:pt x="211455" y="269748"/>
                        </a:lnTo>
                        <a:lnTo>
                          <a:pt x="178054" y="267081"/>
                        </a:lnTo>
                        <a:lnTo>
                          <a:pt x="160655" y="264541"/>
                        </a:lnTo>
                        <a:lnTo>
                          <a:pt x="143129" y="262001"/>
                        </a:lnTo>
                        <a:lnTo>
                          <a:pt x="124460" y="258064"/>
                        </a:lnTo>
                        <a:lnTo>
                          <a:pt x="107061" y="252984"/>
                        </a:lnTo>
                        <a:lnTo>
                          <a:pt x="89662" y="246507"/>
                        </a:lnTo>
                        <a:lnTo>
                          <a:pt x="73787" y="238760"/>
                        </a:lnTo>
                        <a:lnTo>
                          <a:pt x="57658" y="229616"/>
                        </a:lnTo>
                        <a:lnTo>
                          <a:pt x="42926" y="219456"/>
                        </a:lnTo>
                        <a:lnTo>
                          <a:pt x="30734" y="207772"/>
                        </a:lnTo>
                        <a:lnTo>
                          <a:pt x="18796" y="192278"/>
                        </a:lnTo>
                        <a:lnTo>
                          <a:pt x="9398" y="176657"/>
                        </a:lnTo>
                        <a:lnTo>
                          <a:pt x="2794" y="157353"/>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3774948" y="3418205"/>
                    <a:ext cx="58802" cy="374270"/>
                  </a:xfrm>
                  <a:custGeom>
                    <a:avLst/>
                    <a:gdLst/>
                    <a:ahLst/>
                    <a:cxnLst/>
                    <a:rect l="0" t="0" r="0" b="0"/>
                    <a:pathLst>
                      <a:path w="58802" h="374270">
                        <a:moveTo>
                          <a:pt x="58801" y="354838"/>
                        </a:moveTo>
                        <a:lnTo>
                          <a:pt x="34925" y="374269"/>
                        </a:lnTo>
                        <a:lnTo>
                          <a:pt x="29464" y="308483"/>
                        </a:lnTo>
                        <a:lnTo>
                          <a:pt x="12192" y="154686"/>
                        </a:lnTo>
                        <a:lnTo>
                          <a:pt x="6731" y="116078"/>
                        </a:lnTo>
                        <a:lnTo>
                          <a:pt x="2794" y="82423"/>
                        </a:lnTo>
                        <a:lnTo>
                          <a:pt x="0" y="34671"/>
                        </a:lnTo>
                        <a:lnTo>
                          <a:pt x="0" y="7620"/>
                        </a:lnTo>
                        <a:lnTo>
                          <a:pt x="1397" y="0"/>
                        </a:lnTo>
                        <a:lnTo>
                          <a:pt x="17526" y="1143"/>
                        </a:lnTo>
                        <a:lnTo>
                          <a:pt x="26924" y="6350"/>
                        </a:lnTo>
                        <a:lnTo>
                          <a:pt x="28194" y="9017"/>
                        </a:lnTo>
                        <a:lnTo>
                          <a:pt x="28194" y="17907"/>
                        </a:lnTo>
                        <a:lnTo>
                          <a:pt x="25527" y="39878"/>
                        </a:lnTo>
                        <a:lnTo>
                          <a:pt x="28194" y="81407"/>
                        </a:lnTo>
                        <a:lnTo>
                          <a:pt x="33528" y="135382"/>
                        </a:lnTo>
                        <a:lnTo>
                          <a:pt x="38862" y="196215"/>
                        </a:lnTo>
                        <a:lnTo>
                          <a:pt x="52197" y="305816"/>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52"/>
                  <p:cNvSpPr/>
                  <p:nvPr/>
                </p:nvSpPr>
                <p:spPr>
                  <a:xfrm>
                    <a:off x="3722878" y="3090291"/>
                    <a:ext cx="172594" cy="362586"/>
                  </a:xfrm>
                  <a:custGeom>
                    <a:avLst/>
                    <a:gdLst/>
                    <a:ahLst/>
                    <a:cxnLst/>
                    <a:rect l="0" t="0" r="0" b="0"/>
                    <a:pathLst>
                      <a:path w="172594" h="362586">
                        <a:moveTo>
                          <a:pt x="129667" y="11684"/>
                        </a:moveTo>
                        <a:lnTo>
                          <a:pt x="145923" y="42672"/>
                        </a:lnTo>
                        <a:lnTo>
                          <a:pt x="153924" y="61976"/>
                        </a:lnTo>
                        <a:lnTo>
                          <a:pt x="161925" y="82550"/>
                        </a:lnTo>
                        <a:lnTo>
                          <a:pt x="168529" y="101854"/>
                        </a:lnTo>
                        <a:lnTo>
                          <a:pt x="172593" y="118618"/>
                        </a:lnTo>
                        <a:lnTo>
                          <a:pt x="172593" y="144526"/>
                        </a:lnTo>
                        <a:lnTo>
                          <a:pt x="171069" y="167640"/>
                        </a:lnTo>
                        <a:lnTo>
                          <a:pt x="167259" y="192278"/>
                        </a:lnTo>
                        <a:lnTo>
                          <a:pt x="161925" y="214249"/>
                        </a:lnTo>
                        <a:lnTo>
                          <a:pt x="145923" y="255524"/>
                        </a:lnTo>
                        <a:lnTo>
                          <a:pt x="136398" y="273685"/>
                        </a:lnTo>
                        <a:lnTo>
                          <a:pt x="116332" y="307213"/>
                        </a:lnTo>
                        <a:lnTo>
                          <a:pt x="105664" y="321437"/>
                        </a:lnTo>
                        <a:lnTo>
                          <a:pt x="88265" y="343408"/>
                        </a:lnTo>
                        <a:lnTo>
                          <a:pt x="70993" y="362585"/>
                        </a:lnTo>
                        <a:lnTo>
                          <a:pt x="60198" y="358902"/>
                        </a:lnTo>
                        <a:lnTo>
                          <a:pt x="49657" y="352425"/>
                        </a:lnTo>
                        <a:lnTo>
                          <a:pt x="29337" y="335534"/>
                        </a:lnTo>
                        <a:lnTo>
                          <a:pt x="17272" y="318770"/>
                        </a:lnTo>
                        <a:lnTo>
                          <a:pt x="12065" y="307213"/>
                        </a:lnTo>
                        <a:lnTo>
                          <a:pt x="4064" y="281305"/>
                        </a:lnTo>
                        <a:lnTo>
                          <a:pt x="1270" y="265938"/>
                        </a:lnTo>
                        <a:lnTo>
                          <a:pt x="0" y="249174"/>
                        </a:lnTo>
                        <a:lnTo>
                          <a:pt x="1270" y="231013"/>
                        </a:lnTo>
                        <a:lnTo>
                          <a:pt x="4064" y="211582"/>
                        </a:lnTo>
                        <a:lnTo>
                          <a:pt x="9398" y="193675"/>
                        </a:lnTo>
                        <a:lnTo>
                          <a:pt x="16002" y="174244"/>
                        </a:lnTo>
                        <a:lnTo>
                          <a:pt x="24003" y="154813"/>
                        </a:lnTo>
                        <a:lnTo>
                          <a:pt x="42799" y="118618"/>
                        </a:lnTo>
                        <a:lnTo>
                          <a:pt x="74803" y="68453"/>
                        </a:lnTo>
                        <a:lnTo>
                          <a:pt x="94996" y="40005"/>
                        </a:lnTo>
                        <a:lnTo>
                          <a:pt x="110871" y="16764"/>
                        </a:lnTo>
                        <a:lnTo>
                          <a:pt x="121793"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3423285" y="3367786"/>
                    <a:ext cx="371857" cy="184532"/>
                  </a:xfrm>
                  <a:custGeom>
                    <a:avLst/>
                    <a:gdLst/>
                    <a:ahLst/>
                    <a:cxnLst/>
                    <a:rect l="0" t="0" r="0" b="0"/>
                    <a:pathLst>
                      <a:path w="371857" h="184532">
                        <a:moveTo>
                          <a:pt x="371856" y="166497"/>
                        </a:moveTo>
                        <a:lnTo>
                          <a:pt x="371856" y="184531"/>
                        </a:lnTo>
                        <a:lnTo>
                          <a:pt x="271399" y="108458"/>
                        </a:lnTo>
                        <a:lnTo>
                          <a:pt x="262001" y="112268"/>
                        </a:lnTo>
                        <a:lnTo>
                          <a:pt x="250190" y="116205"/>
                        </a:lnTo>
                        <a:lnTo>
                          <a:pt x="235458" y="118745"/>
                        </a:lnTo>
                        <a:lnTo>
                          <a:pt x="215392" y="122555"/>
                        </a:lnTo>
                        <a:lnTo>
                          <a:pt x="192659" y="123825"/>
                        </a:lnTo>
                        <a:lnTo>
                          <a:pt x="167132" y="123825"/>
                        </a:lnTo>
                        <a:lnTo>
                          <a:pt x="139192" y="121285"/>
                        </a:lnTo>
                        <a:lnTo>
                          <a:pt x="124333" y="118745"/>
                        </a:lnTo>
                        <a:lnTo>
                          <a:pt x="111125" y="114935"/>
                        </a:lnTo>
                        <a:lnTo>
                          <a:pt x="96266" y="108458"/>
                        </a:lnTo>
                        <a:lnTo>
                          <a:pt x="72263" y="92964"/>
                        </a:lnTo>
                        <a:lnTo>
                          <a:pt x="60325" y="83820"/>
                        </a:lnTo>
                        <a:lnTo>
                          <a:pt x="40132" y="64516"/>
                        </a:lnTo>
                        <a:lnTo>
                          <a:pt x="22733" y="46355"/>
                        </a:lnTo>
                        <a:lnTo>
                          <a:pt x="10668" y="29718"/>
                        </a:lnTo>
                        <a:lnTo>
                          <a:pt x="0" y="14097"/>
                        </a:lnTo>
                        <a:lnTo>
                          <a:pt x="20066" y="11557"/>
                        </a:lnTo>
                        <a:lnTo>
                          <a:pt x="42926" y="7620"/>
                        </a:lnTo>
                        <a:lnTo>
                          <a:pt x="70866" y="3810"/>
                        </a:lnTo>
                        <a:lnTo>
                          <a:pt x="102997" y="1270"/>
                        </a:lnTo>
                        <a:lnTo>
                          <a:pt x="137795" y="0"/>
                        </a:lnTo>
                        <a:lnTo>
                          <a:pt x="172466" y="1270"/>
                        </a:lnTo>
                        <a:lnTo>
                          <a:pt x="188468" y="2667"/>
                        </a:lnTo>
                        <a:lnTo>
                          <a:pt x="204597" y="5080"/>
                        </a:lnTo>
                        <a:lnTo>
                          <a:pt x="215392" y="6477"/>
                        </a:lnTo>
                        <a:lnTo>
                          <a:pt x="230124" y="14097"/>
                        </a:lnTo>
                        <a:lnTo>
                          <a:pt x="236855" y="18034"/>
                        </a:lnTo>
                        <a:lnTo>
                          <a:pt x="242062" y="23241"/>
                        </a:lnTo>
                        <a:lnTo>
                          <a:pt x="254000" y="41275"/>
                        </a:lnTo>
                        <a:lnTo>
                          <a:pt x="264795" y="65913"/>
                        </a:lnTo>
                        <a:lnTo>
                          <a:pt x="270129" y="77343"/>
                        </a:lnTo>
                        <a:lnTo>
                          <a:pt x="278130" y="87884"/>
                        </a:lnTo>
                        <a:lnTo>
                          <a:pt x="295529" y="104521"/>
                        </a:lnTo>
                        <a:lnTo>
                          <a:pt x="342392" y="145923"/>
                        </a:lnTo>
                        <a:lnTo>
                          <a:pt x="363855" y="161163"/>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3804412" y="3434969"/>
                    <a:ext cx="286259" cy="174118"/>
                  </a:xfrm>
                  <a:custGeom>
                    <a:avLst/>
                    <a:gdLst/>
                    <a:ahLst/>
                    <a:cxnLst/>
                    <a:rect l="0" t="0" r="0" b="0"/>
                    <a:pathLst>
                      <a:path w="286259" h="174118">
                        <a:moveTo>
                          <a:pt x="9398" y="127762"/>
                        </a:moveTo>
                        <a:lnTo>
                          <a:pt x="20193" y="109601"/>
                        </a:lnTo>
                        <a:lnTo>
                          <a:pt x="36195" y="87630"/>
                        </a:lnTo>
                        <a:lnTo>
                          <a:pt x="54864" y="65659"/>
                        </a:lnTo>
                        <a:lnTo>
                          <a:pt x="66802" y="54102"/>
                        </a:lnTo>
                        <a:lnTo>
                          <a:pt x="78994" y="42545"/>
                        </a:lnTo>
                        <a:lnTo>
                          <a:pt x="91059" y="32258"/>
                        </a:lnTo>
                        <a:lnTo>
                          <a:pt x="105664" y="23114"/>
                        </a:lnTo>
                        <a:lnTo>
                          <a:pt x="120396" y="15367"/>
                        </a:lnTo>
                        <a:lnTo>
                          <a:pt x="135128" y="8890"/>
                        </a:lnTo>
                        <a:lnTo>
                          <a:pt x="151257" y="3810"/>
                        </a:lnTo>
                        <a:lnTo>
                          <a:pt x="165862" y="1143"/>
                        </a:lnTo>
                        <a:lnTo>
                          <a:pt x="180594" y="0"/>
                        </a:lnTo>
                        <a:lnTo>
                          <a:pt x="207391" y="0"/>
                        </a:lnTo>
                        <a:lnTo>
                          <a:pt x="219456" y="2413"/>
                        </a:lnTo>
                        <a:lnTo>
                          <a:pt x="231394" y="5080"/>
                        </a:lnTo>
                        <a:lnTo>
                          <a:pt x="242189" y="8890"/>
                        </a:lnTo>
                        <a:lnTo>
                          <a:pt x="260858" y="16637"/>
                        </a:lnTo>
                        <a:lnTo>
                          <a:pt x="274320" y="23114"/>
                        </a:lnTo>
                        <a:lnTo>
                          <a:pt x="286258" y="32258"/>
                        </a:lnTo>
                        <a:lnTo>
                          <a:pt x="244729" y="50292"/>
                        </a:lnTo>
                        <a:lnTo>
                          <a:pt x="206121" y="64643"/>
                        </a:lnTo>
                        <a:lnTo>
                          <a:pt x="187325" y="72263"/>
                        </a:lnTo>
                        <a:lnTo>
                          <a:pt x="169926" y="77470"/>
                        </a:lnTo>
                        <a:lnTo>
                          <a:pt x="152527" y="81153"/>
                        </a:lnTo>
                        <a:lnTo>
                          <a:pt x="133731" y="82550"/>
                        </a:lnTo>
                        <a:lnTo>
                          <a:pt x="115062" y="82550"/>
                        </a:lnTo>
                        <a:lnTo>
                          <a:pt x="97663" y="81153"/>
                        </a:lnTo>
                        <a:lnTo>
                          <a:pt x="69596" y="77470"/>
                        </a:lnTo>
                        <a:lnTo>
                          <a:pt x="58801" y="74676"/>
                        </a:lnTo>
                        <a:lnTo>
                          <a:pt x="1397" y="174117"/>
                        </a:lnTo>
                        <a:lnTo>
                          <a:pt x="0" y="144399"/>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55"/>
                  <p:cNvSpPr/>
                  <p:nvPr/>
                </p:nvSpPr>
                <p:spPr>
                  <a:xfrm>
                    <a:off x="3451352" y="3531743"/>
                    <a:ext cx="355728" cy="121286"/>
                  </a:xfrm>
                  <a:custGeom>
                    <a:avLst/>
                    <a:gdLst/>
                    <a:ahLst/>
                    <a:cxnLst/>
                    <a:rect l="0" t="0" r="0" b="0"/>
                    <a:pathLst>
                      <a:path w="355728" h="121286">
                        <a:moveTo>
                          <a:pt x="235458" y="24511"/>
                        </a:moveTo>
                        <a:lnTo>
                          <a:pt x="355727" y="95504"/>
                        </a:lnTo>
                        <a:lnTo>
                          <a:pt x="355727" y="121285"/>
                        </a:lnTo>
                        <a:lnTo>
                          <a:pt x="298323" y="85217"/>
                        </a:lnTo>
                        <a:lnTo>
                          <a:pt x="256667" y="60706"/>
                        </a:lnTo>
                        <a:lnTo>
                          <a:pt x="240665" y="52959"/>
                        </a:lnTo>
                        <a:lnTo>
                          <a:pt x="232791" y="48895"/>
                        </a:lnTo>
                        <a:lnTo>
                          <a:pt x="230124" y="50292"/>
                        </a:lnTo>
                        <a:lnTo>
                          <a:pt x="228727" y="51689"/>
                        </a:lnTo>
                        <a:lnTo>
                          <a:pt x="225933" y="56769"/>
                        </a:lnTo>
                        <a:lnTo>
                          <a:pt x="223393" y="64516"/>
                        </a:lnTo>
                        <a:lnTo>
                          <a:pt x="218059" y="73533"/>
                        </a:lnTo>
                        <a:lnTo>
                          <a:pt x="204597" y="87757"/>
                        </a:lnTo>
                        <a:lnTo>
                          <a:pt x="191135" y="96774"/>
                        </a:lnTo>
                        <a:lnTo>
                          <a:pt x="172593" y="103251"/>
                        </a:lnTo>
                        <a:lnTo>
                          <a:pt x="161925" y="105664"/>
                        </a:lnTo>
                        <a:lnTo>
                          <a:pt x="109728" y="112141"/>
                        </a:lnTo>
                        <a:lnTo>
                          <a:pt x="57531" y="117475"/>
                        </a:lnTo>
                        <a:lnTo>
                          <a:pt x="0" y="121285"/>
                        </a:lnTo>
                        <a:lnTo>
                          <a:pt x="13335" y="100584"/>
                        </a:lnTo>
                        <a:lnTo>
                          <a:pt x="29337" y="80010"/>
                        </a:lnTo>
                        <a:lnTo>
                          <a:pt x="49530" y="56769"/>
                        </a:lnTo>
                        <a:lnTo>
                          <a:pt x="62865" y="45212"/>
                        </a:lnTo>
                        <a:lnTo>
                          <a:pt x="76327" y="34798"/>
                        </a:lnTo>
                        <a:lnTo>
                          <a:pt x="91059" y="24511"/>
                        </a:lnTo>
                        <a:lnTo>
                          <a:pt x="105791" y="15494"/>
                        </a:lnTo>
                        <a:lnTo>
                          <a:pt x="123063" y="7747"/>
                        </a:lnTo>
                        <a:lnTo>
                          <a:pt x="140462" y="3810"/>
                        </a:lnTo>
                        <a:lnTo>
                          <a:pt x="157861" y="1270"/>
                        </a:lnTo>
                        <a:lnTo>
                          <a:pt x="167259" y="0"/>
                        </a:lnTo>
                        <a:lnTo>
                          <a:pt x="176530" y="1270"/>
                        </a:lnTo>
                        <a:lnTo>
                          <a:pt x="192532" y="3810"/>
                        </a:lnTo>
                        <a:lnTo>
                          <a:pt x="204597" y="6350"/>
                        </a:lnTo>
                        <a:lnTo>
                          <a:pt x="215265" y="10287"/>
                        </a:lnTo>
                        <a:lnTo>
                          <a:pt x="232791" y="20574"/>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Freeform 56"/>
                  <p:cNvSpPr/>
                  <p:nvPr/>
                </p:nvSpPr>
                <p:spPr>
                  <a:xfrm>
                    <a:off x="3790950" y="3202940"/>
                    <a:ext cx="38101" cy="250191"/>
                  </a:xfrm>
                  <a:custGeom>
                    <a:avLst/>
                    <a:gdLst/>
                    <a:ahLst/>
                    <a:cxnLst/>
                    <a:rect l="0" t="0" r="0" b="0"/>
                    <a:pathLst>
                      <a:path w="38101" h="250191">
                        <a:moveTo>
                          <a:pt x="3810" y="250190"/>
                        </a:moveTo>
                        <a:lnTo>
                          <a:pt x="0" y="228600"/>
                        </a:lnTo>
                        <a:lnTo>
                          <a:pt x="0" y="190500"/>
                        </a:lnTo>
                        <a:lnTo>
                          <a:pt x="3810" y="162560"/>
                        </a:lnTo>
                        <a:lnTo>
                          <a:pt x="7620" y="128270"/>
                        </a:lnTo>
                        <a:lnTo>
                          <a:pt x="16510" y="87630"/>
                        </a:lnTo>
                        <a:lnTo>
                          <a:pt x="38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Freeform 57"/>
                  <p:cNvSpPr/>
                  <p:nvPr/>
                </p:nvSpPr>
                <p:spPr>
                  <a:xfrm>
                    <a:off x="3496310" y="3408680"/>
                    <a:ext cx="200661" cy="69851"/>
                  </a:xfrm>
                  <a:custGeom>
                    <a:avLst/>
                    <a:gdLst/>
                    <a:ahLst/>
                    <a:cxnLst/>
                    <a:rect l="0" t="0" r="0" b="0"/>
                    <a:pathLst>
                      <a:path w="200661" h="69851">
                        <a:moveTo>
                          <a:pt x="0" y="6350"/>
                        </a:moveTo>
                        <a:lnTo>
                          <a:pt x="13970" y="1270"/>
                        </a:lnTo>
                        <a:lnTo>
                          <a:pt x="30480" y="0"/>
                        </a:lnTo>
                        <a:lnTo>
                          <a:pt x="45720" y="0"/>
                        </a:lnTo>
                        <a:lnTo>
                          <a:pt x="62230" y="1270"/>
                        </a:lnTo>
                        <a:lnTo>
                          <a:pt x="77470" y="6350"/>
                        </a:lnTo>
                        <a:lnTo>
                          <a:pt x="95250" y="12700"/>
                        </a:lnTo>
                        <a:lnTo>
                          <a:pt x="127000" y="25400"/>
                        </a:lnTo>
                        <a:lnTo>
                          <a:pt x="156210" y="40640"/>
                        </a:lnTo>
                        <a:lnTo>
                          <a:pt x="177800" y="54610"/>
                        </a:lnTo>
                        <a:lnTo>
                          <a:pt x="200660" y="6985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Freeform 58"/>
                  <p:cNvSpPr/>
                  <p:nvPr/>
                </p:nvSpPr>
                <p:spPr>
                  <a:xfrm>
                    <a:off x="3863340" y="3462020"/>
                    <a:ext cx="148591" cy="48261"/>
                  </a:xfrm>
                  <a:custGeom>
                    <a:avLst/>
                    <a:gdLst/>
                    <a:ahLst/>
                    <a:cxnLst/>
                    <a:rect l="0" t="0" r="0" b="0"/>
                    <a:pathLst>
                      <a:path w="148591" h="48261">
                        <a:moveTo>
                          <a:pt x="148590" y="0"/>
                        </a:moveTo>
                        <a:lnTo>
                          <a:pt x="119380" y="0"/>
                        </a:lnTo>
                        <a:lnTo>
                          <a:pt x="105410" y="2540"/>
                        </a:lnTo>
                        <a:lnTo>
                          <a:pt x="91440" y="5080"/>
                        </a:lnTo>
                        <a:lnTo>
                          <a:pt x="68580" y="12700"/>
                        </a:lnTo>
                        <a:lnTo>
                          <a:pt x="45720" y="22860"/>
                        </a:lnTo>
                        <a:lnTo>
                          <a:pt x="26670" y="31750"/>
                        </a:lnTo>
                        <a:lnTo>
                          <a:pt x="11430" y="39370"/>
                        </a:lnTo>
                        <a:lnTo>
                          <a:pt x="0" y="4826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Freeform 59"/>
                  <p:cNvSpPr/>
                  <p:nvPr/>
                </p:nvSpPr>
                <p:spPr>
                  <a:xfrm>
                    <a:off x="3520440" y="3557270"/>
                    <a:ext cx="166371" cy="54611"/>
                  </a:xfrm>
                  <a:custGeom>
                    <a:avLst/>
                    <a:gdLst/>
                    <a:ahLst/>
                    <a:cxnLst/>
                    <a:rect l="0" t="0" r="0" b="0"/>
                    <a:pathLst>
                      <a:path w="166371" h="54611">
                        <a:moveTo>
                          <a:pt x="0" y="54610"/>
                        </a:moveTo>
                        <a:lnTo>
                          <a:pt x="7620" y="49530"/>
                        </a:lnTo>
                        <a:lnTo>
                          <a:pt x="40640" y="35560"/>
                        </a:lnTo>
                        <a:lnTo>
                          <a:pt x="67310" y="25400"/>
                        </a:lnTo>
                        <a:lnTo>
                          <a:pt x="95250" y="16510"/>
                        </a:lnTo>
                        <a:lnTo>
                          <a:pt x="144780" y="5080"/>
                        </a:lnTo>
                        <a:lnTo>
                          <a:pt x="16637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72" name="Group 71"/>
                <p:cNvGrpSpPr/>
                <p:nvPr/>
              </p:nvGrpSpPr>
              <p:grpSpPr>
                <a:xfrm>
                  <a:off x="4299331" y="3097022"/>
                  <a:ext cx="671450" cy="891922"/>
                  <a:chOff x="4299331" y="3097022"/>
                  <a:chExt cx="671450" cy="891922"/>
                </a:xfrm>
              </p:grpSpPr>
              <p:sp>
                <p:nvSpPr>
                  <p:cNvPr id="62" name="Freeform 61"/>
                  <p:cNvSpPr/>
                  <p:nvPr/>
                </p:nvSpPr>
                <p:spPr>
                  <a:xfrm>
                    <a:off x="4457065" y="3717798"/>
                    <a:ext cx="513716" cy="271146"/>
                  </a:xfrm>
                  <a:custGeom>
                    <a:avLst/>
                    <a:gdLst/>
                    <a:ahLst/>
                    <a:cxnLst/>
                    <a:rect l="0" t="0" r="0" b="0"/>
                    <a:pathLst>
                      <a:path w="513716" h="271146">
                        <a:moveTo>
                          <a:pt x="0" y="148463"/>
                        </a:moveTo>
                        <a:lnTo>
                          <a:pt x="0" y="130429"/>
                        </a:lnTo>
                        <a:lnTo>
                          <a:pt x="5461" y="112395"/>
                        </a:lnTo>
                        <a:lnTo>
                          <a:pt x="9398" y="104648"/>
                        </a:lnTo>
                        <a:lnTo>
                          <a:pt x="21590" y="89154"/>
                        </a:lnTo>
                        <a:lnTo>
                          <a:pt x="36322" y="74930"/>
                        </a:lnTo>
                        <a:lnTo>
                          <a:pt x="54991" y="61976"/>
                        </a:lnTo>
                        <a:lnTo>
                          <a:pt x="73787" y="50419"/>
                        </a:lnTo>
                        <a:lnTo>
                          <a:pt x="95250" y="40005"/>
                        </a:lnTo>
                        <a:lnTo>
                          <a:pt x="116459" y="30988"/>
                        </a:lnTo>
                        <a:lnTo>
                          <a:pt x="139319" y="22098"/>
                        </a:lnTo>
                        <a:lnTo>
                          <a:pt x="159258" y="15621"/>
                        </a:lnTo>
                        <a:lnTo>
                          <a:pt x="179324" y="10414"/>
                        </a:lnTo>
                        <a:lnTo>
                          <a:pt x="211455" y="2667"/>
                        </a:lnTo>
                        <a:lnTo>
                          <a:pt x="228854" y="0"/>
                        </a:lnTo>
                        <a:lnTo>
                          <a:pt x="263652" y="1270"/>
                        </a:lnTo>
                        <a:lnTo>
                          <a:pt x="297053" y="4064"/>
                        </a:lnTo>
                        <a:lnTo>
                          <a:pt x="326517" y="10414"/>
                        </a:lnTo>
                        <a:lnTo>
                          <a:pt x="354584" y="16891"/>
                        </a:lnTo>
                        <a:lnTo>
                          <a:pt x="381254" y="25908"/>
                        </a:lnTo>
                        <a:lnTo>
                          <a:pt x="404114" y="36195"/>
                        </a:lnTo>
                        <a:lnTo>
                          <a:pt x="425323" y="46482"/>
                        </a:lnTo>
                        <a:lnTo>
                          <a:pt x="444246" y="59436"/>
                        </a:lnTo>
                        <a:lnTo>
                          <a:pt x="460375" y="72390"/>
                        </a:lnTo>
                        <a:lnTo>
                          <a:pt x="474853" y="85217"/>
                        </a:lnTo>
                        <a:lnTo>
                          <a:pt x="486918" y="99441"/>
                        </a:lnTo>
                        <a:lnTo>
                          <a:pt x="504444" y="126619"/>
                        </a:lnTo>
                        <a:lnTo>
                          <a:pt x="513715" y="152400"/>
                        </a:lnTo>
                        <a:lnTo>
                          <a:pt x="513715" y="170434"/>
                        </a:lnTo>
                        <a:lnTo>
                          <a:pt x="511175" y="178181"/>
                        </a:lnTo>
                        <a:lnTo>
                          <a:pt x="498856" y="195072"/>
                        </a:lnTo>
                        <a:lnTo>
                          <a:pt x="478917" y="212979"/>
                        </a:lnTo>
                        <a:lnTo>
                          <a:pt x="465582" y="222123"/>
                        </a:lnTo>
                        <a:lnTo>
                          <a:pt x="450850" y="231140"/>
                        </a:lnTo>
                        <a:lnTo>
                          <a:pt x="433451" y="240284"/>
                        </a:lnTo>
                        <a:lnTo>
                          <a:pt x="413385" y="248031"/>
                        </a:lnTo>
                        <a:lnTo>
                          <a:pt x="390652" y="255778"/>
                        </a:lnTo>
                        <a:lnTo>
                          <a:pt x="365125" y="262128"/>
                        </a:lnTo>
                        <a:lnTo>
                          <a:pt x="338582" y="266065"/>
                        </a:lnTo>
                        <a:lnTo>
                          <a:pt x="309118" y="269875"/>
                        </a:lnTo>
                        <a:lnTo>
                          <a:pt x="276860" y="271145"/>
                        </a:lnTo>
                        <a:lnTo>
                          <a:pt x="240919" y="271145"/>
                        </a:lnTo>
                        <a:lnTo>
                          <a:pt x="211455" y="269875"/>
                        </a:lnTo>
                        <a:lnTo>
                          <a:pt x="178054" y="267208"/>
                        </a:lnTo>
                        <a:lnTo>
                          <a:pt x="160655" y="264668"/>
                        </a:lnTo>
                        <a:lnTo>
                          <a:pt x="143129" y="262128"/>
                        </a:lnTo>
                        <a:lnTo>
                          <a:pt x="124460" y="258191"/>
                        </a:lnTo>
                        <a:lnTo>
                          <a:pt x="107061" y="253111"/>
                        </a:lnTo>
                        <a:lnTo>
                          <a:pt x="89662" y="246634"/>
                        </a:lnTo>
                        <a:lnTo>
                          <a:pt x="73787" y="238887"/>
                        </a:lnTo>
                        <a:lnTo>
                          <a:pt x="57658" y="229743"/>
                        </a:lnTo>
                        <a:lnTo>
                          <a:pt x="43053" y="219583"/>
                        </a:lnTo>
                        <a:lnTo>
                          <a:pt x="30734" y="207899"/>
                        </a:lnTo>
                        <a:lnTo>
                          <a:pt x="18923" y="192278"/>
                        </a:lnTo>
                        <a:lnTo>
                          <a:pt x="9398" y="176784"/>
                        </a:lnTo>
                        <a:lnTo>
                          <a:pt x="2794" y="157480"/>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a:off x="4650994" y="3424936"/>
                    <a:ext cx="58802" cy="374270"/>
                  </a:xfrm>
                  <a:custGeom>
                    <a:avLst/>
                    <a:gdLst/>
                    <a:ahLst/>
                    <a:cxnLst/>
                    <a:rect l="0" t="0" r="0" b="0"/>
                    <a:pathLst>
                      <a:path w="58802" h="374270">
                        <a:moveTo>
                          <a:pt x="58801" y="354838"/>
                        </a:moveTo>
                        <a:lnTo>
                          <a:pt x="34925" y="374269"/>
                        </a:lnTo>
                        <a:lnTo>
                          <a:pt x="29591" y="308483"/>
                        </a:lnTo>
                        <a:lnTo>
                          <a:pt x="12192" y="154686"/>
                        </a:lnTo>
                        <a:lnTo>
                          <a:pt x="6731" y="116205"/>
                        </a:lnTo>
                        <a:lnTo>
                          <a:pt x="2794" y="82550"/>
                        </a:lnTo>
                        <a:lnTo>
                          <a:pt x="0" y="34798"/>
                        </a:lnTo>
                        <a:lnTo>
                          <a:pt x="0" y="7747"/>
                        </a:lnTo>
                        <a:lnTo>
                          <a:pt x="1397" y="0"/>
                        </a:lnTo>
                        <a:lnTo>
                          <a:pt x="17526" y="1270"/>
                        </a:lnTo>
                        <a:lnTo>
                          <a:pt x="26924" y="6350"/>
                        </a:lnTo>
                        <a:lnTo>
                          <a:pt x="28321" y="9017"/>
                        </a:lnTo>
                        <a:lnTo>
                          <a:pt x="28321" y="17907"/>
                        </a:lnTo>
                        <a:lnTo>
                          <a:pt x="25527" y="39878"/>
                        </a:lnTo>
                        <a:lnTo>
                          <a:pt x="28321" y="81280"/>
                        </a:lnTo>
                        <a:lnTo>
                          <a:pt x="33528" y="135509"/>
                        </a:lnTo>
                        <a:lnTo>
                          <a:pt x="38862" y="196215"/>
                        </a:lnTo>
                        <a:lnTo>
                          <a:pt x="52324" y="305689"/>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reeform 63"/>
                  <p:cNvSpPr/>
                  <p:nvPr/>
                </p:nvSpPr>
                <p:spPr>
                  <a:xfrm>
                    <a:off x="4598924" y="3097022"/>
                    <a:ext cx="172594" cy="362713"/>
                  </a:xfrm>
                  <a:custGeom>
                    <a:avLst/>
                    <a:gdLst/>
                    <a:ahLst/>
                    <a:cxnLst/>
                    <a:rect l="0" t="0" r="0" b="0"/>
                    <a:pathLst>
                      <a:path w="172594" h="362713">
                        <a:moveTo>
                          <a:pt x="129667" y="11557"/>
                        </a:moveTo>
                        <a:lnTo>
                          <a:pt x="145923" y="42545"/>
                        </a:lnTo>
                        <a:lnTo>
                          <a:pt x="153924" y="61849"/>
                        </a:lnTo>
                        <a:lnTo>
                          <a:pt x="161925" y="82550"/>
                        </a:lnTo>
                        <a:lnTo>
                          <a:pt x="168529" y="101854"/>
                        </a:lnTo>
                        <a:lnTo>
                          <a:pt x="172593" y="118618"/>
                        </a:lnTo>
                        <a:lnTo>
                          <a:pt x="172593" y="144399"/>
                        </a:lnTo>
                        <a:lnTo>
                          <a:pt x="171069" y="167767"/>
                        </a:lnTo>
                        <a:lnTo>
                          <a:pt x="167259" y="192278"/>
                        </a:lnTo>
                        <a:lnTo>
                          <a:pt x="161925" y="214249"/>
                        </a:lnTo>
                        <a:lnTo>
                          <a:pt x="145923" y="255397"/>
                        </a:lnTo>
                        <a:lnTo>
                          <a:pt x="136525" y="273685"/>
                        </a:lnTo>
                        <a:lnTo>
                          <a:pt x="116332" y="307213"/>
                        </a:lnTo>
                        <a:lnTo>
                          <a:pt x="105664" y="321437"/>
                        </a:lnTo>
                        <a:lnTo>
                          <a:pt x="88265" y="343408"/>
                        </a:lnTo>
                        <a:lnTo>
                          <a:pt x="70993" y="362712"/>
                        </a:lnTo>
                        <a:lnTo>
                          <a:pt x="60198" y="358775"/>
                        </a:lnTo>
                        <a:lnTo>
                          <a:pt x="49657" y="352298"/>
                        </a:lnTo>
                        <a:lnTo>
                          <a:pt x="29464" y="335661"/>
                        </a:lnTo>
                        <a:lnTo>
                          <a:pt x="17399" y="318770"/>
                        </a:lnTo>
                        <a:lnTo>
                          <a:pt x="12065" y="307213"/>
                        </a:lnTo>
                        <a:lnTo>
                          <a:pt x="4064" y="281305"/>
                        </a:lnTo>
                        <a:lnTo>
                          <a:pt x="1270" y="265938"/>
                        </a:lnTo>
                        <a:lnTo>
                          <a:pt x="0" y="249047"/>
                        </a:lnTo>
                        <a:lnTo>
                          <a:pt x="1270" y="231013"/>
                        </a:lnTo>
                        <a:lnTo>
                          <a:pt x="4064" y="211582"/>
                        </a:lnTo>
                        <a:lnTo>
                          <a:pt x="9398" y="193675"/>
                        </a:lnTo>
                        <a:lnTo>
                          <a:pt x="16002" y="174244"/>
                        </a:lnTo>
                        <a:lnTo>
                          <a:pt x="24130" y="154813"/>
                        </a:lnTo>
                        <a:lnTo>
                          <a:pt x="42799" y="118618"/>
                        </a:lnTo>
                        <a:lnTo>
                          <a:pt x="74803" y="68326"/>
                        </a:lnTo>
                        <a:lnTo>
                          <a:pt x="94996" y="40005"/>
                        </a:lnTo>
                        <a:lnTo>
                          <a:pt x="110871" y="16764"/>
                        </a:lnTo>
                        <a:lnTo>
                          <a:pt x="121793"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64"/>
                  <p:cNvSpPr/>
                  <p:nvPr/>
                </p:nvSpPr>
                <p:spPr>
                  <a:xfrm>
                    <a:off x="4299331" y="3374517"/>
                    <a:ext cx="371857" cy="184659"/>
                  </a:xfrm>
                  <a:custGeom>
                    <a:avLst/>
                    <a:gdLst/>
                    <a:ahLst/>
                    <a:cxnLst/>
                    <a:rect l="0" t="0" r="0" b="0"/>
                    <a:pathLst>
                      <a:path w="371857" h="184659">
                        <a:moveTo>
                          <a:pt x="371856" y="166624"/>
                        </a:moveTo>
                        <a:lnTo>
                          <a:pt x="371856" y="184658"/>
                        </a:lnTo>
                        <a:lnTo>
                          <a:pt x="271526" y="108458"/>
                        </a:lnTo>
                        <a:lnTo>
                          <a:pt x="262128" y="112141"/>
                        </a:lnTo>
                        <a:lnTo>
                          <a:pt x="250190" y="116205"/>
                        </a:lnTo>
                        <a:lnTo>
                          <a:pt x="235458" y="118618"/>
                        </a:lnTo>
                        <a:lnTo>
                          <a:pt x="215392" y="122682"/>
                        </a:lnTo>
                        <a:lnTo>
                          <a:pt x="192659" y="123952"/>
                        </a:lnTo>
                        <a:lnTo>
                          <a:pt x="167132" y="123952"/>
                        </a:lnTo>
                        <a:lnTo>
                          <a:pt x="139192" y="121285"/>
                        </a:lnTo>
                        <a:lnTo>
                          <a:pt x="124333" y="118618"/>
                        </a:lnTo>
                        <a:lnTo>
                          <a:pt x="111125" y="114935"/>
                        </a:lnTo>
                        <a:lnTo>
                          <a:pt x="96266" y="108458"/>
                        </a:lnTo>
                        <a:lnTo>
                          <a:pt x="72263" y="92837"/>
                        </a:lnTo>
                        <a:lnTo>
                          <a:pt x="60325" y="83820"/>
                        </a:lnTo>
                        <a:lnTo>
                          <a:pt x="40132" y="64516"/>
                        </a:lnTo>
                        <a:lnTo>
                          <a:pt x="22860" y="46355"/>
                        </a:lnTo>
                        <a:lnTo>
                          <a:pt x="10668" y="29718"/>
                        </a:lnTo>
                        <a:lnTo>
                          <a:pt x="0" y="14224"/>
                        </a:lnTo>
                        <a:lnTo>
                          <a:pt x="20193" y="11557"/>
                        </a:lnTo>
                        <a:lnTo>
                          <a:pt x="42926" y="7747"/>
                        </a:lnTo>
                        <a:lnTo>
                          <a:pt x="70866" y="3810"/>
                        </a:lnTo>
                        <a:lnTo>
                          <a:pt x="102997" y="1397"/>
                        </a:lnTo>
                        <a:lnTo>
                          <a:pt x="137795" y="0"/>
                        </a:lnTo>
                        <a:lnTo>
                          <a:pt x="172466" y="1397"/>
                        </a:lnTo>
                        <a:lnTo>
                          <a:pt x="188468" y="2540"/>
                        </a:lnTo>
                        <a:lnTo>
                          <a:pt x="204597" y="5207"/>
                        </a:lnTo>
                        <a:lnTo>
                          <a:pt x="215392" y="6477"/>
                        </a:lnTo>
                        <a:lnTo>
                          <a:pt x="230124" y="14224"/>
                        </a:lnTo>
                        <a:lnTo>
                          <a:pt x="236855" y="18034"/>
                        </a:lnTo>
                        <a:lnTo>
                          <a:pt x="242062" y="23241"/>
                        </a:lnTo>
                        <a:lnTo>
                          <a:pt x="254000" y="41275"/>
                        </a:lnTo>
                        <a:lnTo>
                          <a:pt x="264795" y="65913"/>
                        </a:lnTo>
                        <a:lnTo>
                          <a:pt x="270129" y="77343"/>
                        </a:lnTo>
                        <a:lnTo>
                          <a:pt x="278130" y="87757"/>
                        </a:lnTo>
                        <a:lnTo>
                          <a:pt x="295656" y="104521"/>
                        </a:lnTo>
                        <a:lnTo>
                          <a:pt x="342392" y="145796"/>
                        </a:lnTo>
                        <a:lnTo>
                          <a:pt x="363855" y="161163"/>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65"/>
                  <p:cNvSpPr/>
                  <p:nvPr/>
                </p:nvSpPr>
                <p:spPr>
                  <a:xfrm>
                    <a:off x="4680585" y="3441700"/>
                    <a:ext cx="286132" cy="174118"/>
                  </a:xfrm>
                  <a:custGeom>
                    <a:avLst/>
                    <a:gdLst/>
                    <a:ahLst/>
                    <a:cxnLst/>
                    <a:rect l="0" t="0" r="0" b="0"/>
                    <a:pathLst>
                      <a:path w="286132" h="174118">
                        <a:moveTo>
                          <a:pt x="9271" y="127762"/>
                        </a:moveTo>
                        <a:lnTo>
                          <a:pt x="20066" y="109474"/>
                        </a:lnTo>
                        <a:lnTo>
                          <a:pt x="36068" y="87630"/>
                        </a:lnTo>
                        <a:lnTo>
                          <a:pt x="54864" y="65786"/>
                        </a:lnTo>
                        <a:lnTo>
                          <a:pt x="66802" y="54102"/>
                        </a:lnTo>
                        <a:lnTo>
                          <a:pt x="78867" y="42672"/>
                        </a:lnTo>
                        <a:lnTo>
                          <a:pt x="90932" y="32131"/>
                        </a:lnTo>
                        <a:lnTo>
                          <a:pt x="105537" y="23114"/>
                        </a:lnTo>
                        <a:lnTo>
                          <a:pt x="120396" y="15367"/>
                        </a:lnTo>
                        <a:lnTo>
                          <a:pt x="135001" y="9017"/>
                        </a:lnTo>
                        <a:lnTo>
                          <a:pt x="151130" y="3810"/>
                        </a:lnTo>
                        <a:lnTo>
                          <a:pt x="165735" y="1143"/>
                        </a:lnTo>
                        <a:lnTo>
                          <a:pt x="180594" y="0"/>
                        </a:lnTo>
                        <a:lnTo>
                          <a:pt x="207264" y="0"/>
                        </a:lnTo>
                        <a:lnTo>
                          <a:pt x="219329" y="2540"/>
                        </a:lnTo>
                        <a:lnTo>
                          <a:pt x="231267" y="5080"/>
                        </a:lnTo>
                        <a:lnTo>
                          <a:pt x="242062" y="9017"/>
                        </a:lnTo>
                        <a:lnTo>
                          <a:pt x="260731" y="16637"/>
                        </a:lnTo>
                        <a:lnTo>
                          <a:pt x="274193" y="23114"/>
                        </a:lnTo>
                        <a:lnTo>
                          <a:pt x="286131" y="32131"/>
                        </a:lnTo>
                        <a:lnTo>
                          <a:pt x="244602" y="50292"/>
                        </a:lnTo>
                        <a:lnTo>
                          <a:pt x="205994" y="64516"/>
                        </a:lnTo>
                        <a:lnTo>
                          <a:pt x="187198" y="72263"/>
                        </a:lnTo>
                        <a:lnTo>
                          <a:pt x="169926" y="77343"/>
                        </a:lnTo>
                        <a:lnTo>
                          <a:pt x="152400" y="81153"/>
                        </a:lnTo>
                        <a:lnTo>
                          <a:pt x="133604" y="82423"/>
                        </a:lnTo>
                        <a:lnTo>
                          <a:pt x="115062" y="82423"/>
                        </a:lnTo>
                        <a:lnTo>
                          <a:pt x="97536" y="81153"/>
                        </a:lnTo>
                        <a:lnTo>
                          <a:pt x="69469" y="77343"/>
                        </a:lnTo>
                        <a:lnTo>
                          <a:pt x="58674" y="74803"/>
                        </a:lnTo>
                        <a:lnTo>
                          <a:pt x="1270" y="174117"/>
                        </a:lnTo>
                        <a:lnTo>
                          <a:pt x="0" y="144399"/>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a:off x="4327525" y="3538347"/>
                    <a:ext cx="355728" cy="121413"/>
                  </a:xfrm>
                  <a:custGeom>
                    <a:avLst/>
                    <a:gdLst/>
                    <a:ahLst/>
                    <a:cxnLst/>
                    <a:rect l="0" t="0" r="0" b="0"/>
                    <a:pathLst>
                      <a:path w="355728" h="121413">
                        <a:moveTo>
                          <a:pt x="235331" y="24638"/>
                        </a:moveTo>
                        <a:lnTo>
                          <a:pt x="355727" y="95631"/>
                        </a:lnTo>
                        <a:lnTo>
                          <a:pt x="355727" y="121412"/>
                        </a:lnTo>
                        <a:lnTo>
                          <a:pt x="298196" y="85344"/>
                        </a:lnTo>
                        <a:lnTo>
                          <a:pt x="256667" y="60833"/>
                        </a:lnTo>
                        <a:lnTo>
                          <a:pt x="240665" y="53086"/>
                        </a:lnTo>
                        <a:lnTo>
                          <a:pt x="232664" y="49149"/>
                        </a:lnTo>
                        <a:lnTo>
                          <a:pt x="229997" y="50419"/>
                        </a:lnTo>
                        <a:lnTo>
                          <a:pt x="228600" y="51689"/>
                        </a:lnTo>
                        <a:lnTo>
                          <a:pt x="225806" y="56769"/>
                        </a:lnTo>
                        <a:lnTo>
                          <a:pt x="223266" y="64643"/>
                        </a:lnTo>
                        <a:lnTo>
                          <a:pt x="217932" y="73660"/>
                        </a:lnTo>
                        <a:lnTo>
                          <a:pt x="204470" y="87884"/>
                        </a:lnTo>
                        <a:lnTo>
                          <a:pt x="191135" y="96901"/>
                        </a:lnTo>
                        <a:lnTo>
                          <a:pt x="172593" y="103378"/>
                        </a:lnTo>
                        <a:lnTo>
                          <a:pt x="161798" y="105918"/>
                        </a:lnTo>
                        <a:lnTo>
                          <a:pt x="109601" y="112268"/>
                        </a:lnTo>
                        <a:lnTo>
                          <a:pt x="57404" y="117602"/>
                        </a:lnTo>
                        <a:lnTo>
                          <a:pt x="0" y="121412"/>
                        </a:lnTo>
                        <a:lnTo>
                          <a:pt x="13208" y="100711"/>
                        </a:lnTo>
                        <a:lnTo>
                          <a:pt x="29337" y="80137"/>
                        </a:lnTo>
                        <a:lnTo>
                          <a:pt x="49403" y="56769"/>
                        </a:lnTo>
                        <a:lnTo>
                          <a:pt x="62738" y="45212"/>
                        </a:lnTo>
                        <a:lnTo>
                          <a:pt x="76200" y="34925"/>
                        </a:lnTo>
                        <a:lnTo>
                          <a:pt x="90932" y="24638"/>
                        </a:lnTo>
                        <a:lnTo>
                          <a:pt x="105664" y="15621"/>
                        </a:lnTo>
                        <a:lnTo>
                          <a:pt x="122936" y="7874"/>
                        </a:lnTo>
                        <a:lnTo>
                          <a:pt x="140335" y="4064"/>
                        </a:lnTo>
                        <a:lnTo>
                          <a:pt x="157734" y="1397"/>
                        </a:lnTo>
                        <a:lnTo>
                          <a:pt x="167132" y="0"/>
                        </a:lnTo>
                        <a:lnTo>
                          <a:pt x="176403" y="1397"/>
                        </a:lnTo>
                        <a:lnTo>
                          <a:pt x="192405" y="4064"/>
                        </a:lnTo>
                        <a:lnTo>
                          <a:pt x="204470" y="6477"/>
                        </a:lnTo>
                        <a:lnTo>
                          <a:pt x="215138" y="10414"/>
                        </a:lnTo>
                        <a:lnTo>
                          <a:pt x="232664" y="20701"/>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4667250" y="3209290"/>
                    <a:ext cx="38101" cy="250191"/>
                  </a:xfrm>
                  <a:custGeom>
                    <a:avLst/>
                    <a:gdLst/>
                    <a:ahLst/>
                    <a:cxnLst/>
                    <a:rect l="0" t="0" r="0" b="0"/>
                    <a:pathLst>
                      <a:path w="38101" h="250191">
                        <a:moveTo>
                          <a:pt x="3810" y="250190"/>
                        </a:moveTo>
                        <a:lnTo>
                          <a:pt x="0" y="228600"/>
                        </a:lnTo>
                        <a:lnTo>
                          <a:pt x="0" y="190500"/>
                        </a:lnTo>
                        <a:lnTo>
                          <a:pt x="3810" y="162560"/>
                        </a:lnTo>
                        <a:lnTo>
                          <a:pt x="7620" y="129540"/>
                        </a:lnTo>
                        <a:lnTo>
                          <a:pt x="16510" y="88900"/>
                        </a:lnTo>
                        <a:lnTo>
                          <a:pt x="38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Freeform 68"/>
                  <p:cNvSpPr/>
                  <p:nvPr/>
                </p:nvSpPr>
                <p:spPr>
                  <a:xfrm>
                    <a:off x="4372610" y="3415030"/>
                    <a:ext cx="200661" cy="69851"/>
                  </a:xfrm>
                  <a:custGeom>
                    <a:avLst/>
                    <a:gdLst/>
                    <a:ahLst/>
                    <a:cxnLst/>
                    <a:rect l="0" t="0" r="0" b="0"/>
                    <a:pathLst>
                      <a:path w="200661" h="69851">
                        <a:moveTo>
                          <a:pt x="0" y="7620"/>
                        </a:moveTo>
                        <a:lnTo>
                          <a:pt x="13970" y="2540"/>
                        </a:lnTo>
                        <a:lnTo>
                          <a:pt x="29210" y="0"/>
                        </a:lnTo>
                        <a:lnTo>
                          <a:pt x="45720" y="0"/>
                        </a:lnTo>
                        <a:lnTo>
                          <a:pt x="60960" y="2540"/>
                        </a:lnTo>
                        <a:lnTo>
                          <a:pt x="77470" y="7620"/>
                        </a:lnTo>
                        <a:lnTo>
                          <a:pt x="95250" y="12700"/>
                        </a:lnTo>
                        <a:lnTo>
                          <a:pt x="127000" y="25400"/>
                        </a:lnTo>
                        <a:lnTo>
                          <a:pt x="154940" y="41910"/>
                        </a:lnTo>
                        <a:lnTo>
                          <a:pt x="177800" y="54610"/>
                        </a:lnTo>
                        <a:lnTo>
                          <a:pt x="200660" y="6985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Freeform 69"/>
                  <p:cNvSpPr/>
                  <p:nvPr/>
                </p:nvSpPr>
                <p:spPr>
                  <a:xfrm>
                    <a:off x="4739640" y="3469640"/>
                    <a:ext cx="148591" cy="46991"/>
                  </a:xfrm>
                  <a:custGeom>
                    <a:avLst/>
                    <a:gdLst/>
                    <a:ahLst/>
                    <a:cxnLst/>
                    <a:rect l="0" t="0" r="0" b="0"/>
                    <a:pathLst>
                      <a:path w="148591" h="46991">
                        <a:moveTo>
                          <a:pt x="148590" y="0"/>
                        </a:moveTo>
                        <a:lnTo>
                          <a:pt x="119380" y="0"/>
                        </a:lnTo>
                        <a:lnTo>
                          <a:pt x="105410" y="1270"/>
                        </a:lnTo>
                        <a:lnTo>
                          <a:pt x="91440" y="3810"/>
                        </a:lnTo>
                        <a:lnTo>
                          <a:pt x="68580" y="11430"/>
                        </a:lnTo>
                        <a:lnTo>
                          <a:pt x="45720" y="21590"/>
                        </a:lnTo>
                        <a:lnTo>
                          <a:pt x="26670" y="30480"/>
                        </a:lnTo>
                        <a:lnTo>
                          <a:pt x="11430" y="38100"/>
                        </a:lnTo>
                        <a:lnTo>
                          <a:pt x="0" y="4699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Freeform 70"/>
                  <p:cNvSpPr/>
                  <p:nvPr/>
                </p:nvSpPr>
                <p:spPr>
                  <a:xfrm>
                    <a:off x="4396740" y="3563620"/>
                    <a:ext cx="166371" cy="54611"/>
                  </a:xfrm>
                  <a:custGeom>
                    <a:avLst/>
                    <a:gdLst/>
                    <a:ahLst/>
                    <a:cxnLst/>
                    <a:rect l="0" t="0" r="0" b="0"/>
                    <a:pathLst>
                      <a:path w="166371" h="54611">
                        <a:moveTo>
                          <a:pt x="0" y="54610"/>
                        </a:moveTo>
                        <a:lnTo>
                          <a:pt x="7620" y="49530"/>
                        </a:lnTo>
                        <a:lnTo>
                          <a:pt x="40640" y="35560"/>
                        </a:lnTo>
                        <a:lnTo>
                          <a:pt x="67310" y="26670"/>
                        </a:lnTo>
                        <a:lnTo>
                          <a:pt x="95250" y="17780"/>
                        </a:lnTo>
                        <a:lnTo>
                          <a:pt x="144780" y="5080"/>
                        </a:lnTo>
                        <a:lnTo>
                          <a:pt x="16637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107" name="Group 106"/>
              <p:cNvGrpSpPr/>
              <p:nvPr/>
            </p:nvGrpSpPr>
            <p:grpSpPr>
              <a:xfrm>
                <a:off x="5422392" y="3428873"/>
                <a:ext cx="1547496" cy="905257"/>
                <a:chOff x="5422392" y="3428873"/>
                <a:chExt cx="1547496" cy="905257"/>
              </a:xfrm>
            </p:grpSpPr>
            <p:grpSp>
              <p:nvGrpSpPr>
                <p:cNvPr id="84" name="Group 83"/>
                <p:cNvGrpSpPr/>
                <p:nvPr/>
              </p:nvGrpSpPr>
              <p:grpSpPr>
                <a:xfrm>
                  <a:off x="5867654" y="3428873"/>
                  <a:ext cx="671323" cy="891795"/>
                  <a:chOff x="5867654" y="3428873"/>
                  <a:chExt cx="671323" cy="891795"/>
                </a:xfrm>
              </p:grpSpPr>
              <p:sp>
                <p:nvSpPr>
                  <p:cNvPr id="74" name="Freeform 73"/>
                  <p:cNvSpPr/>
                  <p:nvPr/>
                </p:nvSpPr>
                <p:spPr>
                  <a:xfrm>
                    <a:off x="6025388" y="4049649"/>
                    <a:ext cx="513589" cy="271019"/>
                  </a:xfrm>
                  <a:custGeom>
                    <a:avLst/>
                    <a:gdLst/>
                    <a:ahLst/>
                    <a:cxnLst/>
                    <a:rect l="0" t="0" r="0" b="0"/>
                    <a:pathLst>
                      <a:path w="513589" h="271019">
                        <a:moveTo>
                          <a:pt x="0" y="148463"/>
                        </a:moveTo>
                        <a:lnTo>
                          <a:pt x="0" y="130429"/>
                        </a:lnTo>
                        <a:lnTo>
                          <a:pt x="5461" y="112268"/>
                        </a:lnTo>
                        <a:lnTo>
                          <a:pt x="9271" y="104648"/>
                        </a:lnTo>
                        <a:lnTo>
                          <a:pt x="21590" y="89281"/>
                        </a:lnTo>
                        <a:lnTo>
                          <a:pt x="36195" y="74930"/>
                        </a:lnTo>
                        <a:lnTo>
                          <a:pt x="54864" y="61976"/>
                        </a:lnTo>
                        <a:lnTo>
                          <a:pt x="73787" y="50419"/>
                        </a:lnTo>
                        <a:lnTo>
                          <a:pt x="95123" y="40132"/>
                        </a:lnTo>
                        <a:lnTo>
                          <a:pt x="116332" y="31115"/>
                        </a:lnTo>
                        <a:lnTo>
                          <a:pt x="139192" y="21971"/>
                        </a:lnTo>
                        <a:lnTo>
                          <a:pt x="159131" y="15494"/>
                        </a:lnTo>
                        <a:lnTo>
                          <a:pt x="179197" y="10414"/>
                        </a:lnTo>
                        <a:lnTo>
                          <a:pt x="211328" y="2667"/>
                        </a:lnTo>
                        <a:lnTo>
                          <a:pt x="228727" y="0"/>
                        </a:lnTo>
                        <a:lnTo>
                          <a:pt x="263525" y="1397"/>
                        </a:lnTo>
                        <a:lnTo>
                          <a:pt x="296926" y="3937"/>
                        </a:lnTo>
                        <a:lnTo>
                          <a:pt x="326517" y="10414"/>
                        </a:lnTo>
                        <a:lnTo>
                          <a:pt x="354457" y="16764"/>
                        </a:lnTo>
                        <a:lnTo>
                          <a:pt x="381127" y="26035"/>
                        </a:lnTo>
                        <a:lnTo>
                          <a:pt x="403987" y="36068"/>
                        </a:lnTo>
                        <a:lnTo>
                          <a:pt x="425323" y="46609"/>
                        </a:lnTo>
                        <a:lnTo>
                          <a:pt x="444119" y="59436"/>
                        </a:lnTo>
                        <a:lnTo>
                          <a:pt x="460248" y="72263"/>
                        </a:lnTo>
                        <a:lnTo>
                          <a:pt x="474853" y="85217"/>
                        </a:lnTo>
                        <a:lnTo>
                          <a:pt x="486918" y="99314"/>
                        </a:lnTo>
                        <a:lnTo>
                          <a:pt x="504317" y="126619"/>
                        </a:lnTo>
                        <a:lnTo>
                          <a:pt x="513588" y="152400"/>
                        </a:lnTo>
                        <a:lnTo>
                          <a:pt x="513588" y="170307"/>
                        </a:lnTo>
                        <a:lnTo>
                          <a:pt x="511048" y="178181"/>
                        </a:lnTo>
                        <a:lnTo>
                          <a:pt x="498856" y="194945"/>
                        </a:lnTo>
                        <a:lnTo>
                          <a:pt x="478917" y="212979"/>
                        </a:lnTo>
                        <a:lnTo>
                          <a:pt x="465582" y="221996"/>
                        </a:lnTo>
                        <a:lnTo>
                          <a:pt x="450850" y="231140"/>
                        </a:lnTo>
                        <a:lnTo>
                          <a:pt x="433324" y="240157"/>
                        </a:lnTo>
                        <a:lnTo>
                          <a:pt x="413385" y="247904"/>
                        </a:lnTo>
                        <a:lnTo>
                          <a:pt x="390652" y="255651"/>
                        </a:lnTo>
                        <a:lnTo>
                          <a:pt x="365125" y="262128"/>
                        </a:lnTo>
                        <a:lnTo>
                          <a:pt x="338455" y="265938"/>
                        </a:lnTo>
                        <a:lnTo>
                          <a:pt x="308991" y="269875"/>
                        </a:lnTo>
                        <a:lnTo>
                          <a:pt x="276860" y="271018"/>
                        </a:lnTo>
                        <a:lnTo>
                          <a:pt x="240792" y="271018"/>
                        </a:lnTo>
                        <a:lnTo>
                          <a:pt x="211328" y="269875"/>
                        </a:lnTo>
                        <a:lnTo>
                          <a:pt x="178054" y="267208"/>
                        </a:lnTo>
                        <a:lnTo>
                          <a:pt x="160528" y="264668"/>
                        </a:lnTo>
                        <a:lnTo>
                          <a:pt x="143129" y="262128"/>
                        </a:lnTo>
                        <a:lnTo>
                          <a:pt x="124460" y="258191"/>
                        </a:lnTo>
                        <a:lnTo>
                          <a:pt x="107061" y="253111"/>
                        </a:lnTo>
                        <a:lnTo>
                          <a:pt x="89662" y="246634"/>
                        </a:lnTo>
                        <a:lnTo>
                          <a:pt x="73787" y="238887"/>
                        </a:lnTo>
                        <a:lnTo>
                          <a:pt x="57658" y="229870"/>
                        </a:lnTo>
                        <a:lnTo>
                          <a:pt x="42926" y="219583"/>
                        </a:lnTo>
                        <a:lnTo>
                          <a:pt x="30734" y="207772"/>
                        </a:lnTo>
                        <a:lnTo>
                          <a:pt x="18796" y="192405"/>
                        </a:lnTo>
                        <a:lnTo>
                          <a:pt x="9271" y="176784"/>
                        </a:lnTo>
                        <a:lnTo>
                          <a:pt x="2794" y="157480"/>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74"/>
                  <p:cNvSpPr/>
                  <p:nvPr/>
                </p:nvSpPr>
                <p:spPr>
                  <a:xfrm>
                    <a:off x="6219317" y="3756660"/>
                    <a:ext cx="58802" cy="374270"/>
                  </a:xfrm>
                  <a:custGeom>
                    <a:avLst/>
                    <a:gdLst/>
                    <a:ahLst/>
                    <a:cxnLst/>
                    <a:rect l="0" t="0" r="0" b="0"/>
                    <a:pathLst>
                      <a:path w="58802" h="374270">
                        <a:moveTo>
                          <a:pt x="58801" y="354965"/>
                        </a:moveTo>
                        <a:lnTo>
                          <a:pt x="34798" y="374269"/>
                        </a:lnTo>
                        <a:lnTo>
                          <a:pt x="29464" y="308483"/>
                        </a:lnTo>
                        <a:lnTo>
                          <a:pt x="12065" y="154813"/>
                        </a:lnTo>
                        <a:lnTo>
                          <a:pt x="6604" y="116205"/>
                        </a:lnTo>
                        <a:lnTo>
                          <a:pt x="2794" y="82550"/>
                        </a:lnTo>
                        <a:lnTo>
                          <a:pt x="0" y="34925"/>
                        </a:lnTo>
                        <a:lnTo>
                          <a:pt x="0" y="7747"/>
                        </a:lnTo>
                        <a:lnTo>
                          <a:pt x="1397" y="0"/>
                        </a:lnTo>
                        <a:lnTo>
                          <a:pt x="17399" y="1270"/>
                        </a:lnTo>
                        <a:lnTo>
                          <a:pt x="26797" y="6477"/>
                        </a:lnTo>
                        <a:lnTo>
                          <a:pt x="28194" y="9144"/>
                        </a:lnTo>
                        <a:lnTo>
                          <a:pt x="28194" y="18034"/>
                        </a:lnTo>
                        <a:lnTo>
                          <a:pt x="25527" y="40005"/>
                        </a:lnTo>
                        <a:lnTo>
                          <a:pt x="28194" y="81407"/>
                        </a:lnTo>
                        <a:lnTo>
                          <a:pt x="33528" y="135509"/>
                        </a:lnTo>
                        <a:lnTo>
                          <a:pt x="38862" y="196342"/>
                        </a:lnTo>
                        <a:lnTo>
                          <a:pt x="52197" y="305943"/>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75"/>
                  <p:cNvSpPr/>
                  <p:nvPr/>
                </p:nvSpPr>
                <p:spPr>
                  <a:xfrm>
                    <a:off x="6167247" y="3428873"/>
                    <a:ext cx="172467" cy="362713"/>
                  </a:xfrm>
                  <a:custGeom>
                    <a:avLst/>
                    <a:gdLst/>
                    <a:ahLst/>
                    <a:cxnLst/>
                    <a:rect l="0" t="0" r="0" b="0"/>
                    <a:pathLst>
                      <a:path w="172467" h="362713">
                        <a:moveTo>
                          <a:pt x="129667" y="11557"/>
                        </a:moveTo>
                        <a:lnTo>
                          <a:pt x="145796" y="42672"/>
                        </a:lnTo>
                        <a:lnTo>
                          <a:pt x="153797" y="61976"/>
                        </a:lnTo>
                        <a:lnTo>
                          <a:pt x="161925" y="82550"/>
                        </a:lnTo>
                        <a:lnTo>
                          <a:pt x="168529" y="101854"/>
                        </a:lnTo>
                        <a:lnTo>
                          <a:pt x="172466" y="118745"/>
                        </a:lnTo>
                        <a:lnTo>
                          <a:pt x="172466" y="144399"/>
                        </a:lnTo>
                        <a:lnTo>
                          <a:pt x="171069" y="167640"/>
                        </a:lnTo>
                        <a:lnTo>
                          <a:pt x="167132" y="192278"/>
                        </a:lnTo>
                        <a:lnTo>
                          <a:pt x="161925" y="214249"/>
                        </a:lnTo>
                        <a:lnTo>
                          <a:pt x="145796" y="255524"/>
                        </a:lnTo>
                        <a:lnTo>
                          <a:pt x="136398" y="273685"/>
                        </a:lnTo>
                        <a:lnTo>
                          <a:pt x="116332" y="307213"/>
                        </a:lnTo>
                        <a:lnTo>
                          <a:pt x="105537" y="321310"/>
                        </a:lnTo>
                        <a:lnTo>
                          <a:pt x="88138" y="343408"/>
                        </a:lnTo>
                        <a:lnTo>
                          <a:pt x="70866" y="362712"/>
                        </a:lnTo>
                        <a:lnTo>
                          <a:pt x="60198" y="358775"/>
                        </a:lnTo>
                        <a:lnTo>
                          <a:pt x="49530" y="352425"/>
                        </a:lnTo>
                        <a:lnTo>
                          <a:pt x="29337" y="335534"/>
                        </a:lnTo>
                        <a:lnTo>
                          <a:pt x="17272" y="318770"/>
                        </a:lnTo>
                        <a:lnTo>
                          <a:pt x="12065" y="307213"/>
                        </a:lnTo>
                        <a:lnTo>
                          <a:pt x="3937" y="281305"/>
                        </a:lnTo>
                        <a:lnTo>
                          <a:pt x="1270" y="265811"/>
                        </a:lnTo>
                        <a:lnTo>
                          <a:pt x="0" y="249047"/>
                        </a:lnTo>
                        <a:lnTo>
                          <a:pt x="1270" y="230886"/>
                        </a:lnTo>
                        <a:lnTo>
                          <a:pt x="3937" y="211582"/>
                        </a:lnTo>
                        <a:lnTo>
                          <a:pt x="9271" y="193548"/>
                        </a:lnTo>
                        <a:lnTo>
                          <a:pt x="16002" y="174117"/>
                        </a:lnTo>
                        <a:lnTo>
                          <a:pt x="24003" y="154813"/>
                        </a:lnTo>
                        <a:lnTo>
                          <a:pt x="42799" y="118745"/>
                        </a:lnTo>
                        <a:lnTo>
                          <a:pt x="74803" y="68326"/>
                        </a:lnTo>
                        <a:lnTo>
                          <a:pt x="94869" y="39878"/>
                        </a:lnTo>
                        <a:lnTo>
                          <a:pt x="110871" y="16764"/>
                        </a:lnTo>
                        <a:lnTo>
                          <a:pt x="121666"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76"/>
                  <p:cNvSpPr/>
                  <p:nvPr/>
                </p:nvSpPr>
                <p:spPr>
                  <a:xfrm>
                    <a:off x="5867654" y="3706368"/>
                    <a:ext cx="371857" cy="184532"/>
                  </a:xfrm>
                  <a:custGeom>
                    <a:avLst/>
                    <a:gdLst/>
                    <a:ahLst/>
                    <a:cxnLst/>
                    <a:rect l="0" t="0" r="0" b="0"/>
                    <a:pathLst>
                      <a:path w="371857" h="184532">
                        <a:moveTo>
                          <a:pt x="371856" y="166497"/>
                        </a:moveTo>
                        <a:lnTo>
                          <a:pt x="371856" y="184531"/>
                        </a:lnTo>
                        <a:lnTo>
                          <a:pt x="271399" y="108458"/>
                        </a:lnTo>
                        <a:lnTo>
                          <a:pt x="262001" y="112268"/>
                        </a:lnTo>
                        <a:lnTo>
                          <a:pt x="250063" y="116078"/>
                        </a:lnTo>
                        <a:lnTo>
                          <a:pt x="235331" y="118618"/>
                        </a:lnTo>
                        <a:lnTo>
                          <a:pt x="215392" y="122555"/>
                        </a:lnTo>
                        <a:lnTo>
                          <a:pt x="192659" y="123952"/>
                        </a:lnTo>
                        <a:lnTo>
                          <a:pt x="167005" y="123952"/>
                        </a:lnTo>
                        <a:lnTo>
                          <a:pt x="139065" y="121285"/>
                        </a:lnTo>
                        <a:lnTo>
                          <a:pt x="124333" y="118618"/>
                        </a:lnTo>
                        <a:lnTo>
                          <a:pt x="110998" y="114808"/>
                        </a:lnTo>
                        <a:lnTo>
                          <a:pt x="96266" y="108458"/>
                        </a:lnTo>
                        <a:lnTo>
                          <a:pt x="72263" y="92964"/>
                        </a:lnTo>
                        <a:lnTo>
                          <a:pt x="60198" y="83820"/>
                        </a:lnTo>
                        <a:lnTo>
                          <a:pt x="40005" y="64516"/>
                        </a:lnTo>
                        <a:lnTo>
                          <a:pt x="22733" y="46355"/>
                        </a:lnTo>
                        <a:lnTo>
                          <a:pt x="10668" y="29718"/>
                        </a:lnTo>
                        <a:lnTo>
                          <a:pt x="0" y="14224"/>
                        </a:lnTo>
                        <a:lnTo>
                          <a:pt x="20066" y="11557"/>
                        </a:lnTo>
                        <a:lnTo>
                          <a:pt x="42799" y="7747"/>
                        </a:lnTo>
                        <a:lnTo>
                          <a:pt x="70739" y="3810"/>
                        </a:lnTo>
                        <a:lnTo>
                          <a:pt x="102997" y="1270"/>
                        </a:lnTo>
                        <a:lnTo>
                          <a:pt x="137795" y="0"/>
                        </a:lnTo>
                        <a:lnTo>
                          <a:pt x="172339" y="1270"/>
                        </a:lnTo>
                        <a:lnTo>
                          <a:pt x="188468" y="2667"/>
                        </a:lnTo>
                        <a:lnTo>
                          <a:pt x="204597" y="5080"/>
                        </a:lnTo>
                        <a:lnTo>
                          <a:pt x="215392" y="6350"/>
                        </a:lnTo>
                        <a:lnTo>
                          <a:pt x="229997" y="14224"/>
                        </a:lnTo>
                        <a:lnTo>
                          <a:pt x="236728" y="17907"/>
                        </a:lnTo>
                        <a:lnTo>
                          <a:pt x="242062" y="23241"/>
                        </a:lnTo>
                        <a:lnTo>
                          <a:pt x="254000" y="41275"/>
                        </a:lnTo>
                        <a:lnTo>
                          <a:pt x="264795" y="65786"/>
                        </a:lnTo>
                        <a:lnTo>
                          <a:pt x="270002" y="77343"/>
                        </a:lnTo>
                        <a:lnTo>
                          <a:pt x="278130" y="87757"/>
                        </a:lnTo>
                        <a:lnTo>
                          <a:pt x="295529" y="104521"/>
                        </a:lnTo>
                        <a:lnTo>
                          <a:pt x="342392" y="145923"/>
                        </a:lnTo>
                        <a:lnTo>
                          <a:pt x="363728" y="16129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77"/>
                  <p:cNvSpPr/>
                  <p:nvPr/>
                </p:nvSpPr>
                <p:spPr>
                  <a:xfrm>
                    <a:off x="6248781" y="3773551"/>
                    <a:ext cx="286259" cy="174118"/>
                  </a:xfrm>
                  <a:custGeom>
                    <a:avLst/>
                    <a:gdLst/>
                    <a:ahLst/>
                    <a:cxnLst/>
                    <a:rect l="0" t="0" r="0" b="0"/>
                    <a:pathLst>
                      <a:path w="286259" h="174118">
                        <a:moveTo>
                          <a:pt x="9398" y="127762"/>
                        </a:moveTo>
                        <a:lnTo>
                          <a:pt x="20193" y="109601"/>
                        </a:lnTo>
                        <a:lnTo>
                          <a:pt x="36195" y="87630"/>
                        </a:lnTo>
                        <a:lnTo>
                          <a:pt x="54864" y="65659"/>
                        </a:lnTo>
                        <a:lnTo>
                          <a:pt x="66802" y="54102"/>
                        </a:lnTo>
                        <a:lnTo>
                          <a:pt x="78867" y="42545"/>
                        </a:lnTo>
                        <a:lnTo>
                          <a:pt x="90932" y="32131"/>
                        </a:lnTo>
                        <a:lnTo>
                          <a:pt x="105664" y="23114"/>
                        </a:lnTo>
                        <a:lnTo>
                          <a:pt x="120396" y="15367"/>
                        </a:lnTo>
                        <a:lnTo>
                          <a:pt x="135128" y="8890"/>
                        </a:lnTo>
                        <a:lnTo>
                          <a:pt x="151130" y="3683"/>
                        </a:lnTo>
                        <a:lnTo>
                          <a:pt x="165862" y="1143"/>
                        </a:lnTo>
                        <a:lnTo>
                          <a:pt x="180594" y="0"/>
                        </a:lnTo>
                        <a:lnTo>
                          <a:pt x="207391" y="0"/>
                        </a:lnTo>
                        <a:lnTo>
                          <a:pt x="219456" y="2413"/>
                        </a:lnTo>
                        <a:lnTo>
                          <a:pt x="231394" y="5080"/>
                        </a:lnTo>
                        <a:lnTo>
                          <a:pt x="242189" y="8890"/>
                        </a:lnTo>
                        <a:lnTo>
                          <a:pt x="260858" y="16637"/>
                        </a:lnTo>
                        <a:lnTo>
                          <a:pt x="274320" y="23114"/>
                        </a:lnTo>
                        <a:lnTo>
                          <a:pt x="286258" y="32131"/>
                        </a:lnTo>
                        <a:lnTo>
                          <a:pt x="244729" y="50292"/>
                        </a:lnTo>
                        <a:lnTo>
                          <a:pt x="206121" y="64516"/>
                        </a:lnTo>
                        <a:lnTo>
                          <a:pt x="187198" y="72263"/>
                        </a:lnTo>
                        <a:lnTo>
                          <a:pt x="169926" y="77343"/>
                        </a:lnTo>
                        <a:lnTo>
                          <a:pt x="152527" y="81153"/>
                        </a:lnTo>
                        <a:lnTo>
                          <a:pt x="133731" y="82550"/>
                        </a:lnTo>
                        <a:lnTo>
                          <a:pt x="115062" y="82550"/>
                        </a:lnTo>
                        <a:lnTo>
                          <a:pt x="97536" y="81153"/>
                        </a:lnTo>
                        <a:lnTo>
                          <a:pt x="69596" y="77343"/>
                        </a:lnTo>
                        <a:lnTo>
                          <a:pt x="58801" y="74676"/>
                        </a:lnTo>
                        <a:lnTo>
                          <a:pt x="1270" y="174117"/>
                        </a:lnTo>
                        <a:lnTo>
                          <a:pt x="0" y="144399"/>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78"/>
                  <p:cNvSpPr/>
                  <p:nvPr/>
                </p:nvSpPr>
                <p:spPr>
                  <a:xfrm>
                    <a:off x="5895721" y="3870325"/>
                    <a:ext cx="355728" cy="121286"/>
                  </a:xfrm>
                  <a:custGeom>
                    <a:avLst/>
                    <a:gdLst/>
                    <a:ahLst/>
                    <a:cxnLst/>
                    <a:rect l="0" t="0" r="0" b="0"/>
                    <a:pathLst>
                      <a:path w="355728" h="121286">
                        <a:moveTo>
                          <a:pt x="235331" y="24511"/>
                        </a:moveTo>
                        <a:lnTo>
                          <a:pt x="355727" y="95504"/>
                        </a:lnTo>
                        <a:lnTo>
                          <a:pt x="355727" y="121285"/>
                        </a:lnTo>
                        <a:lnTo>
                          <a:pt x="298196" y="85090"/>
                        </a:lnTo>
                        <a:lnTo>
                          <a:pt x="256667" y="60706"/>
                        </a:lnTo>
                        <a:lnTo>
                          <a:pt x="240665" y="52832"/>
                        </a:lnTo>
                        <a:lnTo>
                          <a:pt x="232664" y="49022"/>
                        </a:lnTo>
                        <a:lnTo>
                          <a:pt x="229997" y="50292"/>
                        </a:lnTo>
                        <a:lnTo>
                          <a:pt x="228727" y="51562"/>
                        </a:lnTo>
                        <a:lnTo>
                          <a:pt x="225933" y="56769"/>
                        </a:lnTo>
                        <a:lnTo>
                          <a:pt x="223266" y="64516"/>
                        </a:lnTo>
                        <a:lnTo>
                          <a:pt x="218059" y="73533"/>
                        </a:lnTo>
                        <a:lnTo>
                          <a:pt x="204470" y="87757"/>
                        </a:lnTo>
                        <a:lnTo>
                          <a:pt x="191135" y="96774"/>
                        </a:lnTo>
                        <a:lnTo>
                          <a:pt x="172593" y="103251"/>
                        </a:lnTo>
                        <a:lnTo>
                          <a:pt x="161798" y="105664"/>
                        </a:lnTo>
                        <a:lnTo>
                          <a:pt x="109728" y="112141"/>
                        </a:lnTo>
                        <a:lnTo>
                          <a:pt x="57531" y="117475"/>
                        </a:lnTo>
                        <a:lnTo>
                          <a:pt x="0" y="121285"/>
                        </a:lnTo>
                        <a:lnTo>
                          <a:pt x="13335" y="100584"/>
                        </a:lnTo>
                        <a:lnTo>
                          <a:pt x="29337" y="79883"/>
                        </a:lnTo>
                        <a:lnTo>
                          <a:pt x="49403" y="56769"/>
                        </a:lnTo>
                        <a:lnTo>
                          <a:pt x="62738" y="45212"/>
                        </a:lnTo>
                        <a:lnTo>
                          <a:pt x="76200" y="34798"/>
                        </a:lnTo>
                        <a:lnTo>
                          <a:pt x="91059" y="24511"/>
                        </a:lnTo>
                        <a:lnTo>
                          <a:pt x="105664" y="15367"/>
                        </a:lnTo>
                        <a:lnTo>
                          <a:pt x="122936" y="7620"/>
                        </a:lnTo>
                        <a:lnTo>
                          <a:pt x="140462" y="3810"/>
                        </a:lnTo>
                        <a:lnTo>
                          <a:pt x="157861" y="1270"/>
                        </a:lnTo>
                        <a:lnTo>
                          <a:pt x="167132" y="0"/>
                        </a:lnTo>
                        <a:lnTo>
                          <a:pt x="176530" y="1270"/>
                        </a:lnTo>
                        <a:lnTo>
                          <a:pt x="192532" y="3810"/>
                        </a:lnTo>
                        <a:lnTo>
                          <a:pt x="204470" y="6350"/>
                        </a:lnTo>
                        <a:lnTo>
                          <a:pt x="215265" y="10287"/>
                        </a:lnTo>
                        <a:lnTo>
                          <a:pt x="232664" y="20574"/>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79"/>
                  <p:cNvSpPr/>
                  <p:nvPr/>
                </p:nvSpPr>
                <p:spPr>
                  <a:xfrm>
                    <a:off x="6235700" y="3540760"/>
                    <a:ext cx="36831" cy="251461"/>
                  </a:xfrm>
                  <a:custGeom>
                    <a:avLst/>
                    <a:gdLst/>
                    <a:ahLst/>
                    <a:cxnLst/>
                    <a:rect l="0" t="0" r="0" b="0"/>
                    <a:pathLst>
                      <a:path w="36831" h="251461">
                        <a:moveTo>
                          <a:pt x="2540" y="251460"/>
                        </a:moveTo>
                        <a:lnTo>
                          <a:pt x="0" y="229870"/>
                        </a:lnTo>
                        <a:lnTo>
                          <a:pt x="0" y="190500"/>
                        </a:lnTo>
                        <a:lnTo>
                          <a:pt x="2540" y="162560"/>
                        </a:lnTo>
                        <a:lnTo>
                          <a:pt x="7620" y="129540"/>
                        </a:lnTo>
                        <a:lnTo>
                          <a:pt x="16510" y="88900"/>
                        </a:lnTo>
                        <a:lnTo>
                          <a:pt x="36830" y="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Freeform 80"/>
                  <p:cNvSpPr/>
                  <p:nvPr/>
                </p:nvSpPr>
                <p:spPr>
                  <a:xfrm>
                    <a:off x="5941060" y="3747770"/>
                    <a:ext cx="199391" cy="68581"/>
                  </a:xfrm>
                  <a:custGeom>
                    <a:avLst/>
                    <a:gdLst/>
                    <a:ahLst/>
                    <a:cxnLst/>
                    <a:rect l="0" t="0" r="0" b="0"/>
                    <a:pathLst>
                      <a:path w="199391" h="68581">
                        <a:moveTo>
                          <a:pt x="0" y="6350"/>
                        </a:moveTo>
                        <a:lnTo>
                          <a:pt x="13970" y="1270"/>
                        </a:lnTo>
                        <a:lnTo>
                          <a:pt x="30480" y="0"/>
                        </a:lnTo>
                        <a:lnTo>
                          <a:pt x="45720" y="0"/>
                        </a:lnTo>
                        <a:lnTo>
                          <a:pt x="60960" y="1270"/>
                        </a:lnTo>
                        <a:lnTo>
                          <a:pt x="77470" y="6350"/>
                        </a:lnTo>
                        <a:lnTo>
                          <a:pt x="95250" y="11430"/>
                        </a:lnTo>
                        <a:lnTo>
                          <a:pt x="128270" y="25400"/>
                        </a:lnTo>
                        <a:lnTo>
                          <a:pt x="154940" y="39370"/>
                        </a:lnTo>
                        <a:lnTo>
                          <a:pt x="177800" y="54610"/>
                        </a:lnTo>
                        <a:lnTo>
                          <a:pt x="199390" y="6858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Freeform 81"/>
                  <p:cNvSpPr/>
                  <p:nvPr/>
                </p:nvSpPr>
                <p:spPr>
                  <a:xfrm>
                    <a:off x="6308090" y="3801110"/>
                    <a:ext cx="148591" cy="46991"/>
                  </a:xfrm>
                  <a:custGeom>
                    <a:avLst/>
                    <a:gdLst/>
                    <a:ahLst/>
                    <a:cxnLst/>
                    <a:rect l="0" t="0" r="0" b="0"/>
                    <a:pathLst>
                      <a:path w="148591" h="46991">
                        <a:moveTo>
                          <a:pt x="148590" y="0"/>
                        </a:moveTo>
                        <a:lnTo>
                          <a:pt x="120650" y="0"/>
                        </a:lnTo>
                        <a:lnTo>
                          <a:pt x="105410" y="1270"/>
                        </a:lnTo>
                        <a:lnTo>
                          <a:pt x="91440" y="5080"/>
                        </a:lnTo>
                        <a:lnTo>
                          <a:pt x="68580" y="12700"/>
                        </a:lnTo>
                        <a:lnTo>
                          <a:pt x="44450" y="21590"/>
                        </a:lnTo>
                        <a:lnTo>
                          <a:pt x="26670" y="30480"/>
                        </a:lnTo>
                        <a:lnTo>
                          <a:pt x="11430" y="39370"/>
                        </a:lnTo>
                        <a:lnTo>
                          <a:pt x="0" y="4699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Freeform 82"/>
                  <p:cNvSpPr/>
                  <p:nvPr/>
                </p:nvSpPr>
                <p:spPr>
                  <a:xfrm>
                    <a:off x="5965190" y="3895090"/>
                    <a:ext cx="166371" cy="55881"/>
                  </a:xfrm>
                  <a:custGeom>
                    <a:avLst/>
                    <a:gdLst/>
                    <a:ahLst/>
                    <a:cxnLst/>
                    <a:rect l="0" t="0" r="0" b="0"/>
                    <a:pathLst>
                      <a:path w="166371" h="55881">
                        <a:moveTo>
                          <a:pt x="0" y="55880"/>
                        </a:moveTo>
                        <a:lnTo>
                          <a:pt x="7620" y="50800"/>
                        </a:lnTo>
                        <a:lnTo>
                          <a:pt x="40640" y="35560"/>
                        </a:lnTo>
                        <a:lnTo>
                          <a:pt x="67310" y="26670"/>
                        </a:lnTo>
                        <a:lnTo>
                          <a:pt x="95250" y="17780"/>
                        </a:lnTo>
                        <a:lnTo>
                          <a:pt x="144780" y="5080"/>
                        </a:lnTo>
                        <a:lnTo>
                          <a:pt x="166370" y="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95" name="Group 94"/>
                <p:cNvGrpSpPr/>
                <p:nvPr/>
              </p:nvGrpSpPr>
              <p:grpSpPr>
                <a:xfrm>
                  <a:off x="5422392" y="3435604"/>
                  <a:ext cx="671450" cy="891922"/>
                  <a:chOff x="5422392" y="3435604"/>
                  <a:chExt cx="671450" cy="891922"/>
                </a:xfrm>
              </p:grpSpPr>
              <p:sp>
                <p:nvSpPr>
                  <p:cNvPr id="85" name="Freeform 84"/>
                  <p:cNvSpPr/>
                  <p:nvPr/>
                </p:nvSpPr>
                <p:spPr>
                  <a:xfrm>
                    <a:off x="5580126" y="4056380"/>
                    <a:ext cx="513716" cy="271146"/>
                  </a:xfrm>
                  <a:custGeom>
                    <a:avLst/>
                    <a:gdLst/>
                    <a:ahLst/>
                    <a:cxnLst/>
                    <a:rect l="0" t="0" r="0" b="0"/>
                    <a:pathLst>
                      <a:path w="513716" h="271146">
                        <a:moveTo>
                          <a:pt x="0" y="148463"/>
                        </a:moveTo>
                        <a:lnTo>
                          <a:pt x="0" y="130429"/>
                        </a:lnTo>
                        <a:lnTo>
                          <a:pt x="5461" y="112268"/>
                        </a:lnTo>
                        <a:lnTo>
                          <a:pt x="9398" y="104648"/>
                        </a:lnTo>
                        <a:lnTo>
                          <a:pt x="21590" y="89154"/>
                        </a:lnTo>
                        <a:lnTo>
                          <a:pt x="36322" y="74930"/>
                        </a:lnTo>
                        <a:lnTo>
                          <a:pt x="54991" y="61976"/>
                        </a:lnTo>
                        <a:lnTo>
                          <a:pt x="73787" y="50292"/>
                        </a:lnTo>
                        <a:lnTo>
                          <a:pt x="95250" y="40132"/>
                        </a:lnTo>
                        <a:lnTo>
                          <a:pt x="116459" y="30988"/>
                        </a:lnTo>
                        <a:lnTo>
                          <a:pt x="139319" y="21971"/>
                        </a:lnTo>
                        <a:lnTo>
                          <a:pt x="159131" y="15621"/>
                        </a:lnTo>
                        <a:lnTo>
                          <a:pt x="179324" y="10414"/>
                        </a:lnTo>
                        <a:lnTo>
                          <a:pt x="211455" y="2667"/>
                        </a:lnTo>
                        <a:lnTo>
                          <a:pt x="228854" y="0"/>
                        </a:lnTo>
                        <a:lnTo>
                          <a:pt x="263652" y="1397"/>
                        </a:lnTo>
                        <a:lnTo>
                          <a:pt x="296926" y="3937"/>
                        </a:lnTo>
                        <a:lnTo>
                          <a:pt x="326517" y="10414"/>
                        </a:lnTo>
                        <a:lnTo>
                          <a:pt x="354457" y="16764"/>
                        </a:lnTo>
                        <a:lnTo>
                          <a:pt x="381254" y="25908"/>
                        </a:lnTo>
                        <a:lnTo>
                          <a:pt x="404114" y="36068"/>
                        </a:lnTo>
                        <a:lnTo>
                          <a:pt x="425323" y="46609"/>
                        </a:lnTo>
                        <a:lnTo>
                          <a:pt x="444246" y="59563"/>
                        </a:lnTo>
                        <a:lnTo>
                          <a:pt x="460248" y="72390"/>
                        </a:lnTo>
                        <a:lnTo>
                          <a:pt x="474853" y="85217"/>
                        </a:lnTo>
                        <a:lnTo>
                          <a:pt x="486918" y="99441"/>
                        </a:lnTo>
                        <a:lnTo>
                          <a:pt x="504317" y="126619"/>
                        </a:lnTo>
                        <a:lnTo>
                          <a:pt x="513715" y="152400"/>
                        </a:lnTo>
                        <a:lnTo>
                          <a:pt x="513715" y="170307"/>
                        </a:lnTo>
                        <a:lnTo>
                          <a:pt x="511175" y="178054"/>
                        </a:lnTo>
                        <a:lnTo>
                          <a:pt x="498856" y="194945"/>
                        </a:lnTo>
                        <a:lnTo>
                          <a:pt x="478917" y="212979"/>
                        </a:lnTo>
                        <a:lnTo>
                          <a:pt x="465582" y="221996"/>
                        </a:lnTo>
                        <a:lnTo>
                          <a:pt x="450850" y="231140"/>
                        </a:lnTo>
                        <a:lnTo>
                          <a:pt x="433451" y="240284"/>
                        </a:lnTo>
                        <a:lnTo>
                          <a:pt x="413385" y="247904"/>
                        </a:lnTo>
                        <a:lnTo>
                          <a:pt x="390652" y="255778"/>
                        </a:lnTo>
                        <a:lnTo>
                          <a:pt x="365125" y="262128"/>
                        </a:lnTo>
                        <a:lnTo>
                          <a:pt x="338582" y="265938"/>
                        </a:lnTo>
                        <a:lnTo>
                          <a:pt x="309118" y="269748"/>
                        </a:lnTo>
                        <a:lnTo>
                          <a:pt x="276860" y="271145"/>
                        </a:lnTo>
                        <a:lnTo>
                          <a:pt x="240919" y="271145"/>
                        </a:lnTo>
                        <a:lnTo>
                          <a:pt x="211455" y="269748"/>
                        </a:lnTo>
                        <a:lnTo>
                          <a:pt x="178054" y="267208"/>
                        </a:lnTo>
                        <a:lnTo>
                          <a:pt x="160655" y="264668"/>
                        </a:lnTo>
                        <a:lnTo>
                          <a:pt x="143129" y="262128"/>
                        </a:lnTo>
                        <a:lnTo>
                          <a:pt x="124460" y="258191"/>
                        </a:lnTo>
                        <a:lnTo>
                          <a:pt x="107061" y="253111"/>
                        </a:lnTo>
                        <a:lnTo>
                          <a:pt x="89662" y="246634"/>
                        </a:lnTo>
                        <a:lnTo>
                          <a:pt x="73787" y="238887"/>
                        </a:lnTo>
                        <a:lnTo>
                          <a:pt x="57658" y="229743"/>
                        </a:lnTo>
                        <a:lnTo>
                          <a:pt x="43053" y="219583"/>
                        </a:lnTo>
                        <a:lnTo>
                          <a:pt x="30734" y="207899"/>
                        </a:lnTo>
                        <a:lnTo>
                          <a:pt x="18796" y="192278"/>
                        </a:lnTo>
                        <a:lnTo>
                          <a:pt x="9398" y="176784"/>
                        </a:lnTo>
                        <a:lnTo>
                          <a:pt x="2794" y="157480"/>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85"/>
                  <p:cNvSpPr/>
                  <p:nvPr/>
                </p:nvSpPr>
                <p:spPr>
                  <a:xfrm>
                    <a:off x="5774055" y="3763518"/>
                    <a:ext cx="58802" cy="374270"/>
                  </a:xfrm>
                  <a:custGeom>
                    <a:avLst/>
                    <a:gdLst/>
                    <a:ahLst/>
                    <a:cxnLst/>
                    <a:rect l="0" t="0" r="0" b="0"/>
                    <a:pathLst>
                      <a:path w="58802" h="374270">
                        <a:moveTo>
                          <a:pt x="58801" y="354838"/>
                        </a:moveTo>
                        <a:lnTo>
                          <a:pt x="34925" y="374269"/>
                        </a:lnTo>
                        <a:lnTo>
                          <a:pt x="29464" y="308483"/>
                        </a:lnTo>
                        <a:lnTo>
                          <a:pt x="12192" y="154686"/>
                        </a:lnTo>
                        <a:lnTo>
                          <a:pt x="6731" y="116078"/>
                        </a:lnTo>
                        <a:lnTo>
                          <a:pt x="2794" y="82423"/>
                        </a:lnTo>
                        <a:lnTo>
                          <a:pt x="0" y="34671"/>
                        </a:lnTo>
                        <a:lnTo>
                          <a:pt x="0" y="7620"/>
                        </a:lnTo>
                        <a:lnTo>
                          <a:pt x="1397" y="0"/>
                        </a:lnTo>
                        <a:lnTo>
                          <a:pt x="17526" y="1143"/>
                        </a:lnTo>
                        <a:lnTo>
                          <a:pt x="26924" y="6350"/>
                        </a:lnTo>
                        <a:lnTo>
                          <a:pt x="28194" y="9017"/>
                        </a:lnTo>
                        <a:lnTo>
                          <a:pt x="28194" y="17907"/>
                        </a:lnTo>
                        <a:lnTo>
                          <a:pt x="25527" y="39878"/>
                        </a:lnTo>
                        <a:lnTo>
                          <a:pt x="28194" y="81280"/>
                        </a:lnTo>
                        <a:lnTo>
                          <a:pt x="33528" y="135382"/>
                        </a:lnTo>
                        <a:lnTo>
                          <a:pt x="38862" y="196215"/>
                        </a:lnTo>
                        <a:lnTo>
                          <a:pt x="52197" y="305689"/>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86"/>
                  <p:cNvSpPr/>
                  <p:nvPr/>
                </p:nvSpPr>
                <p:spPr>
                  <a:xfrm>
                    <a:off x="5721985" y="3435604"/>
                    <a:ext cx="172594" cy="362586"/>
                  </a:xfrm>
                  <a:custGeom>
                    <a:avLst/>
                    <a:gdLst/>
                    <a:ahLst/>
                    <a:cxnLst/>
                    <a:rect l="0" t="0" r="0" b="0"/>
                    <a:pathLst>
                      <a:path w="172594" h="362586">
                        <a:moveTo>
                          <a:pt x="129667" y="11557"/>
                        </a:moveTo>
                        <a:lnTo>
                          <a:pt x="145923" y="42545"/>
                        </a:lnTo>
                        <a:lnTo>
                          <a:pt x="153924" y="61849"/>
                        </a:lnTo>
                        <a:lnTo>
                          <a:pt x="161925" y="82550"/>
                        </a:lnTo>
                        <a:lnTo>
                          <a:pt x="168529" y="101854"/>
                        </a:lnTo>
                        <a:lnTo>
                          <a:pt x="172593" y="118618"/>
                        </a:lnTo>
                        <a:lnTo>
                          <a:pt x="172593" y="144399"/>
                        </a:lnTo>
                        <a:lnTo>
                          <a:pt x="171069" y="167640"/>
                        </a:lnTo>
                        <a:lnTo>
                          <a:pt x="167259" y="192278"/>
                        </a:lnTo>
                        <a:lnTo>
                          <a:pt x="161925" y="214249"/>
                        </a:lnTo>
                        <a:lnTo>
                          <a:pt x="145923" y="255524"/>
                        </a:lnTo>
                        <a:lnTo>
                          <a:pt x="136398" y="273685"/>
                        </a:lnTo>
                        <a:lnTo>
                          <a:pt x="116332" y="307213"/>
                        </a:lnTo>
                        <a:lnTo>
                          <a:pt x="105664" y="321437"/>
                        </a:lnTo>
                        <a:lnTo>
                          <a:pt x="88265" y="343408"/>
                        </a:lnTo>
                        <a:lnTo>
                          <a:pt x="70993" y="362585"/>
                        </a:lnTo>
                        <a:lnTo>
                          <a:pt x="60198" y="358902"/>
                        </a:lnTo>
                        <a:lnTo>
                          <a:pt x="49657" y="352425"/>
                        </a:lnTo>
                        <a:lnTo>
                          <a:pt x="29464" y="335534"/>
                        </a:lnTo>
                        <a:lnTo>
                          <a:pt x="17272" y="318643"/>
                        </a:lnTo>
                        <a:lnTo>
                          <a:pt x="12065" y="307213"/>
                        </a:lnTo>
                        <a:lnTo>
                          <a:pt x="4064" y="281305"/>
                        </a:lnTo>
                        <a:lnTo>
                          <a:pt x="1270" y="265938"/>
                        </a:lnTo>
                        <a:lnTo>
                          <a:pt x="0" y="249047"/>
                        </a:lnTo>
                        <a:lnTo>
                          <a:pt x="1270" y="231013"/>
                        </a:lnTo>
                        <a:lnTo>
                          <a:pt x="4064" y="211582"/>
                        </a:lnTo>
                        <a:lnTo>
                          <a:pt x="9398" y="193675"/>
                        </a:lnTo>
                        <a:lnTo>
                          <a:pt x="16002" y="174244"/>
                        </a:lnTo>
                        <a:lnTo>
                          <a:pt x="24130" y="154813"/>
                        </a:lnTo>
                        <a:lnTo>
                          <a:pt x="42799" y="118618"/>
                        </a:lnTo>
                        <a:lnTo>
                          <a:pt x="74803" y="68326"/>
                        </a:lnTo>
                        <a:lnTo>
                          <a:pt x="94996" y="40005"/>
                        </a:lnTo>
                        <a:lnTo>
                          <a:pt x="110871" y="16637"/>
                        </a:lnTo>
                        <a:lnTo>
                          <a:pt x="121793"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87"/>
                  <p:cNvSpPr/>
                  <p:nvPr/>
                </p:nvSpPr>
                <p:spPr>
                  <a:xfrm>
                    <a:off x="5422392" y="3713099"/>
                    <a:ext cx="371857" cy="184532"/>
                  </a:xfrm>
                  <a:custGeom>
                    <a:avLst/>
                    <a:gdLst/>
                    <a:ahLst/>
                    <a:cxnLst/>
                    <a:rect l="0" t="0" r="0" b="0"/>
                    <a:pathLst>
                      <a:path w="371857" h="184532">
                        <a:moveTo>
                          <a:pt x="371856" y="166497"/>
                        </a:moveTo>
                        <a:lnTo>
                          <a:pt x="371856" y="184531"/>
                        </a:lnTo>
                        <a:lnTo>
                          <a:pt x="271526" y="108458"/>
                        </a:lnTo>
                        <a:lnTo>
                          <a:pt x="262001" y="112141"/>
                        </a:lnTo>
                        <a:lnTo>
                          <a:pt x="250190" y="116205"/>
                        </a:lnTo>
                        <a:lnTo>
                          <a:pt x="235458" y="118618"/>
                        </a:lnTo>
                        <a:lnTo>
                          <a:pt x="215392" y="122555"/>
                        </a:lnTo>
                        <a:lnTo>
                          <a:pt x="192659" y="123825"/>
                        </a:lnTo>
                        <a:lnTo>
                          <a:pt x="167132" y="123825"/>
                        </a:lnTo>
                        <a:lnTo>
                          <a:pt x="139192" y="121285"/>
                        </a:lnTo>
                        <a:lnTo>
                          <a:pt x="124333" y="118618"/>
                        </a:lnTo>
                        <a:lnTo>
                          <a:pt x="111125" y="114935"/>
                        </a:lnTo>
                        <a:lnTo>
                          <a:pt x="96266" y="108458"/>
                        </a:lnTo>
                        <a:lnTo>
                          <a:pt x="72263" y="92837"/>
                        </a:lnTo>
                        <a:lnTo>
                          <a:pt x="60325" y="83820"/>
                        </a:lnTo>
                        <a:lnTo>
                          <a:pt x="40132" y="64516"/>
                        </a:lnTo>
                        <a:lnTo>
                          <a:pt x="22860" y="46355"/>
                        </a:lnTo>
                        <a:lnTo>
                          <a:pt x="10668" y="29718"/>
                        </a:lnTo>
                        <a:lnTo>
                          <a:pt x="0" y="14097"/>
                        </a:lnTo>
                        <a:lnTo>
                          <a:pt x="20193" y="11557"/>
                        </a:lnTo>
                        <a:lnTo>
                          <a:pt x="42926" y="7620"/>
                        </a:lnTo>
                        <a:lnTo>
                          <a:pt x="70866" y="3810"/>
                        </a:lnTo>
                        <a:lnTo>
                          <a:pt x="102997" y="1270"/>
                        </a:lnTo>
                        <a:lnTo>
                          <a:pt x="137795" y="0"/>
                        </a:lnTo>
                        <a:lnTo>
                          <a:pt x="172466" y="1270"/>
                        </a:lnTo>
                        <a:lnTo>
                          <a:pt x="188468" y="2540"/>
                        </a:lnTo>
                        <a:lnTo>
                          <a:pt x="204597" y="5080"/>
                        </a:lnTo>
                        <a:lnTo>
                          <a:pt x="215392" y="6477"/>
                        </a:lnTo>
                        <a:lnTo>
                          <a:pt x="230124" y="14097"/>
                        </a:lnTo>
                        <a:lnTo>
                          <a:pt x="236855" y="18034"/>
                        </a:lnTo>
                        <a:lnTo>
                          <a:pt x="242062" y="23241"/>
                        </a:lnTo>
                        <a:lnTo>
                          <a:pt x="254000" y="41148"/>
                        </a:lnTo>
                        <a:lnTo>
                          <a:pt x="264795" y="65913"/>
                        </a:lnTo>
                        <a:lnTo>
                          <a:pt x="270129" y="77343"/>
                        </a:lnTo>
                        <a:lnTo>
                          <a:pt x="278130" y="87757"/>
                        </a:lnTo>
                        <a:lnTo>
                          <a:pt x="295529" y="104394"/>
                        </a:lnTo>
                        <a:lnTo>
                          <a:pt x="342392" y="145923"/>
                        </a:lnTo>
                        <a:lnTo>
                          <a:pt x="363855" y="161163"/>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Freeform 88"/>
                  <p:cNvSpPr/>
                  <p:nvPr/>
                </p:nvSpPr>
                <p:spPr>
                  <a:xfrm>
                    <a:off x="5803519" y="3780155"/>
                    <a:ext cx="286259" cy="174245"/>
                  </a:xfrm>
                  <a:custGeom>
                    <a:avLst/>
                    <a:gdLst/>
                    <a:ahLst/>
                    <a:cxnLst/>
                    <a:rect l="0" t="0" r="0" b="0"/>
                    <a:pathLst>
                      <a:path w="286259" h="174245">
                        <a:moveTo>
                          <a:pt x="9398" y="127762"/>
                        </a:moveTo>
                        <a:lnTo>
                          <a:pt x="20193" y="109728"/>
                        </a:lnTo>
                        <a:lnTo>
                          <a:pt x="36195" y="87757"/>
                        </a:lnTo>
                        <a:lnTo>
                          <a:pt x="54864" y="65786"/>
                        </a:lnTo>
                        <a:lnTo>
                          <a:pt x="66802" y="54229"/>
                        </a:lnTo>
                        <a:lnTo>
                          <a:pt x="78994" y="42672"/>
                        </a:lnTo>
                        <a:lnTo>
                          <a:pt x="91059" y="32258"/>
                        </a:lnTo>
                        <a:lnTo>
                          <a:pt x="105664" y="23241"/>
                        </a:lnTo>
                        <a:lnTo>
                          <a:pt x="120523" y="15494"/>
                        </a:lnTo>
                        <a:lnTo>
                          <a:pt x="135128" y="9017"/>
                        </a:lnTo>
                        <a:lnTo>
                          <a:pt x="151257" y="3937"/>
                        </a:lnTo>
                        <a:lnTo>
                          <a:pt x="165862" y="1270"/>
                        </a:lnTo>
                        <a:lnTo>
                          <a:pt x="180721" y="0"/>
                        </a:lnTo>
                        <a:lnTo>
                          <a:pt x="207391" y="0"/>
                        </a:lnTo>
                        <a:lnTo>
                          <a:pt x="219456" y="2540"/>
                        </a:lnTo>
                        <a:lnTo>
                          <a:pt x="231394" y="5207"/>
                        </a:lnTo>
                        <a:lnTo>
                          <a:pt x="242189" y="9017"/>
                        </a:lnTo>
                        <a:lnTo>
                          <a:pt x="260858" y="16764"/>
                        </a:lnTo>
                        <a:lnTo>
                          <a:pt x="274320" y="23241"/>
                        </a:lnTo>
                        <a:lnTo>
                          <a:pt x="286258" y="32258"/>
                        </a:lnTo>
                        <a:lnTo>
                          <a:pt x="244729" y="50419"/>
                        </a:lnTo>
                        <a:lnTo>
                          <a:pt x="206121" y="64643"/>
                        </a:lnTo>
                        <a:lnTo>
                          <a:pt x="187325" y="72390"/>
                        </a:lnTo>
                        <a:lnTo>
                          <a:pt x="170053" y="77470"/>
                        </a:lnTo>
                        <a:lnTo>
                          <a:pt x="152527" y="81280"/>
                        </a:lnTo>
                        <a:lnTo>
                          <a:pt x="133731" y="82550"/>
                        </a:lnTo>
                        <a:lnTo>
                          <a:pt x="115189" y="82550"/>
                        </a:lnTo>
                        <a:lnTo>
                          <a:pt x="97663" y="81280"/>
                        </a:lnTo>
                        <a:lnTo>
                          <a:pt x="69596" y="77470"/>
                        </a:lnTo>
                        <a:lnTo>
                          <a:pt x="58801" y="74803"/>
                        </a:lnTo>
                        <a:lnTo>
                          <a:pt x="1397" y="174244"/>
                        </a:lnTo>
                        <a:lnTo>
                          <a:pt x="0" y="144526"/>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89"/>
                  <p:cNvSpPr/>
                  <p:nvPr/>
                </p:nvSpPr>
                <p:spPr>
                  <a:xfrm>
                    <a:off x="5450586" y="3876929"/>
                    <a:ext cx="355728" cy="121286"/>
                  </a:xfrm>
                  <a:custGeom>
                    <a:avLst/>
                    <a:gdLst/>
                    <a:ahLst/>
                    <a:cxnLst/>
                    <a:rect l="0" t="0" r="0" b="0"/>
                    <a:pathLst>
                      <a:path w="355728" h="121286">
                        <a:moveTo>
                          <a:pt x="235331" y="24638"/>
                        </a:moveTo>
                        <a:lnTo>
                          <a:pt x="355727" y="95631"/>
                        </a:lnTo>
                        <a:lnTo>
                          <a:pt x="355727" y="121285"/>
                        </a:lnTo>
                        <a:lnTo>
                          <a:pt x="298196" y="85344"/>
                        </a:lnTo>
                        <a:lnTo>
                          <a:pt x="256667" y="60833"/>
                        </a:lnTo>
                        <a:lnTo>
                          <a:pt x="240665" y="53086"/>
                        </a:lnTo>
                        <a:lnTo>
                          <a:pt x="232664" y="49022"/>
                        </a:lnTo>
                        <a:lnTo>
                          <a:pt x="229997" y="50292"/>
                        </a:lnTo>
                        <a:lnTo>
                          <a:pt x="228600" y="51689"/>
                        </a:lnTo>
                        <a:lnTo>
                          <a:pt x="225806" y="56769"/>
                        </a:lnTo>
                        <a:lnTo>
                          <a:pt x="223266" y="64643"/>
                        </a:lnTo>
                        <a:lnTo>
                          <a:pt x="217932" y="73660"/>
                        </a:lnTo>
                        <a:lnTo>
                          <a:pt x="204470" y="87884"/>
                        </a:lnTo>
                        <a:lnTo>
                          <a:pt x="191135" y="96901"/>
                        </a:lnTo>
                        <a:lnTo>
                          <a:pt x="172593" y="103378"/>
                        </a:lnTo>
                        <a:lnTo>
                          <a:pt x="161798" y="105791"/>
                        </a:lnTo>
                        <a:lnTo>
                          <a:pt x="109601" y="112268"/>
                        </a:lnTo>
                        <a:lnTo>
                          <a:pt x="57404" y="117602"/>
                        </a:lnTo>
                        <a:lnTo>
                          <a:pt x="0" y="121285"/>
                        </a:lnTo>
                        <a:lnTo>
                          <a:pt x="13208" y="100711"/>
                        </a:lnTo>
                        <a:lnTo>
                          <a:pt x="29210" y="80137"/>
                        </a:lnTo>
                        <a:lnTo>
                          <a:pt x="49403" y="56769"/>
                        </a:lnTo>
                        <a:lnTo>
                          <a:pt x="62738" y="45212"/>
                        </a:lnTo>
                        <a:lnTo>
                          <a:pt x="76200" y="34925"/>
                        </a:lnTo>
                        <a:lnTo>
                          <a:pt x="90932" y="24638"/>
                        </a:lnTo>
                        <a:lnTo>
                          <a:pt x="105664" y="15621"/>
                        </a:lnTo>
                        <a:lnTo>
                          <a:pt x="122936" y="7874"/>
                        </a:lnTo>
                        <a:lnTo>
                          <a:pt x="140335" y="3937"/>
                        </a:lnTo>
                        <a:lnTo>
                          <a:pt x="157734" y="1397"/>
                        </a:lnTo>
                        <a:lnTo>
                          <a:pt x="167132" y="0"/>
                        </a:lnTo>
                        <a:lnTo>
                          <a:pt x="176403" y="1397"/>
                        </a:lnTo>
                        <a:lnTo>
                          <a:pt x="192405" y="3937"/>
                        </a:lnTo>
                        <a:lnTo>
                          <a:pt x="204470" y="6477"/>
                        </a:lnTo>
                        <a:lnTo>
                          <a:pt x="215138" y="10414"/>
                        </a:lnTo>
                        <a:lnTo>
                          <a:pt x="232664" y="20701"/>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Freeform 90"/>
                  <p:cNvSpPr/>
                  <p:nvPr/>
                </p:nvSpPr>
                <p:spPr>
                  <a:xfrm>
                    <a:off x="5789930" y="3548380"/>
                    <a:ext cx="38101" cy="250191"/>
                  </a:xfrm>
                  <a:custGeom>
                    <a:avLst/>
                    <a:gdLst/>
                    <a:ahLst/>
                    <a:cxnLst/>
                    <a:rect l="0" t="0" r="0" b="0"/>
                    <a:pathLst>
                      <a:path w="38101" h="250191">
                        <a:moveTo>
                          <a:pt x="3810" y="250190"/>
                        </a:moveTo>
                        <a:lnTo>
                          <a:pt x="0" y="228600"/>
                        </a:lnTo>
                        <a:lnTo>
                          <a:pt x="0" y="190500"/>
                        </a:lnTo>
                        <a:lnTo>
                          <a:pt x="3810" y="162560"/>
                        </a:lnTo>
                        <a:lnTo>
                          <a:pt x="7620" y="128270"/>
                        </a:lnTo>
                        <a:lnTo>
                          <a:pt x="16510" y="87630"/>
                        </a:lnTo>
                        <a:lnTo>
                          <a:pt x="38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Freeform 91"/>
                  <p:cNvSpPr/>
                  <p:nvPr/>
                </p:nvSpPr>
                <p:spPr>
                  <a:xfrm>
                    <a:off x="5495290" y="3754120"/>
                    <a:ext cx="200661" cy="69851"/>
                  </a:xfrm>
                  <a:custGeom>
                    <a:avLst/>
                    <a:gdLst/>
                    <a:ahLst/>
                    <a:cxnLst/>
                    <a:rect l="0" t="0" r="0" b="0"/>
                    <a:pathLst>
                      <a:path w="200661" h="69851">
                        <a:moveTo>
                          <a:pt x="0" y="6350"/>
                        </a:moveTo>
                        <a:lnTo>
                          <a:pt x="13970" y="1270"/>
                        </a:lnTo>
                        <a:lnTo>
                          <a:pt x="30480" y="0"/>
                        </a:lnTo>
                        <a:lnTo>
                          <a:pt x="45720" y="0"/>
                        </a:lnTo>
                        <a:lnTo>
                          <a:pt x="62230" y="1270"/>
                        </a:lnTo>
                        <a:lnTo>
                          <a:pt x="78740" y="6350"/>
                        </a:lnTo>
                        <a:lnTo>
                          <a:pt x="96520" y="11430"/>
                        </a:lnTo>
                        <a:lnTo>
                          <a:pt x="127000" y="25400"/>
                        </a:lnTo>
                        <a:lnTo>
                          <a:pt x="156210" y="40640"/>
                        </a:lnTo>
                        <a:lnTo>
                          <a:pt x="177800" y="54610"/>
                        </a:lnTo>
                        <a:lnTo>
                          <a:pt x="200660" y="6985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Freeform 92"/>
                  <p:cNvSpPr/>
                  <p:nvPr/>
                </p:nvSpPr>
                <p:spPr>
                  <a:xfrm>
                    <a:off x="5862320" y="3807460"/>
                    <a:ext cx="148591" cy="48261"/>
                  </a:xfrm>
                  <a:custGeom>
                    <a:avLst/>
                    <a:gdLst/>
                    <a:ahLst/>
                    <a:cxnLst/>
                    <a:rect l="0" t="0" r="0" b="0"/>
                    <a:pathLst>
                      <a:path w="148591" h="48261">
                        <a:moveTo>
                          <a:pt x="148590" y="0"/>
                        </a:moveTo>
                        <a:lnTo>
                          <a:pt x="119380" y="0"/>
                        </a:lnTo>
                        <a:lnTo>
                          <a:pt x="105410" y="1270"/>
                        </a:lnTo>
                        <a:lnTo>
                          <a:pt x="92710" y="5080"/>
                        </a:lnTo>
                        <a:lnTo>
                          <a:pt x="68580" y="12700"/>
                        </a:lnTo>
                        <a:lnTo>
                          <a:pt x="45720" y="22860"/>
                        </a:lnTo>
                        <a:lnTo>
                          <a:pt x="26670" y="30480"/>
                        </a:lnTo>
                        <a:lnTo>
                          <a:pt x="12700" y="39370"/>
                        </a:lnTo>
                        <a:lnTo>
                          <a:pt x="0" y="4826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Freeform 93"/>
                  <p:cNvSpPr/>
                  <p:nvPr/>
                </p:nvSpPr>
                <p:spPr>
                  <a:xfrm>
                    <a:off x="5520690" y="3902710"/>
                    <a:ext cx="165101" cy="54611"/>
                  </a:xfrm>
                  <a:custGeom>
                    <a:avLst/>
                    <a:gdLst/>
                    <a:ahLst/>
                    <a:cxnLst/>
                    <a:rect l="0" t="0" r="0" b="0"/>
                    <a:pathLst>
                      <a:path w="165101" h="54611">
                        <a:moveTo>
                          <a:pt x="0" y="54610"/>
                        </a:moveTo>
                        <a:lnTo>
                          <a:pt x="6350" y="49530"/>
                        </a:lnTo>
                        <a:lnTo>
                          <a:pt x="39370" y="35560"/>
                        </a:lnTo>
                        <a:lnTo>
                          <a:pt x="66040" y="25400"/>
                        </a:lnTo>
                        <a:lnTo>
                          <a:pt x="93980" y="16510"/>
                        </a:lnTo>
                        <a:lnTo>
                          <a:pt x="143510" y="5080"/>
                        </a:lnTo>
                        <a:lnTo>
                          <a:pt x="165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06" name="Group 105"/>
                <p:cNvGrpSpPr/>
                <p:nvPr/>
              </p:nvGrpSpPr>
              <p:grpSpPr>
                <a:xfrm>
                  <a:off x="6298438" y="3442208"/>
                  <a:ext cx="671450" cy="891922"/>
                  <a:chOff x="6298438" y="3442208"/>
                  <a:chExt cx="671450" cy="891922"/>
                </a:xfrm>
              </p:grpSpPr>
              <p:sp>
                <p:nvSpPr>
                  <p:cNvPr id="96" name="Freeform 95"/>
                  <p:cNvSpPr/>
                  <p:nvPr/>
                </p:nvSpPr>
                <p:spPr>
                  <a:xfrm>
                    <a:off x="6456172" y="4063111"/>
                    <a:ext cx="513716" cy="271019"/>
                  </a:xfrm>
                  <a:custGeom>
                    <a:avLst/>
                    <a:gdLst/>
                    <a:ahLst/>
                    <a:cxnLst/>
                    <a:rect l="0" t="0" r="0" b="0"/>
                    <a:pathLst>
                      <a:path w="513716" h="271019">
                        <a:moveTo>
                          <a:pt x="0" y="148336"/>
                        </a:moveTo>
                        <a:lnTo>
                          <a:pt x="0" y="130302"/>
                        </a:lnTo>
                        <a:lnTo>
                          <a:pt x="5461" y="112395"/>
                        </a:lnTo>
                        <a:lnTo>
                          <a:pt x="9525" y="104648"/>
                        </a:lnTo>
                        <a:lnTo>
                          <a:pt x="21590" y="89154"/>
                        </a:lnTo>
                        <a:lnTo>
                          <a:pt x="36322" y="74930"/>
                        </a:lnTo>
                        <a:lnTo>
                          <a:pt x="54991" y="61976"/>
                        </a:lnTo>
                        <a:lnTo>
                          <a:pt x="73787" y="50419"/>
                        </a:lnTo>
                        <a:lnTo>
                          <a:pt x="95250" y="40005"/>
                        </a:lnTo>
                        <a:lnTo>
                          <a:pt x="116586" y="30988"/>
                        </a:lnTo>
                        <a:lnTo>
                          <a:pt x="139319" y="21971"/>
                        </a:lnTo>
                        <a:lnTo>
                          <a:pt x="159258" y="15494"/>
                        </a:lnTo>
                        <a:lnTo>
                          <a:pt x="179324" y="10414"/>
                        </a:lnTo>
                        <a:lnTo>
                          <a:pt x="211455" y="2540"/>
                        </a:lnTo>
                        <a:lnTo>
                          <a:pt x="228981" y="0"/>
                        </a:lnTo>
                        <a:lnTo>
                          <a:pt x="263652" y="1270"/>
                        </a:lnTo>
                        <a:lnTo>
                          <a:pt x="297053" y="3937"/>
                        </a:lnTo>
                        <a:lnTo>
                          <a:pt x="326517" y="10414"/>
                        </a:lnTo>
                        <a:lnTo>
                          <a:pt x="354584" y="16891"/>
                        </a:lnTo>
                        <a:lnTo>
                          <a:pt x="381254" y="25908"/>
                        </a:lnTo>
                        <a:lnTo>
                          <a:pt x="404114" y="36195"/>
                        </a:lnTo>
                        <a:lnTo>
                          <a:pt x="425450" y="46482"/>
                        </a:lnTo>
                        <a:lnTo>
                          <a:pt x="444246" y="59436"/>
                        </a:lnTo>
                        <a:lnTo>
                          <a:pt x="460375" y="72263"/>
                        </a:lnTo>
                        <a:lnTo>
                          <a:pt x="474980" y="85090"/>
                        </a:lnTo>
                        <a:lnTo>
                          <a:pt x="486918" y="99441"/>
                        </a:lnTo>
                        <a:lnTo>
                          <a:pt x="504444" y="126619"/>
                        </a:lnTo>
                        <a:lnTo>
                          <a:pt x="513715" y="152400"/>
                        </a:lnTo>
                        <a:lnTo>
                          <a:pt x="513715" y="170434"/>
                        </a:lnTo>
                        <a:lnTo>
                          <a:pt x="511175" y="178181"/>
                        </a:lnTo>
                        <a:lnTo>
                          <a:pt x="498856" y="194945"/>
                        </a:lnTo>
                        <a:lnTo>
                          <a:pt x="478917" y="212979"/>
                        </a:lnTo>
                        <a:lnTo>
                          <a:pt x="465582" y="222123"/>
                        </a:lnTo>
                        <a:lnTo>
                          <a:pt x="450850" y="231140"/>
                        </a:lnTo>
                        <a:lnTo>
                          <a:pt x="433451" y="240157"/>
                        </a:lnTo>
                        <a:lnTo>
                          <a:pt x="413385" y="247904"/>
                        </a:lnTo>
                        <a:lnTo>
                          <a:pt x="390652" y="255778"/>
                        </a:lnTo>
                        <a:lnTo>
                          <a:pt x="365252" y="262128"/>
                        </a:lnTo>
                        <a:lnTo>
                          <a:pt x="338582" y="265938"/>
                        </a:lnTo>
                        <a:lnTo>
                          <a:pt x="309118" y="269875"/>
                        </a:lnTo>
                        <a:lnTo>
                          <a:pt x="276860" y="271018"/>
                        </a:lnTo>
                        <a:lnTo>
                          <a:pt x="240919" y="271018"/>
                        </a:lnTo>
                        <a:lnTo>
                          <a:pt x="211455" y="269875"/>
                        </a:lnTo>
                        <a:lnTo>
                          <a:pt x="178054" y="267208"/>
                        </a:lnTo>
                        <a:lnTo>
                          <a:pt x="160655" y="264541"/>
                        </a:lnTo>
                        <a:lnTo>
                          <a:pt x="143129" y="262128"/>
                        </a:lnTo>
                        <a:lnTo>
                          <a:pt x="124460" y="258064"/>
                        </a:lnTo>
                        <a:lnTo>
                          <a:pt x="107061" y="252984"/>
                        </a:lnTo>
                        <a:lnTo>
                          <a:pt x="89662" y="246507"/>
                        </a:lnTo>
                        <a:lnTo>
                          <a:pt x="73787" y="238887"/>
                        </a:lnTo>
                        <a:lnTo>
                          <a:pt x="57658" y="229743"/>
                        </a:lnTo>
                        <a:lnTo>
                          <a:pt x="43053" y="219583"/>
                        </a:lnTo>
                        <a:lnTo>
                          <a:pt x="30734" y="207772"/>
                        </a:lnTo>
                        <a:lnTo>
                          <a:pt x="18923" y="192278"/>
                        </a:lnTo>
                        <a:lnTo>
                          <a:pt x="9525" y="176784"/>
                        </a:lnTo>
                        <a:lnTo>
                          <a:pt x="2794" y="157480"/>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eform 96"/>
                  <p:cNvSpPr/>
                  <p:nvPr/>
                </p:nvSpPr>
                <p:spPr>
                  <a:xfrm>
                    <a:off x="6650101" y="3770122"/>
                    <a:ext cx="58929" cy="374397"/>
                  </a:xfrm>
                  <a:custGeom>
                    <a:avLst/>
                    <a:gdLst/>
                    <a:ahLst/>
                    <a:cxnLst/>
                    <a:rect l="0" t="0" r="0" b="0"/>
                    <a:pathLst>
                      <a:path w="58929" h="374397">
                        <a:moveTo>
                          <a:pt x="58928" y="354965"/>
                        </a:moveTo>
                        <a:lnTo>
                          <a:pt x="35052" y="374396"/>
                        </a:lnTo>
                        <a:lnTo>
                          <a:pt x="29591" y="308483"/>
                        </a:lnTo>
                        <a:lnTo>
                          <a:pt x="12192" y="154813"/>
                        </a:lnTo>
                        <a:lnTo>
                          <a:pt x="6731" y="116205"/>
                        </a:lnTo>
                        <a:lnTo>
                          <a:pt x="2794" y="82550"/>
                        </a:lnTo>
                        <a:lnTo>
                          <a:pt x="0" y="34925"/>
                        </a:lnTo>
                        <a:lnTo>
                          <a:pt x="0" y="7874"/>
                        </a:lnTo>
                        <a:lnTo>
                          <a:pt x="1397" y="0"/>
                        </a:lnTo>
                        <a:lnTo>
                          <a:pt x="17526" y="1397"/>
                        </a:lnTo>
                        <a:lnTo>
                          <a:pt x="26924" y="6350"/>
                        </a:lnTo>
                        <a:lnTo>
                          <a:pt x="28321" y="9144"/>
                        </a:lnTo>
                        <a:lnTo>
                          <a:pt x="28321" y="17907"/>
                        </a:lnTo>
                        <a:lnTo>
                          <a:pt x="25527" y="40005"/>
                        </a:lnTo>
                        <a:lnTo>
                          <a:pt x="28321" y="81407"/>
                        </a:lnTo>
                        <a:lnTo>
                          <a:pt x="33528" y="135509"/>
                        </a:lnTo>
                        <a:lnTo>
                          <a:pt x="38862" y="196342"/>
                        </a:lnTo>
                        <a:lnTo>
                          <a:pt x="52324" y="305816"/>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Freeform 97"/>
                  <p:cNvSpPr/>
                  <p:nvPr/>
                </p:nvSpPr>
                <p:spPr>
                  <a:xfrm>
                    <a:off x="6598031" y="3442208"/>
                    <a:ext cx="172594" cy="362840"/>
                  </a:xfrm>
                  <a:custGeom>
                    <a:avLst/>
                    <a:gdLst/>
                    <a:ahLst/>
                    <a:cxnLst/>
                    <a:rect l="0" t="0" r="0" b="0"/>
                    <a:pathLst>
                      <a:path w="172594" h="362840">
                        <a:moveTo>
                          <a:pt x="129667" y="11684"/>
                        </a:moveTo>
                        <a:lnTo>
                          <a:pt x="145923" y="42672"/>
                        </a:lnTo>
                        <a:lnTo>
                          <a:pt x="153924" y="61976"/>
                        </a:lnTo>
                        <a:lnTo>
                          <a:pt x="161925" y="82677"/>
                        </a:lnTo>
                        <a:lnTo>
                          <a:pt x="168529" y="101854"/>
                        </a:lnTo>
                        <a:lnTo>
                          <a:pt x="172593" y="118745"/>
                        </a:lnTo>
                        <a:lnTo>
                          <a:pt x="172593" y="144526"/>
                        </a:lnTo>
                        <a:lnTo>
                          <a:pt x="171069" y="167894"/>
                        </a:lnTo>
                        <a:lnTo>
                          <a:pt x="167259" y="192405"/>
                        </a:lnTo>
                        <a:lnTo>
                          <a:pt x="161925" y="214376"/>
                        </a:lnTo>
                        <a:lnTo>
                          <a:pt x="145923" y="255524"/>
                        </a:lnTo>
                        <a:lnTo>
                          <a:pt x="136525" y="273812"/>
                        </a:lnTo>
                        <a:lnTo>
                          <a:pt x="116332" y="307340"/>
                        </a:lnTo>
                        <a:lnTo>
                          <a:pt x="105664" y="321437"/>
                        </a:lnTo>
                        <a:lnTo>
                          <a:pt x="88265" y="343535"/>
                        </a:lnTo>
                        <a:lnTo>
                          <a:pt x="70993" y="362839"/>
                        </a:lnTo>
                        <a:lnTo>
                          <a:pt x="60198" y="358902"/>
                        </a:lnTo>
                        <a:lnTo>
                          <a:pt x="49657" y="352425"/>
                        </a:lnTo>
                        <a:lnTo>
                          <a:pt x="29464" y="335788"/>
                        </a:lnTo>
                        <a:lnTo>
                          <a:pt x="17399" y="318897"/>
                        </a:lnTo>
                        <a:lnTo>
                          <a:pt x="12065" y="307340"/>
                        </a:lnTo>
                        <a:lnTo>
                          <a:pt x="4064" y="281305"/>
                        </a:lnTo>
                        <a:lnTo>
                          <a:pt x="1270" y="266065"/>
                        </a:lnTo>
                        <a:lnTo>
                          <a:pt x="0" y="249174"/>
                        </a:lnTo>
                        <a:lnTo>
                          <a:pt x="1270" y="231013"/>
                        </a:lnTo>
                        <a:lnTo>
                          <a:pt x="4064" y="211582"/>
                        </a:lnTo>
                        <a:lnTo>
                          <a:pt x="9398" y="193675"/>
                        </a:lnTo>
                        <a:lnTo>
                          <a:pt x="16002" y="174371"/>
                        </a:lnTo>
                        <a:lnTo>
                          <a:pt x="24130" y="154940"/>
                        </a:lnTo>
                        <a:lnTo>
                          <a:pt x="42799" y="118745"/>
                        </a:lnTo>
                        <a:lnTo>
                          <a:pt x="74803" y="68453"/>
                        </a:lnTo>
                        <a:lnTo>
                          <a:pt x="94996" y="40132"/>
                        </a:lnTo>
                        <a:lnTo>
                          <a:pt x="110998" y="16891"/>
                        </a:lnTo>
                        <a:lnTo>
                          <a:pt x="121793"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a:off x="6298438" y="3719830"/>
                    <a:ext cx="371857" cy="184532"/>
                  </a:xfrm>
                  <a:custGeom>
                    <a:avLst/>
                    <a:gdLst/>
                    <a:ahLst/>
                    <a:cxnLst/>
                    <a:rect l="0" t="0" r="0" b="0"/>
                    <a:pathLst>
                      <a:path w="371857" h="184532">
                        <a:moveTo>
                          <a:pt x="371856" y="166497"/>
                        </a:moveTo>
                        <a:lnTo>
                          <a:pt x="371856" y="184531"/>
                        </a:lnTo>
                        <a:lnTo>
                          <a:pt x="271526" y="108331"/>
                        </a:lnTo>
                        <a:lnTo>
                          <a:pt x="262128" y="112141"/>
                        </a:lnTo>
                        <a:lnTo>
                          <a:pt x="250190" y="116205"/>
                        </a:lnTo>
                        <a:lnTo>
                          <a:pt x="235458" y="118618"/>
                        </a:lnTo>
                        <a:lnTo>
                          <a:pt x="215392" y="122682"/>
                        </a:lnTo>
                        <a:lnTo>
                          <a:pt x="192659" y="123952"/>
                        </a:lnTo>
                        <a:lnTo>
                          <a:pt x="167132" y="123952"/>
                        </a:lnTo>
                        <a:lnTo>
                          <a:pt x="139192" y="121285"/>
                        </a:lnTo>
                        <a:lnTo>
                          <a:pt x="124333" y="118618"/>
                        </a:lnTo>
                        <a:lnTo>
                          <a:pt x="111125" y="114808"/>
                        </a:lnTo>
                        <a:lnTo>
                          <a:pt x="96393" y="108331"/>
                        </a:lnTo>
                        <a:lnTo>
                          <a:pt x="72263" y="92837"/>
                        </a:lnTo>
                        <a:lnTo>
                          <a:pt x="60325" y="83820"/>
                        </a:lnTo>
                        <a:lnTo>
                          <a:pt x="40132" y="64516"/>
                        </a:lnTo>
                        <a:lnTo>
                          <a:pt x="22860" y="46355"/>
                        </a:lnTo>
                        <a:lnTo>
                          <a:pt x="10668" y="29718"/>
                        </a:lnTo>
                        <a:lnTo>
                          <a:pt x="0" y="14224"/>
                        </a:lnTo>
                        <a:lnTo>
                          <a:pt x="20193" y="11430"/>
                        </a:lnTo>
                        <a:lnTo>
                          <a:pt x="42926" y="7747"/>
                        </a:lnTo>
                        <a:lnTo>
                          <a:pt x="70866" y="3683"/>
                        </a:lnTo>
                        <a:lnTo>
                          <a:pt x="102997" y="1397"/>
                        </a:lnTo>
                        <a:lnTo>
                          <a:pt x="137795" y="0"/>
                        </a:lnTo>
                        <a:lnTo>
                          <a:pt x="172466" y="1397"/>
                        </a:lnTo>
                        <a:lnTo>
                          <a:pt x="188468" y="2540"/>
                        </a:lnTo>
                        <a:lnTo>
                          <a:pt x="204597" y="5080"/>
                        </a:lnTo>
                        <a:lnTo>
                          <a:pt x="215392" y="6477"/>
                        </a:lnTo>
                        <a:lnTo>
                          <a:pt x="230124" y="14224"/>
                        </a:lnTo>
                        <a:lnTo>
                          <a:pt x="236855" y="17907"/>
                        </a:lnTo>
                        <a:lnTo>
                          <a:pt x="242062" y="23241"/>
                        </a:lnTo>
                        <a:lnTo>
                          <a:pt x="254000" y="41275"/>
                        </a:lnTo>
                        <a:lnTo>
                          <a:pt x="264795" y="65913"/>
                        </a:lnTo>
                        <a:lnTo>
                          <a:pt x="270129" y="77343"/>
                        </a:lnTo>
                        <a:lnTo>
                          <a:pt x="278130" y="87757"/>
                        </a:lnTo>
                        <a:lnTo>
                          <a:pt x="295656" y="104521"/>
                        </a:lnTo>
                        <a:lnTo>
                          <a:pt x="342392" y="145796"/>
                        </a:lnTo>
                        <a:lnTo>
                          <a:pt x="363855" y="161163"/>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a:off x="6679692" y="3787013"/>
                    <a:ext cx="286132" cy="174118"/>
                  </a:xfrm>
                  <a:custGeom>
                    <a:avLst/>
                    <a:gdLst/>
                    <a:ahLst/>
                    <a:cxnLst/>
                    <a:rect l="0" t="0" r="0" b="0"/>
                    <a:pathLst>
                      <a:path w="286132" h="174118">
                        <a:moveTo>
                          <a:pt x="9271" y="127762"/>
                        </a:moveTo>
                        <a:lnTo>
                          <a:pt x="20066" y="109474"/>
                        </a:lnTo>
                        <a:lnTo>
                          <a:pt x="36068" y="87630"/>
                        </a:lnTo>
                        <a:lnTo>
                          <a:pt x="54864" y="65659"/>
                        </a:lnTo>
                        <a:lnTo>
                          <a:pt x="66802" y="54102"/>
                        </a:lnTo>
                        <a:lnTo>
                          <a:pt x="78867" y="42545"/>
                        </a:lnTo>
                        <a:lnTo>
                          <a:pt x="90932" y="32131"/>
                        </a:lnTo>
                        <a:lnTo>
                          <a:pt x="105537" y="23114"/>
                        </a:lnTo>
                        <a:lnTo>
                          <a:pt x="120396" y="15367"/>
                        </a:lnTo>
                        <a:lnTo>
                          <a:pt x="135001" y="8890"/>
                        </a:lnTo>
                        <a:lnTo>
                          <a:pt x="151130" y="3810"/>
                        </a:lnTo>
                        <a:lnTo>
                          <a:pt x="165735" y="1016"/>
                        </a:lnTo>
                        <a:lnTo>
                          <a:pt x="180594" y="0"/>
                        </a:lnTo>
                        <a:lnTo>
                          <a:pt x="207264" y="0"/>
                        </a:lnTo>
                        <a:lnTo>
                          <a:pt x="219329" y="2413"/>
                        </a:lnTo>
                        <a:lnTo>
                          <a:pt x="231267" y="5080"/>
                        </a:lnTo>
                        <a:lnTo>
                          <a:pt x="242062" y="8890"/>
                        </a:lnTo>
                        <a:lnTo>
                          <a:pt x="260731" y="16637"/>
                        </a:lnTo>
                        <a:lnTo>
                          <a:pt x="274193" y="23114"/>
                        </a:lnTo>
                        <a:lnTo>
                          <a:pt x="286131" y="32131"/>
                        </a:lnTo>
                        <a:lnTo>
                          <a:pt x="244602" y="50292"/>
                        </a:lnTo>
                        <a:lnTo>
                          <a:pt x="205994" y="64516"/>
                        </a:lnTo>
                        <a:lnTo>
                          <a:pt x="187198" y="72263"/>
                        </a:lnTo>
                        <a:lnTo>
                          <a:pt x="169926" y="77343"/>
                        </a:lnTo>
                        <a:lnTo>
                          <a:pt x="152400" y="81153"/>
                        </a:lnTo>
                        <a:lnTo>
                          <a:pt x="133731" y="82423"/>
                        </a:lnTo>
                        <a:lnTo>
                          <a:pt x="115062" y="82423"/>
                        </a:lnTo>
                        <a:lnTo>
                          <a:pt x="97536" y="81153"/>
                        </a:lnTo>
                        <a:lnTo>
                          <a:pt x="69469" y="77343"/>
                        </a:lnTo>
                        <a:lnTo>
                          <a:pt x="58674" y="74803"/>
                        </a:lnTo>
                        <a:lnTo>
                          <a:pt x="1270" y="174117"/>
                        </a:lnTo>
                        <a:lnTo>
                          <a:pt x="0" y="144399"/>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reeform 100"/>
                  <p:cNvSpPr/>
                  <p:nvPr/>
                </p:nvSpPr>
                <p:spPr>
                  <a:xfrm>
                    <a:off x="6326632" y="3883660"/>
                    <a:ext cx="355728" cy="121413"/>
                  </a:xfrm>
                  <a:custGeom>
                    <a:avLst/>
                    <a:gdLst/>
                    <a:ahLst/>
                    <a:cxnLst/>
                    <a:rect l="0" t="0" r="0" b="0"/>
                    <a:pathLst>
                      <a:path w="355728" h="121413">
                        <a:moveTo>
                          <a:pt x="235331" y="24638"/>
                        </a:moveTo>
                        <a:lnTo>
                          <a:pt x="355727" y="95631"/>
                        </a:lnTo>
                        <a:lnTo>
                          <a:pt x="355727" y="121412"/>
                        </a:lnTo>
                        <a:lnTo>
                          <a:pt x="298323" y="85217"/>
                        </a:lnTo>
                        <a:lnTo>
                          <a:pt x="256667" y="60706"/>
                        </a:lnTo>
                        <a:lnTo>
                          <a:pt x="240665" y="52959"/>
                        </a:lnTo>
                        <a:lnTo>
                          <a:pt x="232791" y="49149"/>
                        </a:lnTo>
                        <a:lnTo>
                          <a:pt x="229997" y="50419"/>
                        </a:lnTo>
                        <a:lnTo>
                          <a:pt x="228600" y="51689"/>
                        </a:lnTo>
                        <a:lnTo>
                          <a:pt x="225806" y="56769"/>
                        </a:lnTo>
                        <a:lnTo>
                          <a:pt x="223266" y="64643"/>
                        </a:lnTo>
                        <a:lnTo>
                          <a:pt x="217932" y="73660"/>
                        </a:lnTo>
                        <a:lnTo>
                          <a:pt x="204470" y="87884"/>
                        </a:lnTo>
                        <a:lnTo>
                          <a:pt x="191135" y="96901"/>
                        </a:lnTo>
                        <a:lnTo>
                          <a:pt x="172593" y="103378"/>
                        </a:lnTo>
                        <a:lnTo>
                          <a:pt x="161798" y="105918"/>
                        </a:lnTo>
                        <a:lnTo>
                          <a:pt x="109601" y="112268"/>
                        </a:lnTo>
                        <a:lnTo>
                          <a:pt x="57404" y="117475"/>
                        </a:lnTo>
                        <a:lnTo>
                          <a:pt x="0" y="121412"/>
                        </a:lnTo>
                        <a:lnTo>
                          <a:pt x="13335" y="100711"/>
                        </a:lnTo>
                        <a:lnTo>
                          <a:pt x="29337" y="80137"/>
                        </a:lnTo>
                        <a:lnTo>
                          <a:pt x="49403" y="56769"/>
                        </a:lnTo>
                        <a:lnTo>
                          <a:pt x="62738" y="45212"/>
                        </a:lnTo>
                        <a:lnTo>
                          <a:pt x="76200" y="34925"/>
                        </a:lnTo>
                        <a:lnTo>
                          <a:pt x="90932" y="24638"/>
                        </a:lnTo>
                        <a:lnTo>
                          <a:pt x="105664" y="15494"/>
                        </a:lnTo>
                        <a:lnTo>
                          <a:pt x="122936" y="7747"/>
                        </a:lnTo>
                        <a:lnTo>
                          <a:pt x="140335" y="4064"/>
                        </a:lnTo>
                        <a:lnTo>
                          <a:pt x="157734" y="1270"/>
                        </a:lnTo>
                        <a:lnTo>
                          <a:pt x="167132" y="0"/>
                        </a:lnTo>
                        <a:lnTo>
                          <a:pt x="176403" y="1270"/>
                        </a:lnTo>
                        <a:lnTo>
                          <a:pt x="192405" y="4064"/>
                        </a:lnTo>
                        <a:lnTo>
                          <a:pt x="204470" y="6477"/>
                        </a:lnTo>
                        <a:lnTo>
                          <a:pt x="215138" y="10414"/>
                        </a:lnTo>
                        <a:lnTo>
                          <a:pt x="232791" y="20701"/>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Freeform 101"/>
                  <p:cNvSpPr/>
                  <p:nvPr/>
                </p:nvSpPr>
                <p:spPr>
                  <a:xfrm>
                    <a:off x="6666230" y="3554730"/>
                    <a:ext cx="38101" cy="250191"/>
                  </a:xfrm>
                  <a:custGeom>
                    <a:avLst/>
                    <a:gdLst/>
                    <a:ahLst/>
                    <a:cxnLst/>
                    <a:rect l="0" t="0" r="0" b="0"/>
                    <a:pathLst>
                      <a:path w="38101" h="250191">
                        <a:moveTo>
                          <a:pt x="3810" y="250190"/>
                        </a:moveTo>
                        <a:lnTo>
                          <a:pt x="0" y="228600"/>
                        </a:lnTo>
                        <a:lnTo>
                          <a:pt x="0" y="190500"/>
                        </a:lnTo>
                        <a:lnTo>
                          <a:pt x="3810" y="162560"/>
                        </a:lnTo>
                        <a:lnTo>
                          <a:pt x="7620" y="129540"/>
                        </a:lnTo>
                        <a:lnTo>
                          <a:pt x="16510" y="88900"/>
                        </a:lnTo>
                        <a:lnTo>
                          <a:pt x="38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Freeform 102"/>
                  <p:cNvSpPr/>
                  <p:nvPr/>
                </p:nvSpPr>
                <p:spPr>
                  <a:xfrm>
                    <a:off x="6371590" y="3760470"/>
                    <a:ext cx="200661" cy="69851"/>
                  </a:xfrm>
                  <a:custGeom>
                    <a:avLst/>
                    <a:gdLst/>
                    <a:ahLst/>
                    <a:cxnLst/>
                    <a:rect l="0" t="0" r="0" b="0"/>
                    <a:pathLst>
                      <a:path w="200661" h="69851">
                        <a:moveTo>
                          <a:pt x="0" y="7620"/>
                        </a:moveTo>
                        <a:lnTo>
                          <a:pt x="13970" y="2540"/>
                        </a:lnTo>
                        <a:lnTo>
                          <a:pt x="29210" y="0"/>
                        </a:lnTo>
                        <a:lnTo>
                          <a:pt x="45720" y="0"/>
                        </a:lnTo>
                        <a:lnTo>
                          <a:pt x="60960" y="2540"/>
                        </a:lnTo>
                        <a:lnTo>
                          <a:pt x="78740" y="7620"/>
                        </a:lnTo>
                        <a:lnTo>
                          <a:pt x="96520" y="12700"/>
                        </a:lnTo>
                        <a:lnTo>
                          <a:pt x="127000" y="25400"/>
                        </a:lnTo>
                        <a:lnTo>
                          <a:pt x="154940" y="41910"/>
                        </a:lnTo>
                        <a:lnTo>
                          <a:pt x="177800" y="54610"/>
                        </a:lnTo>
                        <a:lnTo>
                          <a:pt x="200660" y="6985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Freeform 103"/>
                  <p:cNvSpPr/>
                  <p:nvPr/>
                </p:nvSpPr>
                <p:spPr>
                  <a:xfrm>
                    <a:off x="6738620" y="3815080"/>
                    <a:ext cx="148591" cy="46991"/>
                  </a:xfrm>
                  <a:custGeom>
                    <a:avLst/>
                    <a:gdLst/>
                    <a:ahLst/>
                    <a:cxnLst/>
                    <a:rect l="0" t="0" r="0" b="0"/>
                    <a:pathLst>
                      <a:path w="148591" h="46991">
                        <a:moveTo>
                          <a:pt x="148590" y="0"/>
                        </a:moveTo>
                        <a:lnTo>
                          <a:pt x="119380" y="0"/>
                        </a:lnTo>
                        <a:lnTo>
                          <a:pt x="105410" y="1270"/>
                        </a:lnTo>
                        <a:lnTo>
                          <a:pt x="91440" y="3810"/>
                        </a:lnTo>
                        <a:lnTo>
                          <a:pt x="68580" y="11430"/>
                        </a:lnTo>
                        <a:lnTo>
                          <a:pt x="45720" y="21590"/>
                        </a:lnTo>
                        <a:lnTo>
                          <a:pt x="26670" y="30480"/>
                        </a:lnTo>
                        <a:lnTo>
                          <a:pt x="12700" y="38100"/>
                        </a:lnTo>
                        <a:lnTo>
                          <a:pt x="0" y="4699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Freeform 104"/>
                  <p:cNvSpPr/>
                  <p:nvPr/>
                </p:nvSpPr>
                <p:spPr>
                  <a:xfrm>
                    <a:off x="6396990" y="3909060"/>
                    <a:ext cx="165101" cy="54611"/>
                  </a:xfrm>
                  <a:custGeom>
                    <a:avLst/>
                    <a:gdLst/>
                    <a:ahLst/>
                    <a:cxnLst/>
                    <a:rect l="0" t="0" r="0" b="0"/>
                    <a:pathLst>
                      <a:path w="165101" h="54611">
                        <a:moveTo>
                          <a:pt x="0" y="54610"/>
                        </a:moveTo>
                        <a:lnTo>
                          <a:pt x="6350" y="49530"/>
                        </a:lnTo>
                        <a:lnTo>
                          <a:pt x="39370" y="35560"/>
                        </a:lnTo>
                        <a:lnTo>
                          <a:pt x="66040" y="26670"/>
                        </a:lnTo>
                        <a:lnTo>
                          <a:pt x="93980" y="17780"/>
                        </a:lnTo>
                        <a:lnTo>
                          <a:pt x="143510" y="5080"/>
                        </a:lnTo>
                        <a:lnTo>
                          <a:pt x="165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141" name="Group 140"/>
              <p:cNvGrpSpPr/>
              <p:nvPr/>
            </p:nvGrpSpPr>
            <p:grpSpPr>
              <a:xfrm>
                <a:off x="7332726" y="3115945"/>
                <a:ext cx="1547369" cy="905257"/>
                <a:chOff x="7332726" y="3115945"/>
                <a:chExt cx="1547369" cy="905257"/>
              </a:xfrm>
            </p:grpSpPr>
            <p:grpSp>
              <p:nvGrpSpPr>
                <p:cNvPr id="118" name="Group 117"/>
                <p:cNvGrpSpPr/>
                <p:nvPr/>
              </p:nvGrpSpPr>
              <p:grpSpPr>
                <a:xfrm>
                  <a:off x="7777988" y="3115945"/>
                  <a:ext cx="671196" cy="891795"/>
                  <a:chOff x="7777988" y="3115945"/>
                  <a:chExt cx="671196" cy="891795"/>
                </a:xfrm>
              </p:grpSpPr>
              <p:sp>
                <p:nvSpPr>
                  <p:cNvPr id="108" name="Freeform 107"/>
                  <p:cNvSpPr/>
                  <p:nvPr/>
                </p:nvSpPr>
                <p:spPr>
                  <a:xfrm>
                    <a:off x="7935595" y="3736721"/>
                    <a:ext cx="513589" cy="271019"/>
                  </a:xfrm>
                  <a:custGeom>
                    <a:avLst/>
                    <a:gdLst/>
                    <a:ahLst/>
                    <a:cxnLst/>
                    <a:rect l="0" t="0" r="0" b="0"/>
                    <a:pathLst>
                      <a:path w="513589" h="271019">
                        <a:moveTo>
                          <a:pt x="0" y="148463"/>
                        </a:moveTo>
                        <a:lnTo>
                          <a:pt x="0" y="130429"/>
                        </a:lnTo>
                        <a:lnTo>
                          <a:pt x="5461" y="112268"/>
                        </a:lnTo>
                        <a:lnTo>
                          <a:pt x="9398" y="104648"/>
                        </a:lnTo>
                        <a:lnTo>
                          <a:pt x="21590" y="89281"/>
                        </a:lnTo>
                        <a:lnTo>
                          <a:pt x="36322" y="74930"/>
                        </a:lnTo>
                        <a:lnTo>
                          <a:pt x="54864" y="61976"/>
                        </a:lnTo>
                        <a:lnTo>
                          <a:pt x="73787" y="50419"/>
                        </a:lnTo>
                        <a:lnTo>
                          <a:pt x="95123" y="40132"/>
                        </a:lnTo>
                        <a:lnTo>
                          <a:pt x="116459" y="31115"/>
                        </a:lnTo>
                        <a:lnTo>
                          <a:pt x="139192" y="21971"/>
                        </a:lnTo>
                        <a:lnTo>
                          <a:pt x="159258" y="15494"/>
                        </a:lnTo>
                        <a:lnTo>
                          <a:pt x="179324" y="10414"/>
                        </a:lnTo>
                        <a:lnTo>
                          <a:pt x="211455" y="2667"/>
                        </a:lnTo>
                        <a:lnTo>
                          <a:pt x="228854" y="0"/>
                        </a:lnTo>
                        <a:lnTo>
                          <a:pt x="263652" y="1397"/>
                        </a:lnTo>
                        <a:lnTo>
                          <a:pt x="296926" y="3937"/>
                        </a:lnTo>
                        <a:lnTo>
                          <a:pt x="326517" y="10414"/>
                        </a:lnTo>
                        <a:lnTo>
                          <a:pt x="354584" y="16891"/>
                        </a:lnTo>
                        <a:lnTo>
                          <a:pt x="381254" y="26035"/>
                        </a:lnTo>
                        <a:lnTo>
                          <a:pt x="403987" y="36195"/>
                        </a:lnTo>
                        <a:lnTo>
                          <a:pt x="425450" y="46609"/>
                        </a:lnTo>
                        <a:lnTo>
                          <a:pt x="444246" y="59436"/>
                        </a:lnTo>
                        <a:lnTo>
                          <a:pt x="460248" y="72263"/>
                        </a:lnTo>
                        <a:lnTo>
                          <a:pt x="474980" y="85217"/>
                        </a:lnTo>
                        <a:lnTo>
                          <a:pt x="486918" y="99314"/>
                        </a:lnTo>
                        <a:lnTo>
                          <a:pt x="504444" y="126619"/>
                        </a:lnTo>
                        <a:lnTo>
                          <a:pt x="513588" y="152400"/>
                        </a:lnTo>
                        <a:lnTo>
                          <a:pt x="513588" y="170434"/>
                        </a:lnTo>
                        <a:lnTo>
                          <a:pt x="511048" y="178181"/>
                        </a:lnTo>
                        <a:lnTo>
                          <a:pt x="498983" y="194945"/>
                        </a:lnTo>
                        <a:lnTo>
                          <a:pt x="478917" y="212979"/>
                        </a:lnTo>
                        <a:lnTo>
                          <a:pt x="465582" y="221996"/>
                        </a:lnTo>
                        <a:lnTo>
                          <a:pt x="450850" y="231140"/>
                        </a:lnTo>
                        <a:lnTo>
                          <a:pt x="433451" y="240157"/>
                        </a:lnTo>
                        <a:lnTo>
                          <a:pt x="413385" y="247904"/>
                        </a:lnTo>
                        <a:lnTo>
                          <a:pt x="390652" y="255778"/>
                        </a:lnTo>
                        <a:lnTo>
                          <a:pt x="365252" y="262255"/>
                        </a:lnTo>
                        <a:lnTo>
                          <a:pt x="338582" y="265938"/>
                        </a:lnTo>
                        <a:lnTo>
                          <a:pt x="308991" y="269875"/>
                        </a:lnTo>
                        <a:lnTo>
                          <a:pt x="276987" y="271018"/>
                        </a:lnTo>
                        <a:lnTo>
                          <a:pt x="240792" y="271018"/>
                        </a:lnTo>
                        <a:lnTo>
                          <a:pt x="211455" y="269875"/>
                        </a:lnTo>
                        <a:lnTo>
                          <a:pt x="178054" y="267208"/>
                        </a:lnTo>
                        <a:lnTo>
                          <a:pt x="160655" y="264668"/>
                        </a:lnTo>
                        <a:lnTo>
                          <a:pt x="143256" y="262255"/>
                        </a:lnTo>
                        <a:lnTo>
                          <a:pt x="124587" y="258191"/>
                        </a:lnTo>
                        <a:lnTo>
                          <a:pt x="107061" y="253111"/>
                        </a:lnTo>
                        <a:lnTo>
                          <a:pt x="89662" y="246634"/>
                        </a:lnTo>
                        <a:lnTo>
                          <a:pt x="73787" y="238887"/>
                        </a:lnTo>
                        <a:lnTo>
                          <a:pt x="57658" y="229870"/>
                        </a:lnTo>
                        <a:lnTo>
                          <a:pt x="42926" y="219583"/>
                        </a:lnTo>
                        <a:lnTo>
                          <a:pt x="30861" y="207772"/>
                        </a:lnTo>
                        <a:lnTo>
                          <a:pt x="18796" y="192405"/>
                        </a:lnTo>
                        <a:lnTo>
                          <a:pt x="9398" y="176784"/>
                        </a:lnTo>
                        <a:lnTo>
                          <a:pt x="2794" y="157480"/>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Freeform 108"/>
                  <p:cNvSpPr/>
                  <p:nvPr/>
                </p:nvSpPr>
                <p:spPr>
                  <a:xfrm>
                    <a:off x="8129524" y="3443732"/>
                    <a:ext cx="58929" cy="374397"/>
                  </a:xfrm>
                  <a:custGeom>
                    <a:avLst/>
                    <a:gdLst/>
                    <a:ahLst/>
                    <a:cxnLst/>
                    <a:rect l="0" t="0" r="0" b="0"/>
                    <a:pathLst>
                      <a:path w="58929" h="374397">
                        <a:moveTo>
                          <a:pt x="58928" y="354965"/>
                        </a:moveTo>
                        <a:lnTo>
                          <a:pt x="34925" y="374396"/>
                        </a:lnTo>
                        <a:lnTo>
                          <a:pt x="29464" y="308483"/>
                        </a:lnTo>
                        <a:lnTo>
                          <a:pt x="12192" y="154813"/>
                        </a:lnTo>
                        <a:lnTo>
                          <a:pt x="6731" y="116205"/>
                        </a:lnTo>
                        <a:lnTo>
                          <a:pt x="2794" y="82550"/>
                        </a:lnTo>
                        <a:lnTo>
                          <a:pt x="0" y="34925"/>
                        </a:lnTo>
                        <a:lnTo>
                          <a:pt x="0" y="7747"/>
                        </a:lnTo>
                        <a:lnTo>
                          <a:pt x="1524" y="0"/>
                        </a:lnTo>
                        <a:lnTo>
                          <a:pt x="17526" y="1270"/>
                        </a:lnTo>
                        <a:lnTo>
                          <a:pt x="26924" y="6477"/>
                        </a:lnTo>
                        <a:lnTo>
                          <a:pt x="28194" y="9144"/>
                        </a:lnTo>
                        <a:lnTo>
                          <a:pt x="28194" y="18034"/>
                        </a:lnTo>
                        <a:lnTo>
                          <a:pt x="25527" y="40005"/>
                        </a:lnTo>
                        <a:lnTo>
                          <a:pt x="28194" y="81407"/>
                        </a:lnTo>
                        <a:lnTo>
                          <a:pt x="33528" y="135509"/>
                        </a:lnTo>
                        <a:lnTo>
                          <a:pt x="38862" y="196342"/>
                        </a:lnTo>
                        <a:lnTo>
                          <a:pt x="52197" y="305943"/>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Freeform 109"/>
                  <p:cNvSpPr/>
                  <p:nvPr/>
                </p:nvSpPr>
                <p:spPr>
                  <a:xfrm>
                    <a:off x="8077454" y="3115945"/>
                    <a:ext cx="172467" cy="362713"/>
                  </a:xfrm>
                  <a:custGeom>
                    <a:avLst/>
                    <a:gdLst/>
                    <a:ahLst/>
                    <a:cxnLst/>
                    <a:rect l="0" t="0" r="0" b="0"/>
                    <a:pathLst>
                      <a:path w="172467" h="362713">
                        <a:moveTo>
                          <a:pt x="129794" y="11557"/>
                        </a:moveTo>
                        <a:lnTo>
                          <a:pt x="145796" y="42672"/>
                        </a:lnTo>
                        <a:lnTo>
                          <a:pt x="153797" y="61976"/>
                        </a:lnTo>
                        <a:lnTo>
                          <a:pt x="161925" y="82550"/>
                        </a:lnTo>
                        <a:lnTo>
                          <a:pt x="168656" y="101854"/>
                        </a:lnTo>
                        <a:lnTo>
                          <a:pt x="172466" y="118745"/>
                        </a:lnTo>
                        <a:lnTo>
                          <a:pt x="172466" y="144399"/>
                        </a:lnTo>
                        <a:lnTo>
                          <a:pt x="171196" y="167640"/>
                        </a:lnTo>
                        <a:lnTo>
                          <a:pt x="167132" y="192278"/>
                        </a:lnTo>
                        <a:lnTo>
                          <a:pt x="161925" y="214249"/>
                        </a:lnTo>
                        <a:lnTo>
                          <a:pt x="145796" y="255524"/>
                        </a:lnTo>
                        <a:lnTo>
                          <a:pt x="136398" y="273685"/>
                        </a:lnTo>
                        <a:lnTo>
                          <a:pt x="116459" y="307213"/>
                        </a:lnTo>
                        <a:lnTo>
                          <a:pt x="105664" y="321310"/>
                        </a:lnTo>
                        <a:lnTo>
                          <a:pt x="88265" y="343408"/>
                        </a:lnTo>
                        <a:lnTo>
                          <a:pt x="70866" y="362712"/>
                        </a:lnTo>
                        <a:lnTo>
                          <a:pt x="60198" y="358775"/>
                        </a:lnTo>
                        <a:lnTo>
                          <a:pt x="49530" y="352425"/>
                        </a:lnTo>
                        <a:lnTo>
                          <a:pt x="29337" y="335534"/>
                        </a:lnTo>
                        <a:lnTo>
                          <a:pt x="17399" y="318770"/>
                        </a:lnTo>
                        <a:lnTo>
                          <a:pt x="12065" y="307213"/>
                        </a:lnTo>
                        <a:lnTo>
                          <a:pt x="4064" y="281305"/>
                        </a:lnTo>
                        <a:lnTo>
                          <a:pt x="1397" y="265938"/>
                        </a:lnTo>
                        <a:lnTo>
                          <a:pt x="0" y="249047"/>
                        </a:lnTo>
                        <a:lnTo>
                          <a:pt x="1397" y="230886"/>
                        </a:lnTo>
                        <a:lnTo>
                          <a:pt x="4064" y="211582"/>
                        </a:lnTo>
                        <a:lnTo>
                          <a:pt x="9398" y="193548"/>
                        </a:lnTo>
                        <a:lnTo>
                          <a:pt x="16002" y="174117"/>
                        </a:lnTo>
                        <a:lnTo>
                          <a:pt x="24130" y="154813"/>
                        </a:lnTo>
                        <a:lnTo>
                          <a:pt x="42926" y="118745"/>
                        </a:lnTo>
                        <a:lnTo>
                          <a:pt x="74930" y="68326"/>
                        </a:lnTo>
                        <a:lnTo>
                          <a:pt x="94996" y="39878"/>
                        </a:lnTo>
                        <a:lnTo>
                          <a:pt x="110998" y="16764"/>
                        </a:lnTo>
                        <a:lnTo>
                          <a:pt x="121793"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Freeform 110"/>
                  <p:cNvSpPr/>
                  <p:nvPr/>
                </p:nvSpPr>
                <p:spPr>
                  <a:xfrm>
                    <a:off x="7777988" y="3393440"/>
                    <a:ext cx="371730" cy="184532"/>
                  </a:xfrm>
                  <a:custGeom>
                    <a:avLst/>
                    <a:gdLst/>
                    <a:ahLst/>
                    <a:cxnLst/>
                    <a:rect l="0" t="0" r="0" b="0"/>
                    <a:pathLst>
                      <a:path w="371730" h="184532">
                        <a:moveTo>
                          <a:pt x="371729" y="166497"/>
                        </a:moveTo>
                        <a:lnTo>
                          <a:pt x="371729" y="184531"/>
                        </a:lnTo>
                        <a:lnTo>
                          <a:pt x="271399" y="108458"/>
                        </a:lnTo>
                        <a:lnTo>
                          <a:pt x="262001" y="112268"/>
                        </a:lnTo>
                        <a:lnTo>
                          <a:pt x="249936" y="116205"/>
                        </a:lnTo>
                        <a:lnTo>
                          <a:pt x="235331" y="118618"/>
                        </a:lnTo>
                        <a:lnTo>
                          <a:pt x="215265" y="122682"/>
                        </a:lnTo>
                        <a:lnTo>
                          <a:pt x="192532" y="123952"/>
                        </a:lnTo>
                        <a:lnTo>
                          <a:pt x="167005" y="123952"/>
                        </a:lnTo>
                        <a:lnTo>
                          <a:pt x="139065" y="121285"/>
                        </a:lnTo>
                        <a:lnTo>
                          <a:pt x="124206" y="118618"/>
                        </a:lnTo>
                        <a:lnTo>
                          <a:pt x="110871" y="114808"/>
                        </a:lnTo>
                        <a:lnTo>
                          <a:pt x="96266" y="108458"/>
                        </a:lnTo>
                        <a:lnTo>
                          <a:pt x="72136" y="92964"/>
                        </a:lnTo>
                        <a:lnTo>
                          <a:pt x="60198" y="83947"/>
                        </a:lnTo>
                        <a:lnTo>
                          <a:pt x="39878" y="64516"/>
                        </a:lnTo>
                        <a:lnTo>
                          <a:pt x="22733" y="46355"/>
                        </a:lnTo>
                        <a:lnTo>
                          <a:pt x="10668" y="29718"/>
                        </a:lnTo>
                        <a:lnTo>
                          <a:pt x="0" y="14224"/>
                        </a:lnTo>
                        <a:lnTo>
                          <a:pt x="19939" y="11557"/>
                        </a:lnTo>
                        <a:lnTo>
                          <a:pt x="42672" y="7747"/>
                        </a:lnTo>
                        <a:lnTo>
                          <a:pt x="70739" y="3810"/>
                        </a:lnTo>
                        <a:lnTo>
                          <a:pt x="102870" y="1397"/>
                        </a:lnTo>
                        <a:lnTo>
                          <a:pt x="137668" y="0"/>
                        </a:lnTo>
                        <a:lnTo>
                          <a:pt x="172339" y="1397"/>
                        </a:lnTo>
                        <a:lnTo>
                          <a:pt x="188468" y="2667"/>
                        </a:lnTo>
                        <a:lnTo>
                          <a:pt x="204470" y="5080"/>
                        </a:lnTo>
                        <a:lnTo>
                          <a:pt x="215265" y="6350"/>
                        </a:lnTo>
                        <a:lnTo>
                          <a:pt x="229997" y="14224"/>
                        </a:lnTo>
                        <a:lnTo>
                          <a:pt x="236601" y="17907"/>
                        </a:lnTo>
                        <a:lnTo>
                          <a:pt x="241935" y="23241"/>
                        </a:lnTo>
                        <a:lnTo>
                          <a:pt x="254000" y="41275"/>
                        </a:lnTo>
                        <a:lnTo>
                          <a:pt x="264668" y="65913"/>
                        </a:lnTo>
                        <a:lnTo>
                          <a:pt x="270002" y="77470"/>
                        </a:lnTo>
                        <a:lnTo>
                          <a:pt x="278003" y="87757"/>
                        </a:lnTo>
                        <a:lnTo>
                          <a:pt x="295529" y="104521"/>
                        </a:lnTo>
                        <a:lnTo>
                          <a:pt x="342392" y="145923"/>
                        </a:lnTo>
                        <a:lnTo>
                          <a:pt x="363728" y="16129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Freeform 111"/>
                  <p:cNvSpPr/>
                  <p:nvPr/>
                </p:nvSpPr>
                <p:spPr>
                  <a:xfrm>
                    <a:off x="8158988" y="3460623"/>
                    <a:ext cx="286386" cy="174118"/>
                  </a:xfrm>
                  <a:custGeom>
                    <a:avLst/>
                    <a:gdLst/>
                    <a:ahLst/>
                    <a:cxnLst/>
                    <a:rect l="0" t="0" r="0" b="0"/>
                    <a:pathLst>
                      <a:path w="286386" h="174118">
                        <a:moveTo>
                          <a:pt x="9398" y="127762"/>
                        </a:moveTo>
                        <a:lnTo>
                          <a:pt x="20193" y="109601"/>
                        </a:lnTo>
                        <a:lnTo>
                          <a:pt x="36195" y="87757"/>
                        </a:lnTo>
                        <a:lnTo>
                          <a:pt x="54864" y="65659"/>
                        </a:lnTo>
                        <a:lnTo>
                          <a:pt x="66802" y="54102"/>
                        </a:lnTo>
                        <a:lnTo>
                          <a:pt x="78994" y="42545"/>
                        </a:lnTo>
                        <a:lnTo>
                          <a:pt x="90932" y="32131"/>
                        </a:lnTo>
                        <a:lnTo>
                          <a:pt x="105791" y="23114"/>
                        </a:lnTo>
                        <a:lnTo>
                          <a:pt x="120396" y="15367"/>
                        </a:lnTo>
                        <a:lnTo>
                          <a:pt x="135128" y="8890"/>
                        </a:lnTo>
                        <a:lnTo>
                          <a:pt x="151130" y="3810"/>
                        </a:lnTo>
                        <a:lnTo>
                          <a:pt x="165989" y="1143"/>
                        </a:lnTo>
                        <a:lnTo>
                          <a:pt x="180594" y="0"/>
                        </a:lnTo>
                        <a:lnTo>
                          <a:pt x="207518" y="0"/>
                        </a:lnTo>
                        <a:lnTo>
                          <a:pt x="219456" y="2413"/>
                        </a:lnTo>
                        <a:lnTo>
                          <a:pt x="231521" y="5207"/>
                        </a:lnTo>
                        <a:lnTo>
                          <a:pt x="242189" y="8890"/>
                        </a:lnTo>
                        <a:lnTo>
                          <a:pt x="260858" y="16637"/>
                        </a:lnTo>
                        <a:lnTo>
                          <a:pt x="274320" y="23114"/>
                        </a:lnTo>
                        <a:lnTo>
                          <a:pt x="286385" y="32131"/>
                        </a:lnTo>
                        <a:lnTo>
                          <a:pt x="244729" y="50419"/>
                        </a:lnTo>
                        <a:lnTo>
                          <a:pt x="206121" y="64516"/>
                        </a:lnTo>
                        <a:lnTo>
                          <a:pt x="187198" y="72263"/>
                        </a:lnTo>
                        <a:lnTo>
                          <a:pt x="170053" y="77343"/>
                        </a:lnTo>
                        <a:lnTo>
                          <a:pt x="152654" y="81280"/>
                        </a:lnTo>
                        <a:lnTo>
                          <a:pt x="133858" y="82550"/>
                        </a:lnTo>
                        <a:lnTo>
                          <a:pt x="115189" y="82550"/>
                        </a:lnTo>
                        <a:lnTo>
                          <a:pt x="97663" y="81280"/>
                        </a:lnTo>
                        <a:lnTo>
                          <a:pt x="69596" y="77343"/>
                        </a:lnTo>
                        <a:lnTo>
                          <a:pt x="58928" y="74803"/>
                        </a:lnTo>
                        <a:lnTo>
                          <a:pt x="1397" y="174117"/>
                        </a:lnTo>
                        <a:lnTo>
                          <a:pt x="0" y="144399"/>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Freeform 112"/>
                  <p:cNvSpPr/>
                  <p:nvPr/>
                </p:nvSpPr>
                <p:spPr>
                  <a:xfrm>
                    <a:off x="7805928" y="3557397"/>
                    <a:ext cx="355855" cy="121286"/>
                  </a:xfrm>
                  <a:custGeom>
                    <a:avLst/>
                    <a:gdLst/>
                    <a:ahLst/>
                    <a:cxnLst/>
                    <a:rect l="0" t="0" r="0" b="0"/>
                    <a:pathLst>
                      <a:path w="355855" h="121286">
                        <a:moveTo>
                          <a:pt x="235458" y="24511"/>
                        </a:moveTo>
                        <a:lnTo>
                          <a:pt x="355854" y="95504"/>
                        </a:lnTo>
                        <a:lnTo>
                          <a:pt x="355854" y="121285"/>
                        </a:lnTo>
                        <a:lnTo>
                          <a:pt x="298323" y="85090"/>
                        </a:lnTo>
                        <a:lnTo>
                          <a:pt x="256794" y="60706"/>
                        </a:lnTo>
                        <a:lnTo>
                          <a:pt x="240665" y="52832"/>
                        </a:lnTo>
                        <a:lnTo>
                          <a:pt x="232791" y="49022"/>
                        </a:lnTo>
                        <a:lnTo>
                          <a:pt x="230124" y="50292"/>
                        </a:lnTo>
                        <a:lnTo>
                          <a:pt x="228727" y="51562"/>
                        </a:lnTo>
                        <a:lnTo>
                          <a:pt x="226060" y="56769"/>
                        </a:lnTo>
                        <a:lnTo>
                          <a:pt x="223393" y="64516"/>
                        </a:lnTo>
                        <a:lnTo>
                          <a:pt x="218186" y="73533"/>
                        </a:lnTo>
                        <a:lnTo>
                          <a:pt x="204597" y="87757"/>
                        </a:lnTo>
                        <a:lnTo>
                          <a:pt x="191262" y="96774"/>
                        </a:lnTo>
                        <a:lnTo>
                          <a:pt x="172593" y="103251"/>
                        </a:lnTo>
                        <a:lnTo>
                          <a:pt x="161798" y="105791"/>
                        </a:lnTo>
                        <a:lnTo>
                          <a:pt x="109728" y="112268"/>
                        </a:lnTo>
                        <a:lnTo>
                          <a:pt x="57531" y="117475"/>
                        </a:lnTo>
                        <a:lnTo>
                          <a:pt x="0" y="121285"/>
                        </a:lnTo>
                        <a:lnTo>
                          <a:pt x="13462" y="100711"/>
                        </a:lnTo>
                        <a:lnTo>
                          <a:pt x="29464" y="79883"/>
                        </a:lnTo>
                        <a:lnTo>
                          <a:pt x="49403" y="56769"/>
                        </a:lnTo>
                        <a:lnTo>
                          <a:pt x="62865" y="45212"/>
                        </a:lnTo>
                        <a:lnTo>
                          <a:pt x="76327" y="34798"/>
                        </a:lnTo>
                        <a:lnTo>
                          <a:pt x="91059" y="24511"/>
                        </a:lnTo>
                        <a:lnTo>
                          <a:pt x="105791" y="15367"/>
                        </a:lnTo>
                        <a:lnTo>
                          <a:pt x="123063" y="7620"/>
                        </a:lnTo>
                        <a:lnTo>
                          <a:pt x="140462" y="3937"/>
                        </a:lnTo>
                        <a:lnTo>
                          <a:pt x="157988" y="1270"/>
                        </a:lnTo>
                        <a:lnTo>
                          <a:pt x="167132" y="0"/>
                        </a:lnTo>
                        <a:lnTo>
                          <a:pt x="176530" y="1270"/>
                        </a:lnTo>
                        <a:lnTo>
                          <a:pt x="192532" y="3937"/>
                        </a:lnTo>
                        <a:lnTo>
                          <a:pt x="204597" y="6350"/>
                        </a:lnTo>
                        <a:lnTo>
                          <a:pt x="215392" y="10287"/>
                        </a:lnTo>
                        <a:lnTo>
                          <a:pt x="232791" y="20574"/>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Freeform 113"/>
                  <p:cNvSpPr/>
                  <p:nvPr/>
                </p:nvSpPr>
                <p:spPr>
                  <a:xfrm>
                    <a:off x="8145780" y="3228340"/>
                    <a:ext cx="38101" cy="250191"/>
                  </a:xfrm>
                  <a:custGeom>
                    <a:avLst/>
                    <a:gdLst/>
                    <a:ahLst/>
                    <a:cxnLst/>
                    <a:rect l="0" t="0" r="0" b="0"/>
                    <a:pathLst>
                      <a:path w="38101" h="250191">
                        <a:moveTo>
                          <a:pt x="2540" y="250190"/>
                        </a:moveTo>
                        <a:lnTo>
                          <a:pt x="0" y="229870"/>
                        </a:lnTo>
                        <a:lnTo>
                          <a:pt x="0" y="190500"/>
                        </a:lnTo>
                        <a:lnTo>
                          <a:pt x="2540" y="162560"/>
                        </a:lnTo>
                        <a:lnTo>
                          <a:pt x="7620" y="128270"/>
                        </a:lnTo>
                        <a:lnTo>
                          <a:pt x="16510" y="87630"/>
                        </a:lnTo>
                        <a:lnTo>
                          <a:pt x="38100" y="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5" name="Freeform 114"/>
                  <p:cNvSpPr/>
                  <p:nvPr/>
                </p:nvSpPr>
                <p:spPr>
                  <a:xfrm>
                    <a:off x="7851140" y="3435350"/>
                    <a:ext cx="200661" cy="67311"/>
                  </a:xfrm>
                  <a:custGeom>
                    <a:avLst/>
                    <a:gdLst/>
                    <a:ahLst/>
                    <a:cxnLst/>
                    <a:rect l="0" t="0" r="0" b="0"/>
                    <a:pathLst>
                      <a:path w="200661" h="67311">
                        <a:moveTo>
                          <a:pt x="0" y="6350"/>
                        </a:moveTo>
                        <a:lnTo>
                          <a:pt x="13970" y="1270"/>
                        </a:lnTo>
                        <a:lnTo>
                          <a:pt x="30480" y="0"/>
                        </a:lnTo>
                        <a:lnTo>
                          <a:pt x="45720" y="0"/>
                        </a:lnTo>
                        <a:lnTo>
                          <a:pt x="60960" y="1270"/>
                        </a:lnTo>
                        <a:lnTo>
                          <a:pt x="77470" y="6350"/>
                        </a:lnTo>
                        <a:lnTo>
                          <a:pt x="95250" y="10160"/>
                        </a:lnTo>
                        <a:lnTo>
                          <a:pt x="128270" y="24130"/>
                        </a:lnTo>
                        <a:lnTo>
                          <a:pt x="156210" y="39370"/>
                        </a:lnTo>
                        <a:lnTo>
                          <a:pt x="177800" y="53340"/>
                        </a:lnTo>
                        <a:lnTo>
                          <a:pt x="200660" y="6731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Freeform 115"/>
                  <p:cNvSpPr/>
                  <p:nvPr/>
                </p:nvSpPr>
                <p:spPr>
                  <a:xfrm>
                    <a:off x="8218170" y="3487420"/>
                    <a:ext cx="148591" cy="48261"/>
                  </a:xfrm>
                  <a:custGeom>
                    <a:avLst/>
                    <a:gdLst/>
                    <a:ahLst/>
                    <a:cxnLst/>
                    <a:rect l="0" t="0" r="0" b="0"/>
                    <a:pathLst>
                      <a:path w="148591" h="48261">
                        <a:moveTo>
                          <a:pt x="148590" y="0"/>
                        </a:moveTo>
                        <a:lnTo>
                          <a:pt x="120650" y="0"/>
                        </a:lnTo>
                        <a:lnTo>
                          <a:pt x="105410" y="2540"/>
                        </a:lnTo>
                        <a:lnTo>
                          <a:pt x="91440" y="6350"/>
                        </a:lnTo>
                        <a:lnTo>
                          <a:pt x="68580" y="12700"/>
                        </a:lnTo>
                        <a:lnTo>
                          <a:pt x="45720" y="21590"/>
                        </a:lnTo>
                        <a:lnTo>
                          <a:pt x="26670" y="31750"/>
                        </a:lnTo>
                        <a:lnTo>
                          <a:pt x="11430" y="40640"/>
                        </a:lnTo>
                        <a:lnTo>
                          <a:pt x="0" y="4826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Freeform 116"/>
                  <p:cNvSpPr/>
                  <p:nvPr/>
                </p:nvSpPr>
                <p:spPr>
                  <a:xfrm>
                    <a:off x="7875270" y="3581400"/>
                    <a:ext cx="166371" cy="55881"/>
                  </a:xfrm>
                  <a:custGeom>
                    <a:avLst/>
                    <a:gdLst/>
                    <a:ahLst/>
                    <a:cxnLst/>
                    <a:rect l="0" t="0" r="0" b="0"/>
                    <a:pathLst>
                      <a:path w="166371" h="55881">
                        <a:moveTo>
                          <a:pt x="0" y="55880"/>
                        </a:moveTo>
                        <a:lnTo>
                          <a:pt x="7620" y="50800"/>
                        </a:lnTo>
                        <a:lnTo>
                          <a:pt x="40640" y="36830"/>
                        </a:lnTo>
                        <a:lnTo>
                          <a:pt x="67310" y="26670"/>
                        </a:lnTo>
                        <a:lnTo>
                          <a:pt x="95250" y="19050"/>
                        </a:lnTo>
                        <a:lnTo>
                          <a:pt x="144780" y="5080"/>
                        </a:lnTo>
                        <a:lnTo>
                          <a:pt x="166370" y="0"/>
                        </a:lnTo>
                      </a:path>
                    </a:pathLst>
                  </a:custGeom>
                  <a:ln w="3937"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29" name="Group 128"/>
                <p:cNvGrpSpPr/>
                <p:nvPr/>
              </p:nvGrpSpPr>
              <p:grpSpPr>
                <a:xfrm>
                  <a:off x="7332726" y="3122676"/>
                  <a:ext cx="671323" cy="891922"/>
                  <a:chOff x="7332726" y="3122676"/>
                  <a:chExt cx="671323" cy="891922"/>
                </a:xfrm>
              </p:grpSpPr>
              <p:sp>
                <p:nvSpPr>
                  <p:cNvPr id="119" name="Freeform 118"/>
                  <p:cNvSpPr/>
                  <p:nvPr/>
                </p:nvSpPr>
                <p:spPr>
                  <a:xfrm>
                    <a:off x="7490460" y="3743452"/>
                    <a:ext cx="513589" cy="271146"/>
                  </a:xfrm>
                  <a:custGeom>
                    <a:avLst/>
                    <a:gdLst/>
                    <a:ahLst/>
                    <a:cxnLst/>
                    <a:rect l="0" t="0" r="0" b="0"/>
                    <a:pathLst>
                      <a:path w="513589" h="271146">
                        <a:moveTo>
                          <a:pt x="0" y="148463"/>
                        </a:moveTo>
                        <a:lnTo>
                          <a:pt x="0" y="130429"/>
                        </a:lnTo>
                        <a:lnTo>
                          <a:pt x="5334" y="112268"/>
                        </a:lnTo>
                        <a:lnTo>
                          <a:pt x="9398" y="104648"/>
                        </a:lnTo>
                        <a:lnTo>
                          <a:pt x="21463" y="89154"/>
                        </a:lnTo>
                        <a:lnTo>
                          <a:pt x="36322" y="74930"/>
                        </a:lnTo>
                        <a:lnTo>
                          <a:pt x="54864" y="61976"/>
                        </a:lnTo>
                        <a:lnTo>
                          <a:pt x="73660" y="50292"/>
                        </a:lnTo>
                        <a:lnTo>
                          <a:pt x="95123" y="40132"/>
                        </a:lnTo>
                        <a:lnTo>
                          <a:pt x="116459" y="30988"/>
                        </a:lnTo>
                        <a:lnTo>
                          <a:pt x="139192" y="21971"/>
                        </a:lnTo>
                        <a:lnTo>
                          <a:pt x="159131" y="15621"/>
                        </a:lnTo>
                        <a:lnTo>
                          <a:pt x="179197" y="10414"/>
                        </a:lnTo>
                        <a:lnTo>
                          <a:pt x="211455" y="2667"/>
                        </a:lnTo>
                        <a:lnTo>
                          <a:pt x="228854" y="0"/>
                        </a:lnTo>
                        <a:lnTo>
                          <a:pt x="263652" y="1397"/>
                        </a:lnTo>
                        <a:lnTo>
                          <a:pt x="296926" y="3937"/>
                        </a:lnTo>
                        <a:lnTo>
                          <a:pt x="326517" y="10414"/>
                        </a:lnTo>
                        <a:lnTo>
                          <a:pt x="354457" y="16764"/>
                        </a:lnTo>
                        <a:lnTo>
                          <a:pt x="381254" y="25908"/>
                        </a:lnTo>
                        <a:lnTo>
                          <a:pt x="403987" y="36068"/>
                        </a:lnTo>
                        <a:lnTo>
                          <a:pt x="425323" y="46609"/>
                        </a:lnTo>
                        <a:lnTo>
                          <a:pt x="444246" y="59563"/>
                        </a:lnTo>
                        <a:lnTo>
                          <a:pt x="460121" y="72390"/>
                        </a:lnTo>
                        <a:lnTo>
                          <a:pt x="474853" y="85217"/>
                        </a:lnTo>
                        <a:lnTo>
                          <a:pt x="486791" y="99441"/>
                        </a:lnTo>
                        <a:lnTo>
                          <a:pt x="504317" y="126619"/>
                        </a:lnTo>
                        <a:lnTo>
                          <a:pt x="513588" y="152400"/>
                        </a:lnTo>
                        <a:lnTo>
                          <a:pt x="513588" y="170307"/>
                        </a:lnTo>
                        <a:lnTo>
                          <a:pt x="511048" y="178054"/>
                        </a:lnTo>
                        <a:lnTo>
                          <a:pt x="498856" y="194945"/>
                        </a:lnTo>
                        <a:lnTo>
                          <a:pt x="478790" y="212979"/>
                        </a:lnTo>
                        <a:lnTo>
                          <a:pt x="465455" y="221996"/>
                        </a:lnTo>
                        <a:lnTo>
                          <a:pt x="450723" y="231140"/>
                        </a:lnTo>
                        <a:lnTo>
                          <a:pt x="433451" y="240284"/>
                        </a:lnTo>
                        <a:lnTo>
                          <a:pt x="413258" y="247904"/>
                        </a:lnTo>
                        <a:lnTo>
                          <a:pt x="390525" y="255778"/>
                        </a:lnTo>
                        <a:lnTo>
                          <a:pt x="365125" y="262128"/>
                        </a:lnTo>
                        <a:lnTo>
                          <a:pt x="338455" y="265938"/>
                        </a:lnTo>
                        <a:lnTo>
                          <a:pt x="308991" y="269875"/>
                        </a:lnTo>
                        <a:lnTo>
                          <a:pt x="276860" y="271145"/>
                        </a:lnTo>
                        <a:lnTo>
                          <a:pt x="240792" y="271145"/>
                        </a:lnTo>
                        <a:lnTo>
                          <a:pt x="211455" y="269875"/>
                        </a:lnTo>
                        <a:lnTo>
                          <a:pt x="177927" y="267208"/>
                        </a:lnTo>
                        <a:lnTo>
                          <a:pt x="160528" y="264668"/>
                        </a:lnTo>
                        <a:lnTo>
                          <a:pt x="143129" y="262128"/>
                        </a:lnTo>
                        <a:lnTo>
                          <a:pt x="124460" y="258191"/>
                        </a:lnTo>
                        <a:lnTo>
                          <a:pt x="107061" y="253111"/>
                        </a:lnTo>
                        <a:lnTo>
                          <a:pt x="89535" y="246634"/>
                        </a:lnTo>
                        <a:lnTo>
                          <a:pt x="73660" y="238887"/>
                        </a:lnTo>
                        <a:lnTo>
                          <a:pt x="57531" y="229743"/>
                        </a:lnTo>
                        <a:lnTo>
                          <a:pt x="42926" y="219583"/>
                        </a:lnTo>
                        <a:lnTo>
                          <a:pt x="30734" y="207899"/>
                        </a:lnTo>
                        <a:lnTo>
                          <a:pt x="18669" y="192405"/>
                        </a:lnTo>
                        <a:lnTo>
                          <a:pt x="9398" y="176784"/>
                        </a:lnTo>
                        <a:lnTo>
                          <a:pt x="2667" y="157480"/>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Freeform 119"/>
                  <p:cNvSpPr/>
                  <p:nvPr/>
                </p:nvSpPr>
                <p:spPr>
                  <a:xfrm>
                    <a:off x="7684262" y="3450590"/>
                    <a:ext cx="58929" cy="374270"/>
                  </a:xfrm>
                  <a:custGeom>
                    <a:avLst/>
                    <a:gdLst/>
                    <a:ahLst/>
                    <a:cxnLst/>
                    <a:rect l="0" t="0" r="0" b="0"/>
                    <a:pathLst>
                      <a:path w="58929" h="374270">
                        <a:moveTo>
                          <a:pt x="58928" y="354838"/>
                        </a:moveTo>
                        <a:lnTo>
                          <a:pt x="35052" y="374269"/>
                        </a:lnTo>
                        <a:lnTo>
                          <a:pt x="29464" y="308483"/>
                        </a:lnTo>
                        <a:lnTo>
                          <a:pt x="12319" y="154686"/>
                        </a:lnTo>
                        <a:lnTo>
                          <a:pt x="6858" y="116078"/>
                        </a:lnTo>
                        <a:lnTo>
                          <a:pt x="2794" y="82423"/>
                        </a:lnTo>
                        <a:lnTo>
                          <a:pt x="0" y="34671"/>
                        </a:lnTo>
                        <a:lnTo>
                          <a:pt x="0" y="7620"/>
                        </a:lnTo>
                        <a:lnTo>
                          <a:pt x="1524" y="0"/>
                        </a:lnTo>
                        <a:lnTo>
                          <a:pt x="17653" y="1143"/>
                        </a:lnTo>
                        <a:lnTo>
                          <a:pt x="26924" y="6350"/>
                        </a:lnTo>
                        <a:lnTo>
                          <a:pt x="28321" y="9017"/>
                        </a:lnTo>
                        <a:lnTo>
                          <a:pt x="28321" y="17907"/>
                        </a:lnTo>
                        <a:lnTo>
                          <a:pt x="25654" y="39878"/>
                        </a:lnTo>
                        <a:lnTo>
                          <a:pt x="28321" y="81280"/>
                        </a:lnTo>
                        <a:lnTo>
                          <a:pt x="33655" y="135382"/>
                        </a:lnTo>
                        <a:lnTo>
                          <a:pt x="38989" y="196215"/>
                        </a:lnTo>
                        <a:lnTo>
                          <a:pt x="52197" y="305816"/>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120"/>
                  <p:cNvSpPr/>
                  <p:nvPr/>
                </p:nvSpPr>
                <p:spPr>
                  <a:xfrm>
                    <a:off x="7632192" y="3122676"/>
                    <a:ext cx="172594" cy="362586"/>
                  </a:xfrm>
                  <a:custGeom>
                    <a:avLst/>
                    <a:gdLst/>
                    <a:ahLst/>
                    <a:cxnLst/>
                    <a:rect l="0" t="0" r="0" b="0"/>
                    <a:pathLst>
                      <a:path w="172594" h="362586">
                        <a:moveTo>
                          <a:pt x="129794" y="11684"/>
                        </a:moveTo>
                        <a:lnTo>
                          <a:pt x="145923" y="42545"/>
                        </a:lnTo>
                        <a:lnTo>
                          <a:pt x="153924" y="61849"/>
                        </a:lnTo>
                        <a:lnTo>
                          <a:pt x="161925" y="82550"/>
                        </a:lnTo>
                        <a:lnTo>
                          <a:pt x="168656" y="101854"/>
                        </a:lnTo>
                        <a:lnTo>
                          <a:pt x="172593" y="118618"/>
                        </a:lnTo>
                        <a:lnTo>
                          <a:pt x="172593" y="144399"/>
                        </a:lnTo>
                        <a:lnTo>
                          <a:pt x="171196" y="167640"/>
                        </a:lnTo>
                        <a:lnTo>
                          <a:pt x="167259" y="192278"/>
                        </a:lnTo>
                        <a:lnTo>
                          <a:pt x="161925" y="214249"/>
                        </a:lnTo>
                        <a:lnTo>
                          <a:pt x="145923" y="255524"/>
                        </a:lnTo>
                        <a:lnTo>
                          <a:pt x="136398" y="273685"/>
                        </a:lnTo>
                        <a:lnTo>
                          <a:pt x="116459" y="307213"/>
                        </a:lnTo>
                        <a:lnTo>
                          <a:pt x="105791" y="321437"/>
                        </a:lnTo>
                        <a:lnTo>
                          <a:pt x="88392" y="343408"/>
                        </a:lnTo>
                        <a:lnTo>
                          <a:pt x="70993" y="362585"/>
                        </a:lnTo>
                        <a:lnTo>
                          <a:pt x="60198" y="358902"/>
                        </a:lnTo>
                        <a:lnTo>
                          <a:pt x="49657" y="352425"/>
                        </a:lnTo>
                        <a:lnTo>
                          <a:pt x="29464" y="335534"/>
                        </a:lnTo>
                        <a:lnTo>
                          <a:pt x="17399" y="318770"/>
                        </a:lnTo>
                        <a:lnTo>
                          <a:pt x="12192" y="307213"/>
                        </a:lnTo>
                        <a:lnTo>
                          <a:pt x="4191" y="281305"/>
                        </a:lnTo>
                        <a:lnTo>
                          <a:pt x="1397" y="265938"/>
                        </a:lnTo>
                        <a:lnTo>
                          <a:pt x="0" y="249174"/>
                        </a:lnTo>
                        <a:lnTo>
                          <a:pt x="1397" y="231013"/>
                        </a:lnTo>
                        <a:lnTo>
                          <a:pt x="4191" y="211582"/>
                        </a:lnTo>
                        <a:lnTo>
                          <a:pt x="9525" y="193675"/>
                        </a:lnTo>
                        <a:lnTo>
                          <a:pt x="16002" y="174244"/>
                        </a:lnTo>
                        <a:lnTo>
                          <a:pt x="24130" y="154813"/>
                        </a:lnTo>
                        <a:lnTo>
                          <a:pt x="42926" y="118618"/>
                        </a:lnTo>
                        <a:lnTo>
                          <a:pt x="74930" y="68326"/>
                        </a:lnTo>
                        <a:lnTo>
                          <a:pt x="95123" y="40005"/>
                        </a:lnTo>
                        <a:lnTo>
                          <a:pt x="110998" y="16637"/>
                        </a:lnTo>
                        <a:lnTo>
                          <a:pt x="121920"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Freeform 121"/>
                  <p:cNvSpPr/>
                  <p:nvPr/>
                </p:nvSpPr>
                <p:spPr>
                  <a:xfrm>
                    <a:off x="7332726" y="3400171"/>
                    <a:ext cx="371857" cy="184532"/>
                  </a:xfrm>
                  <a:custGeom>
                    <a:avLst/>
                    <a:gdLst/>
                    <a:ahLst/>
                    <a:cxnLst/>
                    <a:rect l="0" t="0" r="0" b="0"/>
                    <a:pathLst>
                      <a:path w="371857" h="184532">
                        <a:moveTo>
                          <a:pt x="371856" y="166497"/>
                        </a:moveTo>
                        <a:lnTo>
                          <a:pt x="371856" y="184531"/>
                        </a:lnTo>
                        <a:lnTo>
                          <a:pt x="271399" y="108458"/>
                        </a:lnTo>
                        <a:lnTo>
                          <a:pt x="262001" y="112268"/>
                        </a:lnTo>
                        <a:lnTo>
                          <a:pt x="250063" y="116205"/>
                        </a:lnTo>
                        <a:lnTo>
                          <a:pt x="235458" y="118745"/>
                        </a:lnTo>
                        <a:lnTo>
                          <a:pt x="215265" y="122555"/>
                        </a:lnTo>
                        <a:lnTo>
                          <a:pt x="192532" y="123825"/>
                        </a:lnTo>
                        <a:lnTo>
                          <a:pt x="167132" y="123825"/>
                        </a:lnTo>
                        <a:lnTo>
                          <a:pt x="139192" y="121285"/>
                        </a:lnTo>
                        <a:lnTo>
                          <a:pt x="124206" y="118745"/>
                        </a:lnTo>
                        <a:lnTo>
                          <a:pt x="110998" y="114935"/>
                        </a:lnTo>
                        <a:lnTo>
                          <a:pt x="96266" y="108458"/>
                        </a:lnTo>
                        <a:lnTo>
                          <a:pt x="72136" y="92964"/>
                        </a:lnTo>
                        <a:lnTo>
                          <a:pt x="60325" y="83820"/>
                        </a:lnTo>
                        <a:lnTo>
                          <a:pt x="40005" y="64516"/>
                        </a:lnTo>
                        <a:lnTo>
                          <a:pt x="22733" y="46355"/>
                        </a:lnTo>
                        <a:lnTo>
                          <a:pt x="10668" y="29718"/>
                        </a:lnTo>
                        <a:lnTo>
                          <a:pt x="0" y="14097"/>
                        </a:lnTo>
                        <a:lnTo>
                          <a:pt x="20066" y="11557"/>
                        </a:lnTo>
                        <a:lnTo>
                          <a:pt x="42799" y="7620"/>
                        </a:lnTo>
                        <a:lnTo>
                          <a:pt x="70866" y="3810"/>
                        </a:lnTo>
                        <a:lnTo>
                          <a:pt x="102870" y="1270"/>
                        </a:lnTo>
                        <a:lnTo>
                          <a:pt x="137668" y="0"/>
                        </a:lnTo>
                        <a:lnTo>
                          <a:pt x="172466" y="1270"/>
                        </a:lnTo>
                        <a:lnTo>
                          <a:pt x="188468" y="2540"/>
                        </a:lnTo>
                        <a:lnTo>
                          <a:pt x="204597" y="5080"/>
                        </a:lnTo>
                        <a:lnTo>
                          <a:pt x="215265" y="6477"/>
                        </a:lnTo>
                        <a:lnTo>
                          <a:pt x="230124" y="14097"/>
                        </a:lnTo>
                        <a:lnTo>
                          <a:pt x="236728" y="18034"/>
                        </a:lnTo>
                        <a:lnTo>
                          <a:pt x="241935" y="23241"/>
                        </a:lnTo>
                        <a:lnTo>
                          <a:pt x="254000" y="41275"/>
                        </a:lnTo>
                        <a:lnTo>
                          <a:pt x="264795" y="65913"/>
                        </a:lnTo>
                        <a:lnTo>
                          <a:pt x="270129" y="77343"/>
                        </a:lnTo>
                        <a:lnTo>
                          <a:pt x="278130" y="87884"/>
                        </a:lnTo>
                        <a:lnTo>
                          <a:pt x="295529" y="104394"/>
                        </a:lnTo>
                        <a:lnTo>
                          <a:pt x="342392" y="145923"/>
                        </a:lnTo>
                        <a:lnTo>
                          <a:pt x="363855" y="161163"/>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Freeform 122"/>
                  <p:cNvSpPr/>
                  <p:nvPr/>
                </p:nvSpPr>
                <p:spPr>
                  <a:xfrm>
                    <a:off x="7713726" y="3467227"/>
                    <a:ext cx="286386" cy="174245"/>
                  </a:xfrm>
                  <a:custGeom>
                    <a:avLst/>
                    <a:gdLst/>
                    <a:ahLst/>
                    <a:cxnLst/>
                    <a:rect l="0" t="0" r="0" b="0"/>
                    <a:pathLst>
                      <a:path w="286386" h="174245">
                        <a:moveTo>
                          <a:pt x="9525" y="127762"/>
                        </a:moveTo>
                        <a:lnTo>
                          <a:pt x="20193" y="109728"/>
                        </a:lnTo>
                        <a:lnTo>
                          <a:pt x="36195" y="87757"/>
                        </a:lnTo>
                        <a:lnTo>
                          <a:pt x="54864" y="65786"/>
                        </a:lnTo>
                        <a:lnTo>
                          <a:pt x="66929" y="54229"/>
                        </a:lnTo>
                        <a:lnTo>
                          <a:pt x="79121" y="42672"/>
                        </a:lnTo>
                        <a:lnTo>
                          <a:pt x="91059" y="32385"/>
                        </a:lnTo>
                        <a:lnTo>
                          <a:pt x="105791" y="23241"/>
                        </a:lnTo>
                        <a:lnTo>
                          <a:pt x="120523" y="15494"/>
                        </a:lnTo>
                        <a:lnTo>
                          <a:pt x="135128" y="9017"/>
                        </a:lnTo>
                        <a:lnTo>
                          <a:pt x="151257" y="3937"/>
                        </a:lnTo>
                        <a:lnTo>
                          <a:pt x="165989" y="1270"/>
                        </a:lnTo>
                        <a:lnTo>
                          <a:pt x="180721" y="0"/>
                        </a:lnTo>
                        <a:lnTo>
                          <a:pt x="207518" y="0"/>
                        </a:lnTo>
                        <a:lnTo>
                          <a:pt x="219456" y="2540"/>
                        </a:lnTo>
                        <a:lnTo>
                          <a:pt x="231521" y="5207"/>
                        </a:lnTo>
                        <a:lnTo>
                          <a:pt x="242189" y="9017"/>
                        </a:lnTo>
                        <a:lnTo>
                          <a:pt x="260858" y="16764"/>
                        </a:lnTo>
                        <a:lnTo>
                          <a:pt x="274320" y="23241"/>
                        </a:lnTo>
                        <a:lnTo>
                          <a:pt x="286385" y="32385"/>
                        </a:lnTo>
                        <a:lnTo>
                          <a:pt x="244856" y="50419"/>
                        </a:lnTo>
                        <a:lnTo>
                          <a:pt x="206121" y="64643"/>
                        </a:lnTo>
                        <a:lnTo>
                          <a:pt x="187325" y="72390"/>
                        </a:lnTo>
                        <a:lnTo>
                          <a:pt x="170053" y="77470"/>
                        </a:lnTo>
                        <a:lnTo>
                          <a:pt x="152654" y="81280"/>
                        </a:lnTo>
                        <a:lnTo>
                          <a:pt x="133858" y="82550"/>
                        </a:lnTo>
                        <a:lnTo>
                          <a:pt x="115189" y="82550"/>
                        </a:lnTo>
                        <a:lnTo>
                          <a:pt x="97790" y="81280"/>
                        </a:lnTo>
                        <a:lnTo>
                          <a:pt x="69723" y="77470"/>
                        </a:lnTo>
                        <a:lnTo>
                          <a:pt x="58928" y="74803"/>
                        </a:lnTo>
                        <a:lnTo>
                          <a:pt x="1524" y="174244"/>
                        </a:lnTo>
                        <a:lnTo>
                          <a:pt x="0" y="144526"/>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Freeform 123"/>
                  <p:cNvSpPr/>
                  <p:nvPr/>
                </p:nvSpPr>
                <p:spPr>
                  <a:xfrm>
                    <a:off x="7360793" y="3564128"/>
                    <a:ext cx="355728" cy="121286"/>
                  </a:xfrm>
                  <a:custGeom>
                    <a:avLst/>
                    <a:gdLst/>
                    <a:ahLst/>
                    <a:cxnLst/>
                    <a:rect l="0" t="0" r="0" b="0"/>
                    <a:pathLst>
                      <a:path w="355728" h="121286">
                        <a:moveTo>
                          <a:pt x="235331" y="24511"/>
                        </a:moveTo>
                        <a:lnTo>
                          <a:pt x="355727" y="95504"/>
                        </a:lnTo>
                        <a:lnTo>
                          <a:pt x="355727" y="121285"/>
                        </a:lnTo>
                        <a:lnTo>
                          <a:pt x="298323" y="85217"/>
                        </a:lnTo>
                        <a:lnTo>
                          <a:pt x="256667" y="60706"/>
                        </a:lnTo>
                        <a:lnTo>
                          <a:pt x="240665" y="52959"/>
                        </a:lnTo>
                        <a:lnTo>
                          <a:pt x="232664" y="48895"/>
                        </a:lnTo>
                        <a:lnTo>
                          <a:pt x="229997" y="50292"/>
                        </a:lnTo>
                        <a:lnTo>
                          <a:pt x="228727" y="51689"/>
                        </a:lnTo>
                        <a:lnTo>
                          <a:pt x="225933" y="56642"/>
                        </a:lnTo>
                        <a:lnTo>
                          <a:pt x="223393" y="64516"/>
                        </a:lnTo>
                        <a:lnTo>
                          <a:pt x="218059" y="73533"/>
                        </a:lnTo>
                        <a:lnTo>
                          <a:pt x="204597" y="87757"/>
                        </a:lnTo>
                        <a:lnTo>
                          <a:pt x="191135" y="96774"/>
                        </a:lnTo>
                        <a:lnTo>
                          <a:pt x="172593" y="103251"/>
                        </a:lnTo>
                        <a:lnTo>
                          <a:pt x="161798" y="105664"/>
                        </a:lnTo>
                        <a:lnTo>
                          <a:pt x="109601" y="112141"/>
                        </a:lnTo>
                        <a:lnTo>
                          <a:pt x="57404" y="117475"/>
                        </a:lnTo>
                        <a:lnTo>
                          <a:pt x="0" y="121285"/>
                        </a:lnTo>
                        <a:lnTo>
                          <a:pt x="13335" y="100584"/>
                        </a:lnTo>
                        <a:lnTo>
                          <a:pt x="29337" y="80010"/>
                        </a:lnTo>
                        <a:lnTo>
                          <a:pt x="49403" y="56642"/>
                        </a:lnTo>
                        <a:lnTo>
                          <a:pt x="62738" y="45212"/>
                        </a:lnTo>
                        <a:lnTo>
                          <a:pt x="76327" y="34798"/>
                        </a:lnTo>
                        <a:lnTo>
                          <a:pt x="90932" y="24511"/>
                        </a:lnTo>
                        <a:lnTo>
                          <a:pt x="105791" y="15494"/>
                        </a:lnTo>
                        <a:lnTo>
                          <a:pt x="122936" y="7747"/>
                        </a:lnTo>
                        <a:lnTo>
                          <a:pt x="140335" y="3810"/>
                        </a:lnTo>
                        <a:lnTo>
                          <a:pt x="157861" y="1270"/>
                        </a:lnTo>
                        <a:lnTo>
                          <a:pt x="167132" y="0"/>
                        </a:lnTo>
                        <a:lnTo>
                          <a:pt x="176530" y="1270"/>
                        </a:lnTo>
                        <a:lnTo>
                          <a:pt x="192532" y="3810"/>
                        </a:lnTo>
                        <a:lnTo>
                          <a:pt x="204597" y="6350"/>
                        </a:lnTo>
                        <a:lnTo>
                          <a:pt x="215265" y="10287"/>
                        </a:lnTo>
                        <a:lnTo>
                          <a:pt x="232664" y="20574"/>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Freeform 124"/>
                  <p:cNvSpPr/>
                  <p:nvPr/>
                </p:nvSpPr>
                <p:spPr>
                  <a:xfrm>
                    <a:off x="7700010" y="3234690"/>
                    <a:ext cx="38101" cy="251461"/>
                  </a:xfrm>
                  <a:custGeom>
                    <a:avLst/>
                    <a:gdLst/>
                    <a:ahLst/>
                    <a:cxnLst/>
                    <a:rect l="0" t="0" r="0" b="0"/>
                    <a:pathLst>
                      <a:path w="38101" h="251461">
                        <a:moveTo>
                          <a:pt x="3810" y="251460"/>
                        </a:moveTo>
                        <a:lnTo>
                          <a:pt x="0" y="229870"/>
                        </a:lnTo>
                        <a:lnTo>
                          <a:pt x="0" y="191770"/>
                        </a:lnTo>
                        <a:lnTo>
                          <a:pt x="3810" y="163830"/>
                        </a:lnTo>
                        <a:lnTo>
                          <a:pt x="7620" y="129540"/>
                        </a:lnTo>
                        <a:lnTo>
                          <a:pt x="16510" y="87630"/>
                        </a:lnTo>
                        <a:lnTo>
                          <a:pt x="38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6" name="Freeform 125"/>
                  <p:cNvSpPr/>
                  <p:nvPr/>
                </p:nvSpPr>
                <p:spPr>
                  <a:xfrm>
                    <a:off x="7405370" y="3441700"/>
                    <a:ext cx="200661" cy="68581"/>
                  </a:xfrm>
                  <a:custGeom>
                    <a:avLst/>
                    <a:gdLst/>
                    <a:ahLst/>
                    <a:cxnLst/>
                    <a:rect l="0" t="0" r="0" b="0"/>
                    <a:pathLst>
                      <a:path w="200661" h="68581">
                        <a:moveTo>
                          <a:pt x="0" y="6350"/>
                        </a:moveTo>
                        <a:lnTo>
                          <a:pt x="13970" y="1270"/>
                        </a:lnTo>
                        <a:lnTo>
                          <a:pt x="30480" y="0"/>
                        </a:lnTo>
                        <a:lnTo>
                          <a:pt x="45720" y="0"/>
                        </a:lnTo>
                        <a:lnTo>
                          <a:pt x="62230" y="1270"/>
                        </a:lnTo>
                        <a:lnTo>
                          <a:pt x="78740" y="6350"/>
                        </a:lnTo>
                        <a:lnTo>
                          <a:pt x="96520" y="11430"/>
                        </a:lnTo>
                        <a:lnTo>
                          <a:pt x="127000" y="24130"/>
                        </a:lnTo>
                        <a:lnTo>
                          <a:pt x="156210" y="39370"/>
                        </a:lnTo>
                        <a:lnTo>
                          <a:pt x="177800" y="53340"/>
                        </a:lnTo>
                        <a:lnTo>
                          <a:pt x="200660" y="6858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Freeform 126"/>
                  <p:cNvSpPr/>
                  <p:nvPr/>
                </p:nvSpPr>
                <p:spPr>
                  <a:xfrm>
                    <a:off x="7772400" y="3493770"/>
                    <a:ext cx="148591" cy="49531"/>
                  </a:xfrm>
                  <a:custGeom>
                    <a:avLst/>
                    <a:gdLst/>
                    <a:ahLst/>
                    <a:cxnLst/>
                    <a:rect l="0" t="0" r="0" b="0"/>
                    <a:pathLst>
                      <a:path w="148591" h="49531">
                        <a:moveTo>
                          <a:pt x="148590" y="0"/>
                        </a:moveTo>
                        <a:lnTo>
                          <a:pt x="120650" y="0"/>
                        </a:lnTo>
                        <a:lnTo>
                          <a:pt x="105410" y="2540"/>
                        </a:lnTo>
                        <a:lnTo>
                          <a:pt x="92710" y="6350"/>
                        </a:lnTo>
                        <a:lnTo>
                          <a:pt x="68580" y="13970"/>
                        </a:lnTo>
                        <a:lnTo>
                          <a:pt x="45720" y="22860"/>
                        </a:lnTo>
                        <a:lnTo>
                          <a:pt x="26670" y="31750"/>
                        </a:lnTo>
                        <a:lnTo>
                          <a:pt x="12700" y="40640"/>
                        </a:lnTo>
                        <a:lnTo>
                          <a:pt x="0" y="4953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Freeform 127"/>
                  <p:cNvSpPr/>
                  <p:nvPr/>
                </p:nvSpPr>
                <p:spPr>
                  <a:xfrm>
                    <a:off x="7430770" y="3589020"/>
                    <a:ext cx="165101" cy="54611"/>
                  </a:xfrm>
                  <a:custGeom>
                    <a:avLst/>
                    <a:gdLst/>
                    <a:ahLst/>
                    <a:cxnLst/>
                    <a:rect l="0" t="0" r="0" b="0"/>
                    <a:pathLst>
                      <a:path w="165101" h="54611">
                        <a:moveTo>
                          <a:pt x="0" y="54610"/>
                        </a:moveTo>
                        <a:lnTo>
                          <a:pt x="6350" y="49530"/>
                        </a:lnTo>
                        <a:lnTo>
                          <a:pt x="39370" y="35560"/>
                        </a:lnTo>
                        <a:lnTo>
                          <a:pt x="66040" y="26670"/>
                        </a:lnTo>
                        <a:lnTo>
                          <a:pt x="93980" y="17780"/>
                        </a:lnTo>
                        <a:lnTo>
                          <a:pt x="143510" y="5080"/>
                        </a:lnTo>
                        <a:lnTo>
                          <a:pt x="165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40" name="Group 139"/>
                <p:cNvGrpSpPr/>
                <p:nvPr/>
              </p:nvGrpSpPr>
              <p:grpSpPr>
                <a:xfrm>
                  <a:off x="8208772" y="3129280"/>
                  <a:ext cx="671323" cy="891922"/>
                  <a:chOff x="8208772" y="3129280"/>
                  <a:chExt cx="671323" cy="891922"/>
                </a:xfrm>
              </p:grpSpPr>
              <p:sp>
                <p:nvSpPr>
                  <p:cNvPr id="130" name="Freeform 129"/>
                  <p:cNvSpPr/>
                  <p:nvPr/>
                </p:nvSpPr>
                <p:spPr>
                  <a:xfrm>
                    <a:off x="8366506" y="3750183"/>
                    <a:ext cx="513589" cy="271019"/>
                  </a:xfrm>
                  <a:custGeom>
                    <a:avLst/>
                    <a:gdLst/>
                    <a:ahLst/>
                    <a:cxnLst/>
                    <a:rect l="0" t="0" r="0" b="0"/>
                    <a:pathLst>
                      <a:path w="513589" h="271019">
                        <a:moveTo>
                          <a:pt x="0" y="148336"/>
                        </a:moveTo>
                        <a:lnTo>
                          <a:pt x="0" y="130429"/>
                        </a:lnTo>
                        <a:lnTo>
                          <a:pt x="5461" y="112395"/>
                        </a:lnTo>
                        <a:lnTo>
                          <a:pt x="9398" y="104648"/>
                        </a:lnTo>
                        <a:lnTo>
                          <a:pt x="21463" y="89154"/>
                        </a:lnTo>
                        <a:lnTo>
                          <a:pt x="36322" y="74930"/>
                        </a:lnTo>
                        <a:lnTo>
                          <a:pt x="54991" y="61976"/>
                        </a:lnTo>
                        <a:lnTo>
                          <a:pt x="73660" y="50419"/>
                        </a:lnTo>
                        <a:lnTo>
                          <a:pt x="95123" y="40005"/>
                        </a:lnTo>
                        <a:lnTo>
                          <a:pt x="116459" y="30988"/>
                        </a:lnTo>
                        <a:lnTo>
                          <a:pt x="139192" y="22098"/>
                        </a:lnTo>
                        <a:lnTo>
                          <a:pt x="159258" y="15621"/>
                        </a:lnTo>
                        <a:lnTo>
                          <a:pt x="179197" y="10414"/>
                        </a:lnTo>
                        <a:lnTo>
                          <a:pt x="211455" y="2667"/>
                        </a:lnTo>
                        <a:lnTo>
                          <a:pt x="228854" y="0"/>
                        </a:lnTo>
                        <a:lnTo>
                          <a:pt x="263652" y="1270"/>
                        </a:lnTo>
                        <a:lnTo>
                          <a:pt x="296926" y="4064"/>
                        </a:lnTo>
                        <a:lnTo>
                          <a:pt x="326517" y="10414"/>
                        </a:lnTo>
                        <a:lnTo>
                          <a:pt x="354457" y="16891"/>
                        </a:lnTo>
                        <a:lnTo>
                          <a:pt x="381254" y="25908"/>
                        </a:lnTo>
                        <a:lnTo>
                          <a:pt x="403987" y="36195"/>
                        </a:lnTo>
                        <a:lnTo>
                          <a:pt x="425323" y="46482"/>
                        </a:lnTo>
                        <a:lnTo>
                          <a:pt x="444246" y="59436"/>
                        </a:lnTo>
                        <a:lnTo>
                          <a:pt x="460248" y="72263"/>
                        </a:lnTo>
                        <a:lnTo>
                          <a:pt x="474853" y="85217"/>
                        </a:lnTo>
                        <a:lnTo>
                          <a:pt x="486791" y="99441"/>
                        </a:lnTo>
                        <a:lnTo>
                          <a:pt x="504444" y="126619"/>
                        </a:lnTo>
                        <a:lnTo>
                          <a:pt x="513588" y="152400"/>
                        </a:lnTo>
                        <a:lnTo>
                          <a:pt x="513588" y="170434"/>
                        </a:lnTo>
                        <a:lnTo>
                          <a:pt x="511048" y="178181"/>
                        </a:lnTo>
                        <a:lnTo>
                          <a:pt x="498856" y="194945"/>
                        </a:lnTo>
                        <a:lnTo>
                          <a:pt x="478917" y="212979"/>
                        </a:lnTo>
                        <a:lnTo>
                          <a:pt x="465582" y="222123"/>
                        </a:lnTo>
                        <a:lnTo>
                          <a:pt x="450723" y="231140"/>
                        </a:lnTo>
                        <a:lnTo>
                          <a:pt x="433451" y="240157"/>
                        </a:lnTo>
                        <a:lnTo>
                          <a:pt x="413385" y="248031"/>
                        </a:lnTo>
                        <a:lnTo>
                          <a:pt x="390525" y="255778"/>
                        </a:lnTo>
                        <a:lnTo>
                          <a:pt x="365125" y="262128"/>
                        </a:lnTo>
                        <a:lnTo>
                          <a:pt x="338455" y="265938"/>
                        </a:lnTo>
                        <a:lnTo>
                          <a:pt x="308991" y="269875"/>
                        </a:lnTo>
                        <a:lnTo>
                          <a:pt x="276860" y="271018"/>
                        </a:lnTo>
                        <a:lnTo>
                          <a:pt x="240792" y="271018"/>
                        </a:lnTo>
                        <a:lnTo>
                          <a:pt x="211455" y="269875"/>
                        </a:lnTo>
                        <a:lnTo>
                          <a:pt x="177927" y="267208"/>
                        </a:lnTo>
                        <a:lnTo>
                          <a:pt x="160528" y="264541"/>
                        </a:lnTo>
                        <a:lnTo>
                          <a:pt x="143129" y="262128"/>
                        </a:lnTo>
                        <a:lnTo>
                          <a:pt x="124460" y="258064"/>
                        </a:lnTo>
                        <a:lnTo>
                          <a:pt x="107061" y="253111"/>
                        </a:lnTo>
                        <a:lnTo>
                          <a:pt x="89535" y="246634"/>
                        </a:lnTo>
                        <a:lnTo>
                          <a:pt x="73660" y="238887"/>
                        </a:lnTo>
                        <a:lnTo>
                          <a:pt x="57658" y="229743"/>
                        </a:lnTo>
                        <a:lnTo>
                          <a:pt x="42926" y="219583"/>
                        </a:lnTo>
                        <a:lnTo>
                          <a:pt x="30734" y="207899"/>
                        </a:lnTo>
                        <a:lnTo>
                          <a:pt x="18796" y="192278"/>
                        </a:lnTo>
                        <a:lnTo>
                          <a:pt x="9398" y="176784"/>
                        </a:lnTo>
                        <a:lnTo>
                          <a:pt x="2794" y="157480"/>
                        </a:lnTo>
                        <a:close/>
                      </a:path>
                    </a:pathLst>
                  </a:custGeom>
                  <a:solidFill>
                    <a:srgbClr val="330E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Freeform 130"/>
                  <p:cNvSpPr/>
                  <p:nvPr/>
                </p:nvSpPr>
                <p:spPr>
                  <a:xfrm>
                    <a:off x="8560435" y="3457194"/>
                    <a:ext cx="58802" cy="374397"/>
                  </a:xfrm>
                  <a:custGeom>
                    <a:avLst/>
                    <a:gdLst/>
                    <a:ahLst/>
                    <a:cxnLst/>
                    <a:rect l="0" t="0" r="0" b="0"/>
                    <a:pathLst>
                      <a:path w="58802" h="374397">
                        <a:moveTo>
                          <a:pt x="58801" y="354965"/>
                        </a:moveTo>
                        <a:lnTo>
                          <a:pt x="34925" y="374396"/>
                        </a:lnTo>
                        <a:lnTo>
                          <a:pt x="29464" y="308610"/>
                        </a:lnTo>
                        <a:lnTo>
                          <a:pt x="12192" y="154813"/>
                        </a:lnTo>
                        <a:lnTo>
                          <a:pt x="6731" y="116332"/>
                        </a:lnTo>
                        <a:lnTo>
                          <a:pt x="2667" y="82550"/>
                        </a:lnTo>
                        <a:lnTo>
                          <a:pt x="0" y="34925"/>
                        </a:lnTo>
                        <a:lnTo>
                          <a:pt x="0" y="7874"/>
                        </a:lnTo>
                        <a:lnTo>
                          <a:pt x="1397" y="0"/>
                        </a:lnTo>
                        <a:lnTo>
                          <a:pt x="17526" y="1397"/>
                        </a:lnTo>
                        <a:lnTo>
                          <a:pt x="26797" y="6477"/>
                        </a:lnTo>
                        <a:lnTo>
                          <a:pt x="28321" y="9144"/>
                        </a:lnTo>
                        <a:lnTo>
                          <a:pt x="28321" y="18034"/>
                        </a:lnTo>
                        <a:lnTo>
                          <a:pt x="25527" y="40005"/>
                        </a:lnTo>
                        <a:lnTo>
                          <a:pt x="28321" y="81407"/>
                        </a:lnTo>
                        <a:lnTo>
                          <a:pt x="33528" y="135636"/>
                        </a:lnTo>
                        <a:lnTo>
                          <a:pt x="38862" y="196342"/>
                        </a:lnTo>
                        <a:lnTo>
                          <a:pt x="52197" y="305816"/>
                        </a:lnTo>
                        <a:close/>
                      </a:path>
                    </a:pathLst>
                  </a:custGeom>
                  <a:solidFill>
                    <a:srgbClr val="346715"/>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Freeform 131"/>
                  <p:cNvSpPr/>
                  <p:nvPr/>
                </p:nvSpPr>
                <p:spPr>
                  <a:xfrm>
                    <a:off x="8508238" y="3129280"/>
                    <a:ext cx="172594" cy="362840"/>
                  </a:xfrm>
                  <a:custGeom>
                    <a:avLst/>
                    <a:gdLst/>
                    <a:ahLst/>
                    <a:cxnLst/>
                    <a:rect l="0" t="0" r="0" b="0"/>
                    <a:pathLst>
                      <a:path w="172594" h="362840">
                        <a:moveTo>
                          <a:pt x="129794" y="11684"/>
                        </a:moveTo>
                        <a:lnTo>
                          <a:pt x="146050" y="42672"/>
                        </a:lnTo>
                        <a:lnTo>
                          <a:pt x="153924" y="61976"/>
                        </a:lnTo>
                        <a:lnTo>
                          <a:pt x="161925" y="82677"/>
                        </a:lnTo>
                        <a:lnTo>
                          <a:pt x="168656" y="101981"/>
                        </a:lnTo>
                        <a:lnTo>
                          <a:pt x="172593" y="118745"/>
                        </a:lnTo>
                        <a:lnTo>
                          <a:pt x="172593" y="144526"/>
                        </a:lnTo>
                        <a:lnTo>
                          <a:pt x="171196" y="167894"/>
                        </a:lnTo>
                        <a:lnTo>
                          <a:pt x="167259" y="192405"/>
                        </a:lnTo>
                        <a:lnTo>
                          <a:pt x="161925" y="214376"/>
                        </a:lnTo>
                        <a:lnTo>
                          <a:pt x="146050" y="255524"/>
                        </a:lnTo>
                        <a:lnTo>
                          <a:pt x="136525" y="273812"/>
                        </a:lnTo>
                        <a:lnTo>
                          <a:pt x="116459" y="307340"/>
                        </a:lnTo>
                        <a:lnTo>
                          <a:pt x="105791" y="321564"/>
                        </a:lnTo>
                        <a:lnTo>
                          <a:pt x="88392" y="343535"/>
                        </a:lnTo>
                        <a:lnTo>
                          <a:pt x="70993" y="362839"/>
                        </a:lnTo>
                        <a:lnTo>
                          <a:pt x="60198" y="358902"/>
                        </a:lnTo>
                        <a:lnTo>
                          <a:pt x="49657" y="352425"/>
                        </a:lnTo>
                        <a:lnTo>
                          <a:pt x="29464" y="335788"/>
                        </a:lnTo>
                        <a:lnTo>
                          <a:pt x="17526" y="318897"/>
                        </a:lnTo>
                        <a:lnTo>
                          <a:pt x="12192" y="307340"/>
                        </a:lnTo>
                        <a:lnTo>
                          <a:pt x="4191" y="281305"/>
                        </a:lnTo>
                        <a:lnTo>
                          <a:pt x="1397" y="266065"/>
                        </a:lnTo>
                        <a:lnTo>
                          <a:pt x="0" y="249174"/>
                        </a:lnTo>
                        <a:lnTo>
                          <a:pt x="1397" y="231140"/>
                        </a:lnTo>
                        <a:lnTo>
                          <a:pt x="4191" y="211709"/>
                        </a:lnTo>
                        <a:lnTo>
                          <a:pt x="9525" y="193802"/>
                        </a:lnTo>
                        <a:lnTo>
                          <a:pt x="16002" y="174371"/>
                        </a:lnTo>
                        <a:lnTo>
                          <a:pt x="24130" y="154940"/>
                        </a:lnTo>
                        <a:lnTo>
                          <a:pt x="42926" y="118745"/>
                        </a:lnTo>
                        <a:lnTo>
                          <a:pt x="74930" y="68453"/>
                        </a:lnTo>
                        <a:lnTo>
                          <a:pt x="95123" y="40132"/>
                        </a:lnTo>
                        <a:lnTo>
                          <a:pt x="110998" y="16891"/>
                        </a:lnTo>
                        <a:lnTo>
                          <a:pt x="121920" y="0"/>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Freeform 132"/>
                  <p:cNvSpPr/>
                  <p:nvPr/>
                </p:nvSpPr>
                <p:spPr>
                  <a:xfrm>
                    <a:off x="8208772" y="3406902"/>
                    <a:ext cx="371857" cy="184532"/>
                  </a:xfrm>
                  <a:custGeom>
                    <a:avLst/>
                    <a:gdLst/>
                    <a:ahLst/>
                    <a:cxnLst/>
                    <a:rect l="0" t="0" r="0" b="0"/>
                    <a:pathLst>
                      <a:path w="371857" h="184532">
                        <a:moveTo>
                          <a:pt x="371856" y="166624"/>
                        </a:moveTo>
                        <a:lnTo>
                          <a:pt x="371856" y="184531"/>
                        </a:lnTo>
                        <a:lnTo>
                          <a:pt x="271399" y="108458"/>
                        </a:lnTo>
                        <a:lnTo>
                          <a:pt x="262128" y="112141"/>
                        </a:lnTo>
                        <a:lnTo>
                          <a:pt x="250063" y="116205"/>
                        </a:lnTo>
                        <a:lnTo>
                          <a:pt x="235458" y="118618"/>
                        </a:lnTo>
                        <a:lnTo>
                          <a:pt x="215392" y="122682"/>
                        </a:lnTo>
                        <a:lnTo>
                          <a:pt x="192532" y="123952"/>
                        </a:lnTo>
                        <a:lnTo>
                          <a:pt x="167132" y="123952"/>
                        </a:lnTo>
                        <a:lnTo>
                          <a:pt x="139192" y="121285"/>
                        </a:lnTo>
                        <a:lnTo>
                          <a:pt x="124206" y="118618"/>
                        </a:lnTo>
                        <a:lnTo>
                          <a:pt x="110998" y="114935"/>
                        </a:lnTo>
                        <a:lnTo>
                          <a:pt x="96266" y="108458"/>
                        </a:lnTo>
                        <a:lnTo>
                          <a:pt x="72136" y="92837"/>
                        </a:lnTo>
                        <a:lnTo>
                          <a:pt x="60325" y="83820"/>
                        </a:lnTo>
                        <a:lnTo>
                          <a:pt x="40132" y="64516"/>
                        </a:lnTo>
                        <a:lnTo>
                          <a:pt x="22733" y="46355"/>
                        </a:lnTo>
                        <a:lnTo>
                          <a:pt x="10668" y="29718"/>
                        </a:lnTo>
                        <a:lnTo>
                          <a:pt x="0" y="14224"/>
                        </a:lnTo>
                        <a:lnTo>
                          <a:pt x="20066" y="11557"/>
                        </a:lnTo>
                        <a:lnTo>
                          <a:pt x="42799" y="7747"/>
                        </a:lnTo>
                        <a:lnTo>
                          <a:pt x="70866" y="3683"/>
                        </a:lnTo>
                        <a:lnTo>
                          <a:pt x="102997" y="1397"/>
                        </a:lnTo>
                        <a:lnTo>
                          <a:pt x="137668" y="0"/>
                        </a:lnTo>
                        <a:lnTo>
                          <a:pt x="172466" y="1397"/>
                        </a:lnTo>
                        <a:lnTo>
                          <a:pt x="188468" y="2540"/>
                        </a:lnTo>
                        <a:lnTo>
                          <a:pt x="204597" y="5080"/>
                        </a:lnTo>
                        <a:lnTo>
                          <a:pt x="215392" y="6477"/>
                        </a:lnTo>
                        <a:lnTo>
                          <a:pt x="230124" y="14224"/>
                        </a:lnTo>
                        <a:lnTo>
                          <a:pt x="236728" y="18034"/>
                        </a:lnTo>
                        <a:lnTo>
                          <a:pt x="241935" y="23241"/>
                        </a:lnTo>
                        <a:lnTo>
                          <a:pt x="254000" y="41275"/>
                        </a:lnTo>
                        <a:lnTo>
                          <a:pt x="264795" y="65913"/>
                        </a:lnTo>
                        <a:lnTo>
                          <a:pt x="270129" y="77343"/>
                        </a:lnTo>
                        <a:lnTo>
                          <a:pt x="278130" y="87757"/>
                        </a:lnTo>
                        <a:lnTo>
                          <a:pt x="295656" y="104521"/>
                        </a:lnTo>
                        <a:lnTo>
                          <a:pt x="342392" y="145796"/>
                        </a:lnTo>
                        <a:lnTo>
                          <a:pt x="363855" y="161163"/>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Freeform 133"/>
                  <p:cNvSpPr/>
                  <p:nvPr/>
                </p:nvSpPr>
                <p:spPr>
                  <a:xfrm>
                    <a:off x="8589899" y="3474085"/>
                    <a:ext cx="286259" cy="174118"/>
                  </a:xfrm>
                  <a:custGeom>
                    <a:avLst/>
                    <a:gdLst/>
                    <a:ahLst/>
                    <a:cxnLst/>
                    <a:rect l="0" t="0" r="0" b="0"/>
                    <a:pathLst>
                      <a:path w="286259" h="174118">
                        <a:moveTo>
                          <a:pt x="9398" y="127762"/>
                        </a:moveTo>
                        <a:lnTo>
                          <a:pt x="20066" y="109474"/>
                        </a:lnTo>
                        <a:lnTo>
                          <a:pt x="36068" y="87630"/>
                        </a:lnTo>
                        <a:lnTo>
                          <a:pt x="54864" y="65659"/>
                        </a:lnTo>
                        <a:lnTo>
                          <a:pt x="66929" y="54102"/>
                        </a:lnTo>
                        <a:lnTo>
                          <a:pt x="78994" y="42672"/>
                        </a:lnTo>
                        <a:lnTo>
                          <a:pt x="90932" y="32131"/>
                        </a:lnTo>
                        <a:lnTo>
                          <a:pt x="105664" y="23114"/>
                        </a:lnTo>
                        <a:lnTo>
                          <a:pt x="120396" y="15367"/>
                        </a:lnTo>
                        <a:lnTo>
                          <a:pt x="135128" y="9017"/>
                        </a:lnTo>
                        <a:lnTo>
                          <a:pt x="151130" y="3810"/>
                        </a:lnTo>
                        <a:lnTo>
                          <a:pt x="165862" y="1143"/>
                        </a:lnTo>
                        <a:lnTo>
                          <a:pt x="180594" y="0"/>
                        </a:lnTo>
                        <a:lnTo>
                          <a:pt x="207391" y="0"/>
                        </a:lnTo>
                        <a:lnTo>
                          <a:pt x="219329" y="2540"/>
                        </a:lnTo>
                        <a:lnTo>
                          <a:pt x="231394" y="5080"/>
                        </a:lnTo>
                        <a:lnTo>
                          <a:pt x="242189" y="9017"/>
                        </a:lnTo>
                        <a:lnTo>
                          <a:pt x="260858" y="16637"/>
                        </a:lnTo>
                        <a:lnTo>
                          <a:pt x="274193" y="23114"/>
                        </a:lnTo>
                        <a:lnTo>
                          <a:pt x="286258" y="32131"/>
                        </a:lnTo>
                        <a:lnTo>
                          <a:pt x="244729" y="50292"/>
                        </a:lnTo>
                        <a:lnTo>
                          <a:pt x="205994" y="64516"/>
                        </a:lnTo>
                        <a:lnTo>
                          <a:pt x="187325" y="72263"/>
                        </a:lnTo>
                        <a:lnTo>
                          <a:pt x="169926" y="77343"/>
                        </a:lnTo>
                        <a:lnTo>
                          <a:pt x="152527" y="81153"/>
                        </a:lnTo>
                        <a:lnTo>
                          <a:pt x="133731" y="82423"/>
                        </a:lnTo>
                        <a:lnTo>
                          <a:pt x="115062" y="82423"/>
                        </a:lnTo>
                        <a:lnTo>
                          <a:pt x="97663" y="81153"/>
                        </a:lnTo>
                        <a:lnTo>
                          <a:pt x="69596" y="77343"/>
                        </a:lnTo>
                        <a:lnTo>
                          <a:pt x="58801" y="74803"/>
                        </a:lnTo>
                        <a:lnTo>
                          <a:pt x="1397" y="174117"/>
                        </a:lnTo>
                        <a:lnTo>
                          <a:pt x="0" y="144399"/>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Freeform 134"/>
                  <p:cNvSpPr/>
                  <p:nvPr/>
                </p:nvSpPr>
                <p:spPr>
                  <a:xfrm>
                    <a:off x="8236839" y="3570732"/>
                    <a:ext cx="355728" cy="121413"/>
                  </a:xfrm>
                  <a:custGeom>
                    <a:avLst/>
                    <a:gdLst/>
                    <a:ahLst/>
                    <a:cxnLst/>
                    <a:rect l="0" t="0" r="0" b="0"/>
                    <a:pathLst>
                      <a:path w="355728" h="121413">
                        <a:moveTo>
                          <a:pt x="235331" y="24638"/>
                        </a:moveTo>
                        <a:lnTo>
                          <a:pt x="355727" y="95631"/>
                        </a:lnTo>
                        <a:lnTo>
                          <a:pt x="355727" y="121412"/>
                        </a:lnTo>
                        <a:lnTo>
                          <a:pt x="298323" y="85217"/>
                        </a:lnTo>
                        <a:lnTo>
                          <a:pt x="256794" y="60833"/>
                        </a:lnTo>
                        <a:lnTo>
                          <a:pt x="240665" y="52959"/>
                        </a:lnTo>
                        <a:lnTo>
                          <a:pt x="232791" y="49149"/>
                        </a:lnTo>
                        <a:lnTo>
                          <a:pt x="229997" y="50419"/>
                        </a:lnTo>
                        <a:lnTo>
                          <a:pt x="228727" y="51689"/>
                        </a:lnTo>
                        <a:lnTo>
                          <a:pt x="225933" y="56769"/>
                        </a:lnTo>
                        <a:lnTo>
                          <a:pt x="223393" y="64643"/>
                        </a:lnTo>
                        <a:lnTo>
                          <a:pt x="218059" y="73660"/>
                        </a:lnTo>
                        <a:lnTo>
                          <a:pt x="204597" y="87884"/>
                        </a:lnTo>
                        <a:lnTo>
                          <a:pt x="191135" y="96901"/>
                        </a:lnTo>
                        <a:lnTo>
                          <a:pt x="172593" y="103378"/>
                        </a:lnTo>
                        <a:lnTo>
                          <a:pt x="161798" y="105918"/>
                        </a:lnTo>
                        <a:lnTo>
                          <a:pt x="109601" y="112268"/>
                        </a:lnTo>
                        <a:lnTo>
                          <a:pt x="57404" y="117475"/>
                        </a:lnTo>
                        <a:lnTo>
                          <a:pt x="0" y="121412"/>
                        </a:lnTo>
                        <a:lnTo>
                          <a:pt x="13335" y="100711"/>
                        </a:lnTo>
                        <a:lnTo>
                          <a:pt x="29464" y="80137"/>
                        </a:lnTo>
                        <a:lnTo>
                          <a:pt x="49403" y="56769"/>
                        </a:lnTo>
                        <a:lnTo>
                          <a:pt x="62738" y="45212"/>
                        </a:lnTo>
                        <a:lnTo>
                          <a:pt x="76327" y="34925"/>
                        </a:lnTo>
                        <a:lnTo>
                          <a:pt x="90932" y="24638"/>
                        </a:lnTo>
                        <a:lnTo>
                          <a:pt x="105791" y="15621"/>
                        </a:lnTo>
                        <a:lnTo>
                          <a:pt x="122936" y="7747"/>
                        </a:lnTo>
                        <a:lnTo>
                          <a:pt x="140335" y="4064"/>
                        </a:lnTo>
                        <a:lnTo>
                          <a:pt x="157861" y="1270"/>
                        </a:lnTo>
                        <a:lnTo>
                          <a:pt x="167132" y="0"/>
                        </a:lnTo>
                        <a:lnTo>
                          <a:pt x="176530" y="1270"/>
                        </a:lnTo>
                        <a:lnTo>
                          <a:pt x="192532" y="4064"/>
                        </a:lnTo>
                        <a:lnTo>
                          <a:pt x="204597" y="6477"/>
                        </a:lnTo>
                        <a:lnTo>
                          <a:pt x="215265" y="10414"/>
                        </a:lnTo>
                        <a:lnTo>
                          <a:pt x="232791" y="20701"/>
                        </a:lnTo>
                        <a:close/>
                      </a:path>
                    </a:pathLst>
                  </a:custGeom>
                  <a:solidFill>
                    <a:srgbClr val="008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Freeform 135"/>
                  <p:cNvSpPr/>
                  <p:nvPr/>
                </p:nvSpPr>
                <p:spPr>
                  <a:xfrm>
                    <a:off x="8576310" y="3242310"/>
                    <a:ext cx="38101" cy="250191"/>
                  </a:xfrm>
                  <a:custGeom>
                    <a:avLst/>
                    <a:gdLst/>
                    <a:ahLst/>
                    <a:cxnLst/>
                    <a:rect l="0" t="0" r="0" b="0"/>
                    <a:pathLst>
                      <a:path w="38101" h="250191">
                        <a:moveTo>
                          <a:pt x="3810" y="250190"/>
                        </a:moveTo>
                        <a:lnTo>
                          <a:pt x="0" y="228600"/>
                        </a:lnTo>
                        <a:lnTo>
                          <a:pt x="0" y="190500"/>
                        </a:lnTo>
                        <a:lnTo>
                          <a:pt x="3810" y="162560"/>
                        </a:lnTo>
                        <a:lnTo>
                          <a:pt x="7620" y="129540"/>
                        </a:lnTo>
                        <a:lnTo>
                          <a:pt x="16510" y="87630"/>
                        </a:lnTo>
                        <a:lnTo>
                          <a:pt x="38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Freeform 136"/>
                  <p:cNvSpPr/>
                  <p:nvPr/>
                </p:nvSpPr>
                <p:spPr>
                  <a:xfrm>
                    <a:off x="8281670" y="3448050"/>
                    <a:ext cx="200661" cy="68581"/>
                  </a:xfrm>
                  <a:custGeom>
                    <a:avLst/>
                    <a:gdLst/>
                    <a:ahLst/>
                    <a:cxnLst/>
                    <a:rect l="0" t="0" r="0" b="0"/>
                    <a:pathLst>
                      <a:path w="200661" h="68581">
                        <a:moveTo>
                          <a:pt x="0" y="7620"/>
                        </a:moveTo>
                        <a:lnTo>
                          <a:pt x="13970" y="2540"/>
                        </a:lnTo>
                        <a:lnTo>
                          <a:pt x="29210" y="0"/>
                        </a:lnTo>
                        <a:lnTo>
                          <a:pt x="45720" y="0"/>
                        </a:lnTo>
                        <a:lnTo>
                          <a:pt x="62230" y="2540"/>
                        </a:lnTo>
                        <a:lnTo>
                          <a:pt x="78740" y="7620"/>
                        </a:lnTo>
                        <a:lnTo>
                          <a:pt x="96520" y="11430"/>
                        </a:lnTo>
                        <a:lnTo>
                          <a:pt x="127000" y="24130"/>
                        </a:lnTo>
                        <a:lnTo>
                          <a:pt x="154940" y="40640"/>
                        </a:lnTo>
                        <a:lnTo>
                          <a:pt x="177800" y="53340"/>
                        </a:lnTo>
                        <a:lnTo>
                          <a:pt x="200660" y="6858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Freeform 137"/>
                  <p:cNvSpPr/>
                  <p:nvPr/>
                </p:nvSpPr>
                <p:spPr>
                  <a:xfrm>
                    <a:off x="8648700" y="3501390"/>
                    <a:ext cx="148591" cy="48261"/>
                  </a:xfrm>
                  <a:custGeom>
                    <a:avLst/>
                    <a:gdLst/>
                    <a:ahLst/>
                    <a:cxnLst/>
                    <a:rect l="0" t="0" r="0" b="0"/>
                    <a:pathLst>
                      <a:path w="148591" h="48261">
                        <a:moveTo>
                          <a:pt x="148590" y="0"/>
                        </a:moveTo>
                        <a:lnTo>
                          <a:pt x="120650" y="0"/>
                        </a:lnTo>
                        <a:lnTo>
                          <a:pt x="105410" y="1270"/>
                        </a:lnTo>
                        <a:lnTo>
                          <a:pt x="92710" y="5080"/>
                        </a:lnTo>
                        <a:lnTo>
                          <a:pt x="68580" y="12700"/>
                        </a:lnTo>
                        <a:lnTo>
                          <a:pt x="45720" y="21590"/>
                        </a:lnTo>
                        <a:lnTo>
                          <a:pt x="26670" y="30480"/>
                        </a:lnTo>
                        <a:lnTo>
                          <a:pt x="12700" y="39370"/>
                        </a:lnTo>
                        <a:lnTo>
                          <a:pt x="0" y="4826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9" name="Freeform 138"/>
                  <p:cNvSpPr/>
                  <p:nvPr/>
                </p:nvSpPr>
                <p:spPr>
                  <a:xfrm>
                    <a:off x="8307070" y="3595370"/>
                    <a:ext cx="165101" cy="55881"/>
                  </a:xfrm>
                  <a:custGeom>
                    <a:avLst/>
                    <a:gdLst/>
                    <a:ahLst/>
                    <a:cxnLst/>
                    <a:rect l="0" t="0" r="0" b="0"/>
                    <a:pathLst>
                      <a:path w="165101" h="55881">
                        <a:moveTo>
                          <a:pt x="0" y="55880"/>
                        </a:moveTo>
                        <a:lnTo>
                          <a:pt x="6350" y="49530"/>
                        </a:lnTo>
                        <a:lnTo>
                          <a:pt x="39370" y="35560"/>
                        </a:lnTo>
                        <a:lnTo>
                          <a:pt x="66040" y="26670"/>
                        </a:lnTo>
                        <a:lnTo>
                          <a:pt x="93980" y="19050"/>
                        </a:lnTo>
                        <a:lnTo>
                          <a:pt x="143510" y="6350"/>
                        </a:lnTo>
                        <a:lnTo>
                          <a:pt x="165100" y="0"/>
                        </a:lnTo>
                      </a:path>
                    </a:pathLst>
                  </a:custGeom>
                  <a:ln w="381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grpSp>
          <p:nvGrpSpPr>
            <p:cNvPr id="164" name="Group 163"/>
            <p:cNvGrpSpPr/>
            <p:nvPr/>
          </p:nvGrpSpPr>
          <p:grpSpPr>
            <a:xfrm>
              <a:off x="278257" y="-13843"/>
              <a:ext cx="1390397" cy="1447293"/>
              <a:chOff x="278257" y="-13843"/>
              <a:chExt cx="1390397" cy="1447293"/>
            </a:xfrm>
          </p:grpSpPr>
          <p:sp>
            <p:nvSpPr>
              <p:cNvPr id="143" name="Freeform 142"/>
              <p:cNvSpPr/>
              <p:nvPr/>
            </p:nvSpPr>
            <p:spPr>
              <a:xfrm>
                <a:off x="1088644" y="200533"/>
                <a:ext cx="317120" cy="361062"/>
              </a:xfrm>
              <a:custGeom>
                <a:avLst/>
                <a:gdLst/>
                <a:ahLst/>
                <a:cxnLst/>
                <a:rect l="0" t="0" r="0" b="0"/>
                <a:pathLst>
                  <a:path w="317120" h="361062">
                    <a:moveTo>
                      <a:pt x="0" y="250444"/>
                    </a:moveTo>
                    <a:lnTo>
                      <a:pt x="317119" y="0"/>
                    </a:lnTo>
                    <a:lnTo>
                      <a:pt x="109982" y="361061"/>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Freeform 143"/>
              <p:cNvSpPr/>
              <p:nvPr/>
            </p:nvSpPr>
            <p:spPr>
              <a:xfrm>
                <a:off x="748411" y="60325"/>
                <a:ext cx="210313" cy="412116"/>
              </a:xfrm>
              <a:custGeom>
                <a:avLst/>
                <a:gdLst/>
                <a:ahLst/>
                <a:cxnLst/>
                <a:rect l="0" t="0" r="0" b="0"/>
                <a:pathLst>
                  <a:path w="210313" h="412116">
                    <a:moveTo>
                      <a:pt x="67310" y="412115"/>
                    </a:moveTo>
                    <a:lnTo>
                      <a:pt x="0" y="0"/>
                    </a:lnTo>
                    <a:lnTo>
                      <a:pt x="210312" y="347853"/>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Freeform 144"/>
              <p:cNvSpPr/>
              <p:nvPr/>
            </p:nvSpPr>
            <p:spPr>
              <a:xfrm>
                <a:off x="409829" y="385064"/>
                <a:ext cx="397638" cy="229236"/>
              </a:xfrm>
              <a:custGeom>
                <a:avLst/>
                <a:gdLst/>
                <a:ahLst/>
                <a:cxnLst/>
                <a:rect l="0" t="0" r="0" b="0"/>
                <a:pathLst>
                  <a:path w="397638" h="229236">
                    <a:moveTo>
                      <a:pt x="348488" y="229235"/>
                    </a:moveTo>
                    <a:lnTo>
                      <a:pt x="0" y="0"/>
                    </a:lnTo>
                    <a:lnTo>
                      <a:pt x="397637" y="82550"/>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Freeform 145"/>
              <p:cNvSpPr/>
              <p:nvPr/>
            </p:nvSpPr>
            <p:spPr>
              <a:xfrm>
                <a:off x="501904" y="149352"/>
                <a:ext cx="346711" cy="395606"/>
              </a:xfrm>
              <a:custGeom>
                <a:avLst/>
                <a:gdLst/>
                <a:ahLst/>
                <a:cxnLst/>
                <a:rect l="0" t="0" r="0" b="0"/>
                <a:pathLst>
                  <a:path w="346711" h="395606">
                    <a:moveTo>
                      <a:pt x="226822" y="395605"/>
                    </a:moveTo>
                    <a:lnTo>
                      <a:pt x="0" y="0"/>
                    </a:lnTo>
                    <a:lnTo>
                      <a:pt x="346710" y="275336"/>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Freeform 146"/>
              <p:cNvSpPr/>
              <p:nvPr/>
            </p:nvSpPr>
            <p:spPr>
              <a:xfrm>
                <a:off x="278257" y="530225"/>
                <a:ext cx="440564" cy="177928"/>
              </a:xfrm>
              <a:custGeom>
                <a:avLst/>
                <a:gdLst/>
                <a:ahLst/>
                <a:cxnLst/>
                <a:rect l="0" t="0" r="0" b="0"/>
                <a:pathLst>
                  <a:path w="440564" h="177928">
                    <a:moveTo>
                      <a:pt x="417449" y="177927"/>
                    </a:moveTo>
                    <a:lnTo>
                      <a:pt x="0" y="0"/>
                    </a:lnTo>
                    <a:lnTo>
                      <a:pt x="440563" y="9779"/>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reeform 147"/>
              <p:cNvSpPr/>
              <p:nvPr/>
            </p:nvSpPr>
            <p:spPr>
              <a:xfrm>
                <a:off x="1228217" y="535051"/>
                <a:ext cx="440437" cy="178055"/>
              </a:xfrm>
              <a:custGeom>
                <a:avLst/>
                <a:gdLst/>
                <a:ahLst/>
                <a:cxnLst/>
                <a:rect l="0" t="0" r="0" b="0"/>
                <a:pathLst>
                  <a:path w="440437" h="178055">
                    <a:moveTo>
                      <a:pt x="0" y="9906"/>
                    </a:moveTo>
                    <a:lnTo>
                      <a:pt x="440436" y="0"/>
                    </a:lnTo>
                    <a:lnTo>
                      <a:pt x="22987" y="178054"/>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Freeform 148"/>
              <p:cNvSpPr/>
              <p:nvPr/>
            </p:nvSpPr>
            <p:spPr>
              <a:xfrm>
                <a:off x="891286" y="-13843"/>
                <a:ext cx="169292" cy="445136"/>
              </a:xfrm>
              <a:custGeom>
                <a:avLst/>
                <a:gdLst/>
                <a:ahLst/>
                <a:cxnLst/>
                <a:rect l="0" t="0" r="0" b="0"/>
                <a:pathLst>
                  <a:path w="169292" h="445136">
                    <a:moveTo>
                      <a:pt x="0" y="445135"/>
                    </a:moveTo>
                    <a:lnTo>
                      <a:pt x="95377" y="0"/>
                    </a:lnTo>
                    <a:lnTo>
                      <a:pt x="169291" y="436880"/>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Freeform 149"/>
              <p:cNvSpPr/>
              <p:nvPr/>
            </p:nvSpPr>
            <p:spPr>
              <a:xfrm>
                <a:off x="501904" y="874649"/>
                <a:ext cx="346711" cy="393955"/>
              </a:xfrm>
              <a:custGeom>
                <a:avLst/>
                <a:gdLst/>
                <a:ahLst/>
                <a:cxnLst/>
                <a:rect l="0" t="0" r="0" b="0"/>
                <a:pathLst>
                  <a:path w="346711" h="393955">
                    <a:moveTo>
                      <a:pt x="346710" y="120269"/>
                    </a:moveTo>
                    <a:lnTo>
                      <a:pt x="0" y="393954"/>
                    </a:lnTo>
                    <a:lnTo>
                      <a:pt x="226822" y="0"/>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Freeform 150"/>
              <p:cNvSpPr/>
              <p:nvPr/>
            </p:nvSpPr>
            <p:spPr>
              <a:xfrm>
                <a:off x="278257" y="711581"/>
                <a:ext cx="440564" cy="177928"/>
              </a:xfrm>
              <a:custGeom>
                <a:avLst/>
                <a:gdLst/>
                <a:ahLst/>
                <a:cxnLst/>
                <a:rect l="0" t="0" r="0" b="0"/>
                <a:pathLst>
                  <a:path w="440564" h="177928">
                    <a:moveTo>
                      <a:pt x="440563" y="168021"/>
                    </a:moveTo>
                    <a:lnTo>
                      <a:pt x="0" y="177927"/>
                    </a:lnTo>
                    <a:lnTo>
                      <a:pt x="417449" y="0"/>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151"/>
              <p:cNvSpPr/>
              <p:nvPr/>
            </p:nvSpPr>
            <p:spPr>
              <a:xfrm>
                <a:off x="1098423" y="869696"/>
                <a:ext cx="346838" cy="395606"/>
              </a:xfrm>
              <a:custGeom>
                <a:avLst/>
                <a:gdLst/>
                <a:ahLst/>
                <a:cxnLst/>
                <a:rect l="0" t="0" r="0" b="0"/>
                <a:pathLst>
                  <a:path w="346838" h="395606">
                    <a:moveTo>
                      <a:pt x="120015" y="0"/>
                    </a:moveTo>
                    <a:lnTo>
                      <a:pt x="346837" y="395605"/>
                    </a:lnTo>
                    <a:lnTo>
                      <a:pt x="0" y="120396"/>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Freeform 152"/>
              <p:cNvSpPr/>
              <p:nvPr/>
            </p:nvSpPr>
            <p:spPr>
              <a:xfrm>
                <a:off x="1228217" y="706501"/>
                <a:ext cx="440437" cy="178055"/>
              </a:xfrm>
              <a:custGeom>
                <a:avLst/>
                <a:gdLst/>
                <a:ahLst/>
                <a:cxnLst/>
                <a:rect l="0" t="0" r="0" b="0"/>
                <a:pathLst>
                  <a:path w="440437" h="178055">
                    <a:moveTo>
                      <a:pt x="22987" y="0"/>
                    </a:moveTo>
                    <a:lnTo>
                      <a:pt x="440436" y="178054"/>
                    </a:lnTo>
                    <a:lnTo>
                      <a:pt x="0" y="168148"/>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Freeform 153"/>
              <p:cNvSpPr/>
              <p:nvPr/>
            </p:nvSpPr>
            <p:spPr>
              <a:xfrm>
                <a:off x="891286" y="988314"/>
                <a:ext cx="169292" cy="445136"/>
              </a:xfrm>
              <a:custGeom>
                <a:avLst/>
                <a:gdLst/>
                <a:ahLst/>
                <a:cxnLst/>
                <a:rect l="0" t="0" r="0" b="0"/>
                <a:pathLst>
                  <a:path w="169292" h="445136">
                    <a:moveTo>
                      <a:pt x="169291" y="8382"/>
                    </a:moveTo>
                    <a:lnTo>
                      <a:pt x="95377" y="445135"/>
                    </a:lnTo>
                    <a:lnTo>
                      <a:pt x="0" y="0"/>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Freeform 154"/>
              <p:cNvSpPr/>
              <p:nvPr/>
            </p:nvSpPr>
            <p:spPr>
              <a:xfrm>
                <a:off x="1188847" y="338963"/>
                <a:ext cx="420625" cy="290069"/>
              </a:xfrm>
              <a:custGeom>
                <a:avLst/>
                <a:gdLst/>
                <a:ahLst/>
                <a:cxnLst/>
                <a:rect l="0" t="0" r="0" b="0"/>
                <a:pathLst>
                  <a:path w="420625" h="290069">
                    <a:moveTo>
                      <a:pt x="0" y="135128"/>
                    </a:moveTo>
                    <a:lnTo>
                      <a:pt x="420624" y="0"/>
                    </a:lnTo>
                    <a:lnTo>
                      <a:pt x="70612" y="290068"/>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Freeform 155"/>
              <p:cNvSpPr/>
              <p:nvPr/>
            </p:nvSpPr>
            <p:spPr>
              <a:xfrm>
                <a:off x="1229868" y="638937"/>
                <a:ext cx="406020" cy="156592"/>
              </a:xfrm>
              <a:custGeom>
                <a:avLst/>
                <a:gdLst/>
                <a:ahLst/>
                <a:cxnLst/>
                <a:rect l="0" t="0" r="0" b="0"/>
                <a:pathLst>
                  <a:path w="406020" h="156592">
                    <a:moveTo>
                      <a:pt x="3302" y="0"/>
                    </a:moveTo>
                    <a:lnTo>
                      <a:pt x="406019" y="56134"/>
                    </a:lnTo>
                    <a:lnTo>
                      <a:pt x="0" y="156591"/>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156"/>
              <p:cNvSpPr/>
              <p:nvPr/>
            </p:nvSpPr>
            <p:spPr>
              <a:xfrm>
                <a:off x="993140" y="76962"/>
                <a:ext cx="225299" cy="398781"/>
              </a:xfrm>
              <a:custGeom>
                <a:avLst/>
                <a:gdLst/>
                <a:ahLst/>
                <a:cxnLst/>
                <a:rect l="0" t="0" r="0" b="0"/>
                <a:pathLst>
                  <a:path w="225299" h="398781">
                    <a:moveTo>
                      <a:pt x="0" y="351028"/>
                    </a:moveTo>
                    <a:lnTo>
                      <a:pt x="225298" y="0"/>
                    </a:lnTo>
                    <a:lnTo>
                      <a:pt x="147955" y="398780"/>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Freeform 157"/>
              <p:cNvSpPr/>
              <p:nvPr/>
            </p:nvSpPr>
            <p:spPr>
              <a:xfrm>
                <a:off x="388493" y="756031"/>
                <a:ext cx="386208" cy="265304"/>
              </a:xfrm>
              <a:custGeom>
                <a:avLst/>
                <a:gdLst/>
                <a:ahLst/>
                <a:cxnLst/>
                <a:rect l="0" t="0" r="0" b="0"/>
                <a:pathLst>
                  <a:path w="386208" h="265304">
                    <a:moveTo>
                      <a:pt x="386207" y="141732"/>
                    </a:moveTo>
                    <a:lnTo>
                      <a:pt x="0" y="265303"/>
                    </a:lnTo>
                    <a:lnTo>
                      <a:pt x="322072" y="0"/>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Freeform 158"/>
              <p:cNvSpPr/>
              <p:nvPr/>
            </p:nvSpPr>
            <p:spPr>
              <a:xfrm>
                <a:off x="314579" y="607695"/>
                <a:ext cx="402591" cy="156592"/>
              </a:xfrm>
              <a:custGeom>
                <a:avLst/>
                <a:gdLst/>
                <a:ahLst/>
                <a:cxnLst/>
                <a:rect l="0" t="0" r="0" b="0"/>
                <a:pathLst>
                  <a:path w="402591" h="156592">
                    <a:moveTo>
                      <a:pt x="400939" y="156591"/>
                    </a:moveTo>
                    <a:lnTo>
                      <a:pt x="0" y="108712"/>
                    </a:lnTo>
                    <a:lnTo>
                      <a:pt x="402590" y="0"/>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Freeform 159"/>
              <p:cNvSpPr/>
              <p:nvPr/>
            </p:nvSpPr>
            <p:spPr>
              <a:xfrm>
                <a:off x="989965" y="910844"/>
                <a:ext cx="208662" cy="413894"/>
              </a:xfrm>
              <a:custGeom>
                <a:avLst/>
                <a:gdLst/>
                <a:ahLst/>
                <a:cxnLst/>
                <a:rect l="0" t="0" r="0" b="0"/>
                <a:pathLst>
                  <a:path w="208662" h="413894">
                    <a:moveTo>
                      <a:pt x="141351" y="0"/>
                    </a:moveTo>
                    <a:lnTo>
                      <a:pt x="208661" y="413893"/>
                    </a:lnTo>
                    <a:lnTo>
                      <a:pt x="0" y="64262"/>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Freeform 160"/>
              <p:cNvSpPr/>
              <p:nvPr/>
            </p:nvSpPr>
            <p:spPr>
              <a:xfrm>
                <a:off x="1139444" y="780669"/>
                <a:ext cx="374778" cy="290196"/>
              </a:xfrm>
              <a:custGeom>
                <a:avLst/>
                <a:gdLst/>
                <a:ahLst/>
                <a:cxnLst/>
                <a:rect l="0" t="0" r="0" b="0"/>
                <a:pathLst>
                  <a:path w="374778" h="290196">
                    <a:moveTo>
                      <a:pt x="74041" y="0"/>
                    </a:moveTo>
                    <a:lnTo>
                      <a:pt x="374777" y="290195"/>
                    </a:lnTo>
                    <a:lnTo>
                      <a:pt x="0" y="136906"/>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Freeform 161"/>
              <p:cNvSpPr/>
              <p:nvPr/>
            </p:nvSpPr>
            <p:spPr>
              <a:xfrm>
                <a:off x="749935" y="906018"/>
                <a:ext cx="205487" cy="413640"/>
              </a:xfrm>
              <a:custGeom>
                <a:avLst/>
                <a:gdLst/>
                <a:ahLst/>
                <a:cxnLst/>
                <a:rect l="0" t="0" r="0" b="0"/>
                <a:pathLst>
                  <a:path w="205487" h="413640">
                    <a:moveTo>
                      <a:pt x="205486" y="62611"/>
                    </a:moveTo>
                    <a:lnTo>
                      <a:pt x="0" y="413639"/>
                    </a:lnTo>
                    <a:lnTo>
                      <a:pt x="62484" y="0"/>
                    </a:lnTo>
                    <a:close/>
                  </a:path>
                </a:pathLst>
              </a:custGeom>
              <a:solidFill>
                <a:srgbClr val="FFFA4E"/>
              </a:solidFill>
              <a:ln w="12700" cap="flat" cmpd="sng" algn="ctr">
                <a:solidFill>
                  <a:srgbClr val="FFC21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Freeform 162"/>
              <p:cNvSpPr/>
              <p:nvPr/>
            </p:nvSpPr>
            <p:spPr>
              <a:xfrm>
                <a:off x="662813" y="380238"/>
                <a:ext cx="627889" cy="631191"/>
              </a:xfrm>
              <a:custGeom>
                <a:avLst/>
                <a:gdLst/>
                <a:ahLst/>
                <a:cxnLst/>
                <a:rect l="0" t="0" r="0" b="0"/>
                <a:pathLst>
                  <a:path w="627889" h="631191">
                    <a:moveTo>
                      <a:pt x="626237" y="347726"/>
                    </a:moveTo>
                    <a:lnTo>
                      <a:pt x="621284" y="379095"/>
                    </a:lnTo>
                    <a:lnTo>
                      <a:pt x="613156" y="408813"/>
                    </a:lnTo>
                    <a:lnTo>
                      <a:pt x="603250" y="438404"/>
                    </a:lnTo>
                    <a:lnTo>
                      <a:pt x="590042" y="466344"/>
                    </a:lnTo>
                    <a:lnTo>
                      <a:pt x="573659" y="491109"/>
                    </a:lnTo>
                    <a:lnTo>
                      <a:pt x="555625" y="515874"/>
                    </a:lnTo>
                    <a:lnTo>
                      <a:pt x="535813" y="538988"/>
                    </a:lnTo>
                    <a:lnTo>
                      <a:pt x="512826" y="558800"/>
                    </a:lnTo>
                    <a:lnTo>
                      <a:pt x="489839" y="576834"/>
                    </a:lnTo>
                    <a:lnTo>
                      <a:pt x="463550" y="593344"/>
                    </a:lnTo>
                    <a:lnTo>
                      <a:pt x="435610" y="606552"/>
                    </a:lnTo>
                    <a:lnTo>
                      <a:pt x="407670" y="616458"/>
                    </a:lnTo>
                    <a:lnTo>
                      <a:pt x="376428" y="624586"/>
                    </a:lnTo>
                    <a:lnTo>
                      <a:pt x="345186" y="629539"/>
                    </a:lnTo>
                    <a:lnTo>
                      <a:pt x="313944" y="631190"/>
                    </a:lnTo>
                    <a:lnTo>
                      <a:pt x="281051" y="629539"/>
                    </a:lnTo>
                    <a:lnTo>
                      <a:pt x="249936" y="624586"/>
                    </a:lnTo>
                    <a:lnTo>
                      <a:pt x="220345" y="616458"/>
                    </a:lnTo>
                    <a:lnTo>
                      <a:pt x="190754" y="606552"/>
                    </a:lnTo>
                    <a:lnTo>
                      <a:pt x="164465" y="593344"/>
                    </a:lnTo>
                    <a:lnTo>
                      <a:pt x="138176" y="576834"/>
                    </a:lnTo>
                    <a:lnTo>
                      <a:pt x="113411" y="558800"/>
                    </a:lnTo>
                    <a:lnTo>
                      <a:pt x="70739" y="515874"/>
                    </a:lnTo>
                    <a:lnTo>
                      <a:pt x="52705" y="491109"/>
                    </a:lnTo>
                    <a:lnTo>
                      <a:pt x="37846" y="466344"/>
                    </a:lnTo>
                    <a:lnTo>
                      <a:pt x="24765" y="438404"/>
                    </a:lnTo>
                    <a:lnTo>
                      <a:pt x="13208" y="408813"/>
                    </a:lnTo>
                    <a:lnTo>
                      <a:pt x="6604" y="379095"/>
                    </a:lnTo>
                    <a:lnTo>
                      <a:pt x="1651" y="347726"/>
                    </a:lnTo>
                    <a:lnTo>
                      <a:pt x="0" y="316357"/>
                    </a:lnTo>
                    <a:lnTo>
                      <a:pt x="1651" y="283337"/>
                    </a:lnTo>
                    <a:lnTo>
                      <a:pt x="6604" y="252095"/>
                    </a:lnTo>
                    <a:lnTo>
                      <a:pt x="13208" y="222504"/>
                    </a:lnTo>
                    <a:lnTo>
                      <a:pt x="24765" y="192786"/>
                    </a:lnTo>
                    <a:lnTo>
                      <a:pt x="37846" y="164719"/>
                    </a:lnTo>
                    <a:lnTo>
                      <a:pt x="52705" y="140081"/>
                    </a:lnTo>
                    <a:lnTo>
                      <a:pt x="70739" y="115316"/>
                    </a:lnTo>
                    <a:lnTo>
                      <a:pt x="113411" y="72517"/>
                    </a:lnTo>
                    <a:lnTo>
                      <a:pt x="138176" y="54356"/>
                    </a:lnTo>
                    <a:lnTo>
                      <a:pt x="190754" y="24638"/>
                    </a:lnTo>
                    <a:lnTo>
                      <a:pt x="220345" y="14732"/>
                    </a:lnTo>
                    <a:lnTo>
                      <a:pt x="249936" y="6477"/>
                    </a:lnTo>
                    <a:lnTo>
                      <a:pt x="281051" y="1524"/>
                    </a:lnTo>
                    <a:lnTo>
                      <a:pt x="313944" y="0"/>
                    </a:lnTo>
                    <a:lnTo>
                      <a:pt x="345186" y="1524"/>
                    </a:lnTo>
                    <a:lnTo>
                      <a:pt x="376428" y="6477"/>
                    </a:lnTo>
                    <a:lnTo>
                      <a:pt x="407670" y="14732"/>
                    </a:lnTo>
                    <a:lnTo>
                      <a:pt x="435610" y="24638"/>
                    </a:lnTo>
                    <a:lnTo>
                      <a:pt x="463550" y="39497"/>
                    </a:lnTo>
                    <a:lnTo>
                      <a:pt x="489839" y="54356"/>
                    </a:lnTo>
                    <a:lnTo>
                      <a:pt x="512826" y="72517"/>
                    </a:lnTo>
                    <a:lnTo>
                      <a:pt x="535813" y="92202"/>
                    </a:lnTo>
                    <a:lnTo>
                      <a:pt x="555625" y="115316"/>
                    </a:lnTo>
                    <a:lnTo>
                      <a:pt x="573659" y="140081"/>
                    </a:lnTo>
                    <a:lnTo>
                      <a:pt x="590042" y="164719"/>
                    </a:lnTo>
                    <a:lnTo>
                      <a:pt x="603250" y="192786"/>
                    </a:lnTo>
                    <a:lnTo>
                      <a:pt x="613156" y="222504"/>
                    </a:lnTo>
                    <a:lnTo>
                      <a:pt x="621284" y="252095"/>
                    </a:lnTo>
                    <a:lnTo>
                      <a:pt x="626237" y="283337"/>
                    </a:lnTo>
                    <a:lnTo>
                      <a:pt x="627888" y="316357"/>
                    </a:lnTo>
                    <a:close/>
                  </a:path>
                </a:pathLst>
              </a:custGeom>
              <a:solidFill>
                <a:srgbClr val="FEC045"/>
              </a:solidFill>
              <a:ln w="12700" cap="flat" cmpd="sng" algn="ctr">
                <a:solidFill>
                  <a:srgbClr val="FF78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68" name="Group 167"/>
          <p:cNvGrpSpPr/>
          <p:nvPr/>
        </p:nvGrpSpPr>
        <p:grpSpPr>
          <a:xfrm>
            <a:off x="9753600" y="3124200"/>
            <a:ext cx="3073400" cy="304800"/>
            <a:chOff x="9753600" y="3124200"/>
            <a:chExt cx="3073400" cy="304800"/>
          </a:xfrm>
        </p:grpSpPr>
        <p:sp>
          <p:nvSpPr>
            <p:cNvPr id="166" name="TextBox 165"/>
            <p:cNvSpPr txBox="1"/>
            <p:nvPr/>
          </p:nvSpPr>
          <p:spPr>
            <a:xfrm>
              <a:off x="10058400" y="3124200"/>
              <a:ext cx="2768600" cy="276999"/>
            </a:xfrm>
            <a:prstGeom prst="rect">
              <a:avLst/>
            </a:prstGeom>
            <a:noFill/>
          </p:spPr>
          <p:txBody>
            <a:bodyPr vert="horz" rtlCol="0">
              <a:spAutoFit/>
            </a:bodyPr>
            <a:lstStyle/>
            <a:p>
              <a:r>
                <a:rPr lang="en-US" sz="1200" b="1" smtClean="0">
                  <a:solidFill>
                    <a:srgbClr val="FF0000"/>
                  </a:solidFill>
                  <a:latin typeface="Chalkboard - 16"/>
                </a:rPr>
                <a:t>INDEPENDENT VARIABLE</a:t>
              </a:r>
              <a:endParaRPr lang="en-US" sz="1200" b="1">
                <a:solidFill>
                  <a:srgbClr val="FF0000"/>
                </a:solidFill>
                <a:latin typeface="Chalkboard - 16"/>
              </a:endParaRPr>
            </a:p>
          </p:txBody>
        </p:sp>
        <p:sp>
          <p:nvSpPr>
            <p:cNvPr id="167" name="Oval 166"/>
            <p:cNvSpPr/>
            <p:nvPr/>
          </p:nvSpPr>
          <p:spPr>
            <a:xfrm>
              <a:off x="9753600" y="3175000"/>
              <a:ext cx="254000" cy="254000"/>
            </a:xfrm>
            <a:prstGeom prst="ellipse">
              <a:avLst/>
            </a:prstGeom>
            <a:solidFill>
              <a:srgbClr val="FF0000"/>
            </a:solidFill>
            <a:ln w="3810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1" name="Group 170"/>
          <p:cNvGrpSpPr/>
          <p:nvPr/>
        </p:nvGrpSpPr>
        <p:grpSpPr>
          <a:xfrm>
            <a:off x="9753600" y="2540000"/>
            <a:ext cx="2730500" cy="276999"/>
            <a:chOff x="9753600" y="2540000"/>
            <a:chExt cx="2730500" cy="276999"/>
          </a:xfrm>
        </p:grpSpPr>
        <p:sp>
          <p:nvSpPr>
            <p:cNvPr id="169" name="TextBox 168"/>
            <p:cNvSpPr txBox="1"/>
            <p:nvPr/>
          </p:nvSpPr>
          <p:spPr>
            <a:xfrm>
              <a:off x="10045700" y="2540000"/>
              <a:ext cx="2438400" cy="276999"/>
            </a:xfrm>
            <a:prstGeom prst="rect">
              <a:avLst/>
            </a:prstGeom>
            <a:noFill/>
          </p:spPr>
          <p:txBody>
            <a:bodyPr vert="horz" rtlCol="0">
              <a:spAutoFit/>
            </a:bodyPr>
            <a:lstStyle/>
            <a:p>
              <a:r>
                <a:rPr lang="en-US" sz="1200" smtClean="0">
                  <a:solidFill>
                    <a:srgbClr val="0000FF"/>
                  </a:solidFill>
                  <a:latin typeface="Chalkboard - 16"/>
                </a:rPr>
                <a:t>DEPENDENT VARIABLE</a:t>
              </a:r>
              <a:endParaRPr lang="en-US" sz="1200">
                <a:solidFill>
                  <a:srgbClr val="0000FF"/>
                </a:solidFill>
                <a:latin typeface="Chalkboard - 16"/>
              </a:endParaRPr>
            </a:p>
          </p:txBody>
        </p:sp>
        <p:sp>
          <p:nvSpPr>
            <p:cNvPr id="170" name="Oval 169"/>
            <p:cNvSpPr/>
            <p:nvPr/>
          </p:nvSpPr>
          <p:spPr>
            <a:xfrm>
              <a:off x="9753600" y="2540000"/>
              <a:ext cx="254000" cy="254000"/>
            </a:xfrm>
            <a:prstGeom prst="ellipse">
              <a:avLst/>
            </a:prstGeom>
            <a:solidFill>
              <a:srgbClr val="0000FF"/>
            </a:solidFill>
            <a:ln w="38100" cap="flat" cmpd="sng" algn="ctr">
              <a:solidFill>
                <a:srgbClr val="0000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4" name="Group 173"/>
          <p:cNvGrpSpPr/>
          <p:nvPr/>
        </p:nvGrpSpPr>
        <p:grpSpPr>
          <a:xfrm>
            <a:off x="9766300" y="1943100"/>
            <a:ext cx="2984500" cy="276999"/>
            <a:chOff x="9766300" y="1943100"/>
            <a:chExt cx="2984500" cy="276999"/>
          </a:xfrm>
        </p:grpSpPr>
        <p:sp>
          <p:nvSpPr>
            <p:cNvPr id="172" name="TextBox 171"/>
            <p:cNvSpPr txBox="1"/>
            <p:nvPr/>
          </p:nvSpPr>
          <p:spPr>
            <a:xfrm>
              <a:off x="10058400" y="1943100"/>
              <a:ext cx="2692400" cy="276999"/>
            </a:xfrm>
            <a:prstGeom prst="rect">
              <a:avLst/>
            </a:prstGeom>
            <a:noFill/>
          </p:spPr>
          <p:txBody>
            <a:bodyPr vert="horz" rtlCol="0">
              <a:spAutoFit/>
            </a:bodyPr>
            <a:lstStyle/>
            <a:p>
              <a:r>
                <a:rPr lang="en-US" sz="1200" smtClean="0">
                  <a:solidFill>
                    <a:srgbClr val="32CD32"/>
                  </a:solidFill>
                  <a:latin typeface="Chalkboard - 16"/>
                </a:rPr>
                <a:t>CONTROLLED VARIABLES</a:t>
              </a:r>
              <a:endParaRPr lang="en-US" sz="1200">
                <a:solidFill>
                  <a:srgbClr val="32CD32"/>
                </a:solidFill>
                <a:latin typeface="Chalkboard - 16"/>
              </a:endParaRPr>
            </a:p>
          </p:txBody>
        </p:sp>
        <p:sp>
          <p:nvSpPr>
            <p:cNvPr id="173" name="Oval 172"/>
            <p:cNvSpPr/>
            <p:nvPr/>
          </p:nvSpPr>
          <p:spPr>
            <a:xfrm>
              <a:off x="9766300" y="1943100"/>
              <a:ext cx="254000" cy="254000"/>
            </a:xfrm>
            <a:prstGeom prst="ellipse">
              <a:avLst/>
            </a:prstGeom>
            <a:solidFill>
              <a:srgbClr val="32CD32"/>
            </a:solidFill>
            <a:ln w="38100" cap="flat" cmpd="sng" algn="ctr">
              <a:solidFill>
                <a:srgbClr val="32CD3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0" name="Group 179"/>
          <p:cNvGrpSpPr/>
          <p:nvPr/>
        </p:nvGrpSpPr>
        <p:grpSpPr>
          <a:xfrm>
            <a:off x="2222500" y="1727200"/>
            <a:ext cx="6705600" cy="1376065"/>
            <a:chOff x="2222500" y="1727200"/>
            <a:chExt cx="6705600" cy="1376065"/>
          </a:xfrm>
        </p:grpSpPr>
        <p:sp>
          <p:nvSpPr>
            <p:cNvPr id="175" name="TextBox 174"/>
            <p:cNvSpPr txBox="1"/>
            <p:nvPr/>
          </p:nvSpPr>
          <p:spPr>
            <a:xfrm>
              <a:off x="2222500" y="1727200"/>
              <a:ext cx="6705600" cy="1061829"/>
            </a:xfrm>
            <a:prstGeom prst="rect">
              <a:avLst/>
            </a:prstGeom>
            <a:noFill/>
          </p:spPr>
          <p:txBody>
            <a:bodyPr vert="horz" rtlCol="0">
              <a:spAutoFit/>
            </a:bodyPr>
            <a:lstStyle/>
            <a:p>
              <a:r>
                <a:rPr lang="en-US" sz="2100" smtClean="0">
                  <a:solidFill>
                    <a:srgbClr val="FF0000"/>
                  </a:solidFill>
                  <a:latin typeface="Chalkboard - 28"/>
                </a:rPr>
                <a:t>If the __________________ is _______________, </a:t>
              </a:r>
            </a:p>
            <a:p>
              <a:endParaRPr lang="en-US" sz="2100" smtClean="0">
                <a:solidFill>
                  <a:srgbClr val="FF0000"/>
                </a:solidFill>
                <a:latin typeface="Chalkboard - 28"/>
              </a:endParaRPr>
            </a:p>
            <a:p>
              <a:r>
                <a:rPr lang="en-US" sz="2100" smtClean="0">
                  <a:solidFill>
                    <a:srgbClr val="FF0000"/>
                  </a:solidFill>
                  <a:latin typeface="Chalkboard - 28"/>
                </a:rPr>
                <a:t>then the ________________ will ______________.</a:t>
              </a:r>
              <a:endParaRPr lang="en-US" sz="2100">
                <a:solidFill>
                  <a:srgbClr val="FF0000"/>
                </a:solidFill>
                <a:latin typeface="Chalkboard - 28"/>
              </a:endParaRPr>
            </a:p>
          </p:txBody>
        </p:sp>
        <p:sp>
          <p:nvSpPr>
            <p:cNvPr id="176" name="TextBox 175"/>
            <p:cNvSpPr txBox="1"/>
            <p:nvPr/>
          </p:nvSpPr>
          <p:spPr>
            <a:xfrm>
              <a:off x="3784600" y="2032000"/>
              <a:ext cx="1600200" cy="276999"/>
            </a:xfrm>
            <a:prstGeom prst="rect">
              <a:avLst/>
            </a:prstGeom>
            <a:noFill/>
          </p:spPr>
          <p:txBody>
            <a:bodyPr vert="horz" rtlCol="0">
              <a:spAutoFit/>
            </a:bodyPr>
            <a:lstStyle/>
            <a:p>
              <a:r>
                <a:rPr lang="en-US" sz="1200" smtClean="0">
                  <a:solidFill>
                    <a:srgbClr val="0000FF"/>
                  </a:solidFill>
                  <a:latin typeface="Arial - 16"/>
                </a:rPr>
                <a:t>independent variable</a:t>
              </a:r>
              <a:endParaRPr lang="en-US" sz="1200">
                <a:solidFill>
                  <a:srgbClr val="0000FF"/>
                </a:solidFill>
                <a:latin typeface="Arial - 16"/>
              </a:endParaRPr>
            </a:p>
          </p:txBody>
        </p:sp>
        <p:sp>
          <p:nvSpPr>
            <p:cNvPr id="177" name="TextBox 176"/>
            <p:cNvSpPr txBox="1"/>
            <p:nvPr/>
          </p:nvSpPr>
          <p:spPr>
            <a:xfrm>
              <a:off x="6489700" y="2044700"/>
              <a:ext cx="1981200" cy="461665"/>
            </a:xfrm>
            <a:prstGeom prst="rect">
              <a:avLst/>
            </a:prstGeom>
            <a:noFill/>
          </p:spPr>
          <p:txBody>
            <a:bodyPr vert="horz" rtlCol="0">
              <a:spAutoFit/>
            </a:bodyPr>
            <a:lstStyle/>
            <a:p>
              <a:r>
                <a:rPr lang="en-US" sz="1200" smtClean="0">
                  <a:solidFill>
                    <a:srgbClr val="0000FF"/>
                  </a:solidFill>
                  <a:latin typeface="Arial - 16"/>
                </a:rPr>
                <a:t>describe how you change it</a:t>
              </a:r>
              <a:endParaRPr lang="en-US" sz="1200">
                <a:solidFill>
                  <a:srgbClr val="0000FF"/>
                </a:solidFill>
                <a:latin typeface="Arial - 16"/>
              </a:endParaRPr>
            </a:p>
          </p:txBody>
        </p:sp>
        <p:sp>
          <p:nvSpPr>
            <p:cNvPr id="178" name="TextBox 177"/>
            <p:cNvSpPr txBox="1"/>
            <p:nvPr/>
          </p:nvSpPr>
          <p:spPr>
            <a:xfrm>
              <a:off x="3810000" y="2679700"/>
              <a:ext cx="1473200" cy="276999"/>
            </a:xfrm>
            <a:prstGeom prst="rect">
              <a:avLst/>
            </a:prstGeom>
            <a:noFill/>
          </p:spPr>
          <p:txBody>
            <a:bodyPr vert="horz" rtlCol="0">
              <a:spAutoFit/>
            </a:bodyPr>
            <a:lstStyle/>
            <a:p>
              <a:r>
                <a:rPr lang="en-US" sz="1200" smtClean="0">
                  <a:solidFill>
                    <a:srgbClr val="0000FF"/>
                  </a:solidFill>
                  <a:latin typeface="Arial - 16"/>
                </a:rPr>
                <a:t>dependent variable</a:t>
              </a:r>
              <a:endParaRPr lang="en-US" sz="1200">
                <a:solidFill>
                  <a:srgbClr val="0000FF"/>
                </a:solidFill>
                <a:latin typeface="Arial - 16"/>
              </a:endParaRPr>
            </a:p>
          </p:txBody>
        </p:sp>
        <p:sp>
          <p:nvSpPr>
            <p:cNvPr id="179" name="TextBox 178"/>
            <p:cNvSpPr txBox="1"/>
            <p:nvPr/>
          </p:nvSpPr>
          <p:spPr>
            <a:xfrm>
              <a:off x="6781800" y="2641600"/>
              <a:ext cx="1397000" cy="461665"/>
            </a:xfrm>
            <a:prstGeom prst="rect">
              <a:avLst/>
            </a:prstGeom>
            <a:noFill/>
          </p:spPr>
          <p:txBody>
            <a:bodyPr vert="horz" rtlCol="0">
              <a:spAutoFit/>
            </a:bodyPr>
            <a:lstStyle/>
            <a:p>
              <a:r>
                <a:rPr lang="en-US" sz="1200" smtClean="0">
                  <a:solidFill>
                    <a:srgbClr val="0000FF"/>
                  </a:solidFill>
                  <a:latin typeface="Arial - 16"/>
                </a:rPr>
                <a:t>describe the effect</a:t>
              </a:r>
              <a:endParaRPr lang="en-US" sz="1200">
                <a:solidFill>
                  <a:srgbClr val="0000FF"/>
                </a:solidFill>
                <a:latin typeface="Arial - 16"/>
              </a:endParaRPr>
            </a:p>
          </p:txBody>
        </p:sp>
      </p:grpSp>
    </p:spTree>
    <p:extLst>
      <p:ext uri="{BB962C8B-B14F-4D97-AF65-F5344CB8AC3E}">
        <p14:creationId xmlns:p14="http://schemas.microsoft.com/office/powerpoint/2010/main" val="588932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08" name="Group 207"/>
          <p:cNvGrpSpPr/>
          <p:nvPr/>
        </p:nvGrpSpPr>
        <p:grpSpPr>
          <a:xfrm>
            <a:off x="292100" y="101600"/>
            <a:ext cx="9659239" cy="9284971"/>
            <a:chOff x="292100" y="101600"/>
            <a:chExt cx="9659239" cy="9284971"/>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292100" y="3949700"/>
              <a:ext cx="9659239" cy="1727454"/>
            </a:xfrm>
            <a:prstGeom prst="rect">
              <a:avLst/>
            </a:prstGeom>
            <a:solidFill>
              <a:scrgbClr r="0" g="0" b="0">
                <a:alpha val="0"/>
              </a:scrgbClr>
            </a:solidFill>
          </p:spPr>
        </p:pic>
        <p:grpSp>
          <p:nvGrpSpPr>
            <p:cNvPr id="8" name="Group 7"/>
            <p:cNvGrpSpPr/>
            <p:nvPr/>
          </p:nvGrpSpPr>
          <p:grpSpPr>
            <a:xfrm>
              <a:off x="482600" y="1054100"/>
              <a:ext cx="9461500" cy="2099221"/>
              <a:chOff x="482600" y="1054100"/>
              <a:chExt cx="9461500" cy="2099221"/>
            </a:xfrm>
          </p:grpSpPr>
          <p:sp>
            <p:nvSpPr>
              <p:cNvPr id="3" name="TextBox 2"/>
              <p:cNvSpPr txBox="1"/>
              <p:nvPr/>
            </p:nvSpPr>
            <p:spPr>
              <a:xfrm>
                <a:off x="876300" y="1701800"/>
                <a:ext cx="2844800" cy="384721"/>
              </a:xfrm>
              <a:prstGeom prst="rect">
                <a:avLst/>
              </a:prstGeom>
              <a:noFill/>
            </p:spPr>
            <p:txBody>
              <a:bodyPr vert="horz" rtlCol="0">
                <a:spAutoFit/>
              </a:bodyPr>
              <a:lstStyle/>
              <a:p>
                <a:r>
                  <a:rPr lang="en-US" sz="1900" smtClean="0">
                    <a:solidFill>
                      <a:srgbClr val="0000FF"/>
                    </a:solidFill>
                    <a:latin typeface="Chalkboard - 26"/>
                  </a:rPr>
                  <a:t>Numbered steps</a:t>
                </a:r>
                <a:endParaRPr lang="en-US" sz="1900">
                  <a:solidFill>
                    <a:srgbClr val="0000FF"/>
                  </a:solidFill>
                  <a:latin typeface="Chalkboard - 26"/>
                </a:endParaRPr>
              </a:p>
            </p:txBody>
          </p:sp>
          <p:sp>
            <p:nvSpPr>
              <p:cNvPr id="4" name="TextBox 3"/>
              <p:cNvSpPr txBox="1"/>
              <p:nvPr/>
            </p:nvSpPr>
            <p:spPr>
              <a:xfrm>
                <a:off x="1219200" y="2222500"/>
                <a:ext cx="3606800" cy="384721"/>
              </a:xfrm>
              <a:prstGeom prst="rect">
                <a:avLst/>
              </a:prstGeom>
              <a:noFill/>
            </p:spPr>
            <p:txBody>
              <a:bodyPr vert="horz" rtlCol="0">
                <a:spAutoFit/>
              </a:bodyPr>
              <a:lstStyle/>
              <a:p>
                <a:r>
                  <a:rPr lang="en-US" sz="1900" smtClean="0">
                    <a:solidFill>
                      <a:srgbClr val="0000FF"/>
                    </a:solidFill>
                    <a:latin typeface="Chalkboard - 26"/>
                  </a:rPr>
                  <a:t>Specific, like a recipe</a:t>
                </a:r>
                <a:endParaRPr lang="en-US" sz="1900">
                  <a:solidFill>
                    <a:srgbClr val="0000FF"/>
                  </a:solidFill>
                  <a:latin typeface="Chalkboard - 26"/>
                </a:endParaRPr>
              </a:p>
            </p:txBody>
          </p:sp>
          <p:sp>
            <p:nvSpPr>
              <p:cNvPr id="5" name="TextBox 4"/>
              <p:cNvSpPr txBox="1"/>
              <p:nvPr/>
            </p:nvSpPr>
            <p:spPr>
              <a:xfrm>
                <a:off x="1714500" y="2768600"/>
                <a:ext cx="3911600" cy="384721"/>
              </a:xfrm>
              <a:prstGeom prst="rect">
                <a:avLst/>
              </a:prstGeom>
              <a:noFill/>
            </p:spPr>
            <p:txBody>
              <a:bodyPr vert="horz" rtlCol="0">
                <a:spAutoFit/>
              </a:bodyPr>
              <a:lstStyle/>
              <a:p>
                <a:r>
                  <a:rPr lang="en-US" sz="1900" smtClean="0">
                    <a:solidFill>
                      <a:srgbClr val="0000FF"/>
                    </a:solidFill>
                    <a:latin typeface="Chalkboard - 26"/>
                  </a:rPr>
                  <a:t>Includes multiple trials</a:t>
                </a:r>
                <a:endParaRPr lang="en-US" sz="1900">
                  <a:solidFill>
                    <a:srgbClr val="0000FF"/>
                  </a:solidFill>
                  <a:latin typeface="Chalkboard - 26"/>
                </a:endParaRPr>
              </a:p>
            </p:txBody>
          </p:sp>
          <p:sp>
            <p:nvSpPr>
              <p:cNvPr id="6" name="TextBox 5"/>
              <p:cNvSpPr txBox="1"/>
              <p:nvPr/>
            </p:nvSpPr>
            <p:spPr>
              <a:xfrm>
                <a:off x="482600" y="1168400"/>
                <a:ext cx="3149600" cy="384721"/>
              </a:xfrm>
              <a:prstGeom prst="rect">
                <a:avLst/>
              </a:prstGeom>
              <a:noFill/>
            </p:spPr>
            <p:txBody>
              <a:bodyPr vert="horz" rtlCol="0">
                <a:spAutoFit/>
              </a:bodyPr>
              <a:lstStyle/>
              <a:p>
                <a:r>
                  <a:rPr lang="en-US" sz="1900" smtClean="0">
                    <a:solidFill>
                      <a:srgbClr val="0000FF"/>
                    </a:solidFill>
                    <a:latin typeface="Chalkboard - 26"/>
                  </a:rPr>
                  <a:t>A list of materials</a:t>
                </a:r>
                <a:endParaRPr lang="en-US" sz="1900">
                  <a:solidFill>
                    <a:srgbClr val="0000FF"/>
                  </a:solidFill>
                  <a:latin typeface="Chalkboard - 26"/>
                </a:endParaRPr>
              </a:p>
            </p:txBody>
          </p:sp>
          <p:sp>
            <p:nvSpPr>
              <p:cNvPr id="7" name="TextBox 6"/>
              <p:cNvSpPr txBox="1"/>
              <p:nvPr/>
            </p:nvSpPr>
            <p:spPr>
              <a:xfrm>
                <a:off x="5651500" y="1054100"/>
                <a:ext cx="4292600" cy="1554272"/>
              </a:xfrm>
              <a:prstGeom prst="rect">
                <a:avLst/>
              </a:prstGeom>
              <a:noFill/>
            </p:spPr>
            <p:txBody>
              <a:bodyPr vert="horz" rtlCol="0">
                <a:spAutoFit/>
              </a:bodyPr>
              <a:lstStyle/>
              <a:p>
                <a:r>
                  <a:rPr lang="en-US" sz="1900" smtClean="0">
                    <a:solidFill>
                      <a:srgbClr val="0000FF"/>
                    </a:solidFill>
                    <a:latin typeface="Chalkboard - 26"/>
                  </a:rPr>
                  <a:t>Contains:</a:t>
                </a:r>
              </a:p>
              <a:p>
                <a:r>
                  <a:rPr lang="en-US" sz="1900" smtClean="0">
                    <a:solidFill>
                      <a:srgbClr val="0000FF"/>
                    </a:solidFill>
                    <a:latin typeface="Chalkboard - 26"/>
                  </a:rPr>
                  <a:t>* an independent variable</a:t>
                </a:r>
              </a:p>
              <a:p>
                <a:r>
                  <a:rPr lang="en-US" sz="1900" smtClean="0">
                    <a:solidFill>
                      <a:srgbClr val="0000FF"/>
                    </a:solidFill>
                    <a:latin typeface="Chalkboard - 26"/>
                  </a:rPr>
                  <a:t>* a dependent variable</a:t>
                </a:r>
              </a:p>
              <a:p>
                <a:r>
                  <a:rPr lang="en-US" sz="1900" smtClean="0">
                    <a:solidFill>
                      <a:srgbClr val="0000FF"/>
                    </a:solidFill>
                    <a:latin typeface="Chalkboard - 26"/>
                  </a:rPr>
                  <a:t>* a control</a:t>
                </a:r>
              </a:p>
              <a:p>
                <a:r>
                  <a:rPr lang="en-US" sz="1900" smtClean="0">
                    <a:solidFill>
                      <a:srgbClr val="0000FF"/>
                    </a:solidFill>
                    <a:latin typeface="Chalkboard - 26"/>
                  </a:rPr>
                  <a:t>* constants</a:t>
                </a:r>
                <a:endParaRPr lang="en-US" sz="1900">
                  <a:solidFill>
                    <a:srgbClr val="0000FF"/>
                  </a:solidFill>
                  <a:latin typeface="Chalkboard - 26"/>
                </a:endParaRPr>
              </a:p>
            </p:txBody>
          </p:sp>
        </p:grpSp>
        <p:sp>
          <p:nvSpPr>
            <p:cNvPr id="9" name="TextBox 8"/>
            <p:cNvSpPr txBox="1"/>
            <p:nvPr/>
          </p:nvSpPr>
          <p:spPr>
            <a:xfrm>
              <a:off x="2590800" y="101600"/>
              <a:ext cx="5435600" cy="646331"/>
            </a:xfrm>
            <a:prstGeom prst="rect">
              <a:avLst/>
            </a:prstGeom>
            <a:noFill/>
          </p:spPr>
          <p:txBody>
            <a:bodyPr vert="horz" rtlCol="0">
              <a:spAutoFit/>
            </a:bodyPr>
            <a:lstStyle/>
            <a:p>
              <a:r>
                <a:rPr lang="en-US" sz="3600" smtClean="0">
                  <a:solidFill>
                    <a:srgbClr val="0000FF"/>
                  </a:solidFill>
                  <a:latin typeface="Chalkboard - 48"/>
                </a:rPr>
                <a:t>The Experiment...</a:t>
              </a:r>
              <a:endParaRPr lang="en-US" sz="3600">
                <a:solidFill>
                  <a:srgbClr val="0000FF"/>
                </a:solidFill>
                <a:latin typeface="Chalkboard - 48"/>
              </a:endParaRPr>
            </a:p>
          </p:txBody>
        </p:sp>
        <p:grpSp>
          <p:nvGrpSpPr>
            <p:cNvPr id="24" name="Group 23"/>
            <p:cNvGrpSpPr/>
            <p:nvPr/>
          </p:nvGrpSpPr>
          <p:grpSpPr>
            <a:xfrm flipH="1">
              <a:off x="468630" y="7517130"/>
              <a:ext cx="1130301" cy="1440181"/>
              <a:chOff x="468630" y="7517130"/>
              <a:chExt cx="1130301" cy="1440181"/>
            </a:xfrm>
          </p:grpSpPr>
          <p:sp>
            <p:nvSpPr>
              <p:cNvPr id="10" name="Freeform 9"/>
              <p:cNvSpPr/>
              <p:nvPr/>
            </p:nvSpPr>
            <p:spPr>
              <a:xfrm>
                <a:off x="468630" y="7517130"/>
                <a:ext cx="1130301" cy="1440181"/>
              </a:xfrm>
              <a:custGeom>
                <a:avLst/>
                <a:gdLst/>
                <a:ahLst/>
                <a:cxnLst/>
                <a:rect l="0" t="0" r="0" b="0"/>
                <a:pathLst>
                  <a:path w="1130301" h="1440181">
                    <a:moveTo>
                      <a:pt x="1092200" y="1263650"/>
                    </a:moveTo>
                    <a:lnTo>
                      <a:pt x="1092200" y="1276350"/>
                    </a:lnTo>
                    <a:lnTo>
                      <a:pt x="1089660" y="1287780"/>
                    </a:lnTo>
                    <a:lnTo>
                      <a:pt x="1080770" y="1309370"/>
                    </a:lnTo>
                    <a:lnTo>
                      <a:pt x="1069340" y="1329690"/>
                    </a:lnTo>
                    <a:lnTo>
                      <a:pt x="1051560" y="1347470"/>
                    </a:lnTo>
                    <a:lnTo>
                      <a:pt x="1029970" y="1363980"/>
                    </a:lnTo>
                    <a:lnTo>
                      <a:pt x="1004570" y="1377950"/>
                    </a:lnTo>
                    <a:lnTo>
                      <a:pt x="975360" y="1390650"/>
                    </a:lnTo>
                    <a:lnTo>
                      <a:pt x="942340" y="1402080"/>
                    </a:lnTo>
                    <a:lnTo>
                      <a:pt x="906780" y="1410970"/>
                    </a:lnTo>
                    <a:lnTo>
                      <a:pt x="868680" y="1418590"/>
                    </a:lnTo>
                    <a:lnTo>
                      <a:pt x="829310" y="1426210"/>
                    </a:lnTo>
                    <a:lnTo>
                      <a:pt x="787400" y="1430020"/>
                    </a:lnTo>
                    <a:lnTo>
                      <a:pt x="742950" y="1435100"/>
                    </a:lnTo>
                    <a:lnTo>
                      <a:pt x="698500" y="1437640"/>
                    </a:lnTo>
                    <a:lnTo>
                      <a:pt x="605790" y="1440180"/>
                    </a:lnTo>
                    <a:lnTo>
                      <a:pt x="513080" y="1437640"/>
                    </a:lnTo>
                    <a:lnTo>
                      <a:pt x="468630" y="1435100"/>
                    </a:lnTo>
                    <a:lnTo>
                      <a:pt x="424180" y="1431290"/>
                    </a:lnTo>
                    <a:lnTo>
                      <a:pt x="382270" y="1427480"/>
                    </a:lnTo>
                    <a:lnTo>
                      <a:pt x="341630" y="1419860"/>
                    </a:lnTo>
                    <a:lnTo>
                      <a:pt x="303530" y="1412240"/>
                    </a:lnTo>
                    <a:lnTo>
                      <a:pt x="269240" y="1403350"/>
                    </a:lnTo>
                    <a:lnTo>
                      <a:pt x="236220" y="1393190"/>
                    </a:lnTo>
                    <a:lnTo>
                      <a:pt x="207010" y="1379220"/>
                    </a:lnTo>
                    <a:lnTo>
                      <a:pt x="181610" y="1365250"/>
                    </a:lnTo>
                    <a:lnTo>
                      <a:pt x="160020" y="1348740"/>
                    </a:lnTo>
                    <a:lnTo>
                      <a:pt x="142240" y="1330960"/>
                    </a:lnTo>
                    <a:lnTo>
                      <a:pt x="130810" y="1310640"/>
                    </a:lnTo>
                    <a:lnTo>
                      <a:pt x="125730" y="1300480"/>
                    </a:lnTo>
                    <a:lnTo>
                      <a:pt x="121920" y="1287780"/>
                    </a:lnTo>
                    <a:lnTo>
                      <a:pt x="119380" y="1276350"/>
                    </a:lnTo>
                    <a:lnTo>
                      <a:pt x="119380" y="1263650"/>
                    </a:lnTo>
                    <a:lnTo>
                      <a:pt x="119380" y="327660"/>
                    </a:lnTo>
                    <a:lnTo>
                      <a:pt x="118110" y="317500"/>
                    </a:lnTo>
                    <a:lnTo>
                      <a:pt x="116840" y="306070"/>
                    </a:lnTo>
                    <a:lnTo>
                      <a:pt x="106680" y="287020"/>
                    </a:lnTo>
                    <a:lnTo>
                      <a:pt x="95250" y="269240"/>
                    </a:lnTo>
                    <a:lnTo>
                      <a:pt x="77470" y="252730"/>
                    </a:lnTo>
                    <a:lnTo>
                      <a:pt x="59690" y="238760"/>
                    </a:lnTo>
                    <a:lnTo>
                      <a:pt x="39370" y="226060"/>
                    </a:lnTo>
                    <a:lnTo>
                      <a:pt x="19050" y="214630"/>
                    </a:lnTo>
                    <a:lnTo>
                      <a:pt x="0" y="205740"/>
                    </a:lnTo>
                    <a:lnTo>
                      <a:pt x="1270" y="200660"/>
                    </a:lnTo>
                    <a:lnTo>
                      <a:pt x="3810" y="196850"/>
                    </a:lnTo>
                    <a:lnTo>
                      <a:pt x="8890" y="190500"/>
                    </a:lnTo>
                    <a:lnTo>
                      <a:pt x="15240" y="184150"/>
                    </a:lnTo>
                    <a:lnTo>
                      <a:pt x="29210" y="167640"/>
                    </a:lnTo>
                    <a:lnTo>
                      <a:pt x="46990" y="151130"/>
                    </a:lnTo>
                    <a:lnTo>
                      <a:pt x="64770" y="134620"/>
                    </a:lnTo>
                    <a:lnTo>
                      <a:pt x="82550" y="119380"/>
                    </a:lnTo>
                    <a:lnTo>
                      <a:pt x="90170" y="113030"/>
                    </a:lnTo>
                    <a:lnTo>
                      <a:pt x="96520" y="106680"/>
                    </a:lnTo>
                    <a:lnTo>
                      <a:pt x="102870" y="102870"/>
                    </a:lnTo>
                    <a:lnTo>
                      <a:pt x="106680" y="99060"/>
                    </a:lnTo>
                    <a:lnTo>
                      <a:pt x="120650" y="88900"/>
                    </a:lnTo>
                    <a:lnTo>
                      <a:pt x="138430" y="78740"/>
                    </a:lnTo>
                    <a:lnTo>
                      <a:pt x="158750" y="68580"/>
                    </a:lnTo>
                    <a:lnTo>
                      <a:pt x="180340" y="59690"/>
                    </a:lnTo>
                    <a:lnTo>
                      <a:pt x="205740" y="50800"/>
                    </a:lnTo>
                    <a:lnTo>
                      <a:pt x="233680" y="43180"/>
                    </a:lnTo>
                    <a:lnTo>
                      <a:pt x="262890" y="35560"/>
                    </a:lnTo>
                    <a:lnTo>
                      <a:pt x="294640" y="27940"/>
                    </a:lnTo>
                    <a:lnTo>
                      <a:pt x="327660" y="22860"/>
                    </a:lnTo>
                    <a:lnTo>
                      <a:pt x="363220" y="16510"/>
                    </a:lnTo>
                    <a:lnTo>
                      <a:pt x="400050" y="11430"/>
                    </a:lnTo>
                    <a:lnTo>
                      <a:pt x="439420" y="7620"/>
                    </a:lnTo>
                    <a:lnTo>
                      <a:pt x="478790" y="5080"/>
                    </a:lnTo>
                    <a:lnTo>
                      <a:pt x="519430" y="2540"/>
                    </a:lnTo>
                    <a:lnTo>
                      <a:pt x="562610" y="1270"/>
                    </a:lnTo>
                    <a:lnTo>
                      <a:pt x="605790" y="0"/>
                    </a:lnTo>
                    <a:lnTo>
                      <a:pt x="659130" y="1270"/>
                    </a:lnTo>
                    <a:lnTo>
                      <a:pt x="711200" y="2540"/>
                    </a:lnTo>
                    <a:lnTo>
                      <a:pt x="763270" y="6350"/>
                    </a:lnTo>
                    <a:lnTo>
                      <a:pt x="811530" y="11430"/>
                    </a:lnTo>
                    <a:lnTo>
                      <a:pt x="857250" y="16510"/>
                    </a:lnTo>
                    <a:lnTo>
                      <a:pt x="901700" y="24130"/>
                    </a:lnTo>
                    <a:lnTo>
                      <a:pt x="941070" y="33020"/>
                    </a:lnTo>
                    <a:lnTo>
                      <a:pt x="980440" y="41910"/>
                    </a:lnTo>
                    <a:lnTo>
                      <a:pt x="1013460" y="52070"/>
                    </a:lnTo>
                    <a:lnTo>
                      <a:pt x="1043940" y="63500"/>
                    </a:lnTo>
                    <a:lnTo>
                      <a:pt x="1070610" y="76200"/>
                    </a:lnTo>
                    <a:lnTo>
                      <a:pt x="1092200" y="90170"/>
                    </a:lnTo>
                    <a:lnTo>
                      <a:pt x="1108710" y="104140"/>
                    </a:lnTo>
                    <a:lnTo>
                      <a:pt x="1122680" y="119380"/>
                    </a:lnTo>
                    <a:lnTo>
                      <a:pt x="1129030" y="135890"/>
                    </a:lnTo>
                    <a:lnTo>
                      <a:pt x="1130300" y="152400"/>
                    </a:lnTo>
                    <a:lnTo>
                      <a:pt x="1127760" y="170180"/>
                    </a:lnTo>
                    <a:lnTo>
                      <a:pt x="1122680" y="189230"/>
                    </a:lnTo>
                    <a:lnTo>
                      <a:pt x="1116330" y="208280"/>
                    </a:lnTo>
                    <a:lnTo>
                      <a:pt x="1109980" y="229870"/>
                    </a:lnTo>
                    <a:lnTo>
                      <a:pt x="1103630" y="251460"/>
                    </a:lnTo>
                    <a:lnTo>
                      <a:pt x="1097280" y="274320"/>
                    </a:lnTo>
                    <a:lnTo>
                      <a:pt x="1093470" y="298450"/>
                    </a:lnTo>
                    <a:lnTo>
                      <a:pt x="1092200" y="323850"/>
                    </a:lnTo>
                    <a:close/>
                  </a:path>
                </a:pathLst>
              </a:custGeom>
              <a:solidFill>
                <a:schemeClr val="accent1">
                  <a:alpha val="0"/>
                </a:schemeClr>
              </a:solidFill>
              <a:ln w="8636"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468630" y="7517130"/>
                <a:ext cx="1130301" cy="287021"/>
              </a:xfrm>
              <a:custGeom>
                <a:avLst/>
                <a:gdLst/>
                <a:ahLst/>
                <a:cxnLst/>
                <a:rect l="0" t="0" r="0" b="0"/>
                <a:pathLst>
                  <a:path w="1130301" h="287021">
                    <a:moveTo>
                      <a:pt x="605790" y="287020"/>
                    </a:moveTo>
                    <a:lnTo>
                      <a:pt x="528320" y="285750"/>
                    </a:lnTo>
                    <a:lnTo>
                      <a:pt x="452120" y="281940"/>
                    </a:lnTo>
                    <a:lnTo>
                      <a:pt x="416560" y="278130"/>
                    </a:lnTo>
                    <a:lnTo>
                      <a:pt x="382270" y="274320"/>
                    </a:lnTo>
                    <a:lnTo>
                      <a:pt x="349250" y="269240"/>
                    </a:lnTo>
                    <a:lnTo>
                      <a:pt x="317500" y="264160"/>
                    </a:lnTo>
                    <a:lnTo>
                      <a:pt x="287020" y="257810"/>
                    </a:lnTo>
                    <a:lnTo>
                      <a:pt x="257810" y="251460"/>
                    </a:lnTo>
                    <a:lnTo>
                      <a:pt x="231140" y="245110"/>
                    </a:lnTo>
                    <a:lnTo>
                      <a:pt x="207010" y="237490"/>
                    </a:lnTo>
                    <a:lnTo>
                      <a:pt x="182880" y="228600"/>
                    </a:lnTo>
                    <a:lnTo>
                      <a:pt x="162560" y="220980"/>
                    </a:lnTo>
                    <a:lnTo>
                      <a:pt x="143510" y="212090"/>
                    </a:lnTo>
                    <a:lnTo>
                      <a:pt x="127000" y="203200"/>
                    </a:lnTo>
                    <a:lnTo>
                      <a:pt x="121920" y="200660"/>
                    </a:lnTo>
                    <a:lnTo>
                      <a:pt x="114300" y="199390"/>
                    </a:lnTo>
                    <a:lnTo>
                      <a:pt x="106680" y="198120"/>
                    </a:lnTo>
                    <a:lnTo>
                      <a:pt x="96520" y="198120"/>
                    </a:lnTo>
                    <a:lnTo>
                      <a:pt x="76200" y="200660"/>
                    </a:lnTo>
                    <a:lnTo>
                      <a:pt x="54610" y="203200"/>
                    </a:lnTo>
                    <a:lnTo>
                      <a:pt x="34290" y="207010"/>
                    </a:lnTo>
                    <a:lnTo>
                      <a:pt x="16510" y="208280"/>
                    </a:lnTo>
                    <a:lnTo>
                      <a:pt x="10160" y="209550"/>
                    </a:lnTo>
                    <a:lnTo>
                      <a:pt x="5080" y="208280"/>
                    </a:lnTo>
                    <a:lnTo>
                      <a:pt x="1270" y="207010"/>
                    </a:lnTo>
                    <a:lnTo>
                      <a:pt x="0" y="204470"/>
                    </a:lnTo>
                    <a:lnTo>
                      <a:pt x="1270" y="200660"/>
                    </a:lnTo>
                    <a:lnTo>
                      <a:pt x="3810" y="196850"/>
                    </a:lnTo>
                    <a:lnTo>
                      <a:pt x="8890" y="190500"/>
                    </a:lnTo>
                    <a:lnTo>
                      <a:pt x="15240" y="182880"/>
                    </a:lnTo>
                    <a:lnTo>
                      <a:pt x="29210" y="167640"/>
                    </a:lnTo>
                    <a:lnTo>
                      <a:pt x="46990" y="151130"/>
                    </a:lnTo>
                    <a:lnTo>
                      <a:pt x="64770" y="134620"/>
                    </a:lnTo>
                    <a:lnTo>
                      <a:pt x="82550" y="119380"/>
                    </a:lnTo>
                    <a:lnTo>
                      <a:pt x="90170" y="113030"/>
                    </a:lnTo>
                    <a:lnTo>
                      <a:pt x="96520" y="106680"/>
                    </a:lnTo>
                    <a:lnTo>
                      <a:pt x="102870" y="102870"/>
                    </a:lnTo>
                    <a:lnTo>
                      <a:pt x="106680" y="99060"/>
                    </a:lnTo>
                    <a:lnTo>
                      <a:pt x="120650" y="88900"/>
                    </a:lnTo>
                    <a:lnTo>
                      <a:pt x="138430" y="77470"/>
                    </a:lnTo>
                    <a:lnTo>
                      <a:pt x="158750" y="68580"/>
                    </a:lnTo>
                    <a:lnTo>
                      <a:pt x="180340" y="59690"/>
                    </a:lnTo>
                    <a:lnTo>
                      <a:pt x="205740" y="50800"/>
                    </a:lnTo>
                    <a:lnTo>
                      <a:pt x="233680" y="43180"/>
                    </a:lnTo>
                    <a:lnTo>
                      <a:pt x="262890" y="35560"/>
                    </a:lnTo>
                    <a:lnTo>
                      <a:pt x="294640" y="27940"/>
                    </a:lnTo>
                    <a:lnTo>
                      <a:pt x="327660" y="21590"/>
                    </a:lnTo>
                    <a:lnTo>
                      <a:pt x="363220" y="16510"/>
                    </a:lnTo>
                    <a:lnTo>
                      <a:pt x="400050" y="11430"/>
                    </a:lnTo>
                    <a:lnTo>
                      <a:pt x="439420" y="7620"/>
                    </a:lnTo>
                    <a:lnTo>
                      <a:pt x="478790" y="5080"/>
                    </a:lnTo>
                    <a:lnTo>
                      <a:pt x="519430" y="2540"/>
                    </a:lnTo>
                    <a:lnTo>
                      <a:pt x="562610" y="1270"/>
                    </a:lnTo>
                    <a:lnTo>
                      <a:pt x="605790" y="0"/>
                    </a:lnTo>
                    <a:lnTo>
                      <a:pt x="659130" y="1270"/>
                    </a:lnTo>
                    <a:lnTo>
                      <a:pt x="711200" y="2540"/>
                    </a:lnTo>
                    <a:lnTo>
                      <a:pt x="762000" y="6350"/>
                    </a:lnTo>
                    <a:lnTo>
                      <a:pt x="810260" y="11430"/>
                    </a:lnTo>
                    <a:lnTo>
                      <a:pt x="857250" y="17780"/>
                    </a:lnTo>
                    <a:lnTo>
                      <a:pt x="900430" y="25400"/>
                    </a:lnTo>
                    <a:lnTo>
                      <a:pt x="939800" y="33020"/>
                    </a:lnTo>
                    <a:lnTo>
                      <a:pt x="976630" y="43180"/>
                    </a:lnTo>
                    <a:lnTo>
                      <a:pt x="1010920" y="52070"/>
                    </a:lnTo>
                    <a:lnTo>
                      <a:pt x="1041400" y="63500"/>
                    </a:lnTo>
                    <a:lnTo>
                      <a:pt x="1068070" y="74930"/>
                    </a:lnTo>
                    <a:lnTo>
                      <a:pt x="1089660" y="87630"/>
                    </a:lnTo>
                    <a:lnTo>
                      <a:pt x="1107440" y="100330"/>
                    </a:lnTo>
                    <a:lnTo>
                      <a:pt x="1120140" y="115570"/>
                    </a:lnTo>
                    <a:lnTo>
                      <a:pt x="1127760" y="129540"/>
                    </a:lnTo>
                    <a:lnTo>
                      <a:pt x="1130300" y="144780"/>
                    </a:lnTo>
                    <a:lnTo>
                      <a:pt x="1127760" y="158750"/>
                    </a:lnTo>
                    <a:lnTo>
                      <a:pt x="1120140" y="172720"/>
                    </a:lnTo>
                    <a:lnTo>
                      <a:pt x="1107440" y="186690"/>
                    </a:lnTo>
                    <a:lnTo>
                      <a:pt x="1089660" y="199390"/>
                    </a:lnTo>
                    <a:lnTo>
                      <a:pt x="1068070" y="212090"/>
                    </a:lnTo>
                    <a:lnTo>
                      <a:pt x="1041400" y="224790"/>
                    </a:lnTo>
                    <a:lnTo>
                      <a:pt x="1010920" y="234950"/>
                    </a:lnTo>
                    <a:lnTo>
                      <a:pt x="976630" y="245110"/>
                    </a:lnTo>
                    <a:lnTo>
                      <a:pt x="939800" y="254000"/>
                    </a:lnTo>
                    <a:lnTo>
                      <a:pt x="900430" y="262890"/>
                    </a:lnTo>
                    <a:lnTo>
                      <a:pt x="857250" y="270510"/>
                    </a:lnTo>
                    <a:lnTo>
                      <a:pt x="810260" y="275590"/>
                    </a:lnTo>
                    <a:lnTo>
                      <a:pt x="762000" y="280670"/>
                    </a:lnTo>
                    <a:lnTo>
                      <a:pt x="711200" y="284480"/>
                    </a:lnTo>
                    <a:lnTo>
                      <a:pt x="659130" y="285750"/>
                    </a:lnTo>
                    <a:close/>
                  </a:path>
                </a:pathLst>
              </a:custGeom>
              <a:solidFill>
                <a:schemeClr val="accent1">
                  <a:alpha val="0"/>
                </a:schemeClr>
              </a:solidFill>
              <a:ln w="8636"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624840" y="7560310"/>
                <a:ext cx="894081" cy="81281"/>
              </a:xfrm>
              <a:custGeom>
                <a:avLst/>
                <a:gdLst/>
                <a:ahLst/>
                <a:cxnLst/>
                <a:rect l="0" t="0" r="0" b="0"/>
                <a:pathLst>
                  <a:path w="894081" h="81281">
                    <a:moveTo>
                      <a:pt x="0" y="81280"/>
                    </a:moveTo>
                    <a:lnTo>
                      <a:pt x="15240" y="72390"/>
                    </a:lnTo>
                    <a:lnTo>
                      <a:pt x="31750" y="63500"/>
                    </a:lnTo>
                    <a:lnTo>
                      <a:pt x="50800" y="55880"/>
                    </a:lnTo>
                    <a:lnTo>
                      <a:pt x="73660" y="48260"/>
                    </a:lnTo>
                    <a:lnTo>
                      <a:pt x="96520" y="40640"/>
                    </a:lnTo>
                    <a:lnTo>
                      <a:pt x="121920" y="34290"/>
                    </a:lnTo>
                    <a:lnTo>
                      <a:pt x="147320" y="27940"/>
                    </a:lnTo>
                    <a:lnTo>
                      <a:pt x="176530" y="22860"/>
                    </a:lnTo>
                    <a:lnTo>
                      <a:pt x="205740" y="17780"/>
                    </a:lnTo>
                    <a:lnTo>
                      <a:pt x="237490" y="12700"/>
                    </a:lnTo>
                    <a:lnTo>
                      <a:pt x="270510" y="8890"/>
                    </a:lnTo>
                    <a:lnTo>
                      <a:pt x="303530" y="5080"/>
                    </a:lnTo>
                    <a:lnTo>
                      <a:pt x="374650" y="1270"/>
                    </a:lnTo>
                    <a:lnTo>
                      <a:pt x="449580" y="0"/>
                    </a:lnTo>
                    <a:lnTo>
                      <a:pt x="521970" y="1270"/>
                    </a:lnTo>
                    <a:lnTo>
                      <a:pt x="591820" y="5080"/>
                    </a:lnTo>
                    <a:lnTo>
                      <a:pt x="657860" y="11430"/>
                    </a:lnTo>
                    <a:lnTo>
                      <a:pt x="688340" y="16510"/>
                    </a:lnTo>
                    <a:lnTo>
                      <a:pt x="717550" y="21590"/>
                    </a:lnTo>
                    <a:lnTo>
                      <a:pt x="746760" y="26670"/>
                    </a:lnTo>
                    <a:lnTo>
                      <a:pt x="772160" y="33020"/>
                    </a:lnTo>
                    <a:lnTo>
                      <a:pt x="797560" y="39370"/>
                    </a:lnTo>
                    <a:lnTo>
                      <a:pt x="820420" y="45720"/>
                    </a:lnTo>
                    <a:lnTo>
                      <a:pt x="842010" y="54610"/>
                    </a:lnTo>
                    <a:lnTo>
                      <a:pt x="862330" y="60960"/>
                    </a:lnTo>
                    <a:lnTo>
                      <a:pt x="878840" y="69850"/>
                    </a:lnTo>
                    <a:lnTo>
                      <a:pt x="894080" y="77470"/>
                    </a:lnTo>
                  </a:path>
                </a:pathLst>
              </a:custGeom>
              <a:ln w="8636" cap="flat" cmpd="sng" algn="ctr">
                <a:solidFill>
                  <a:srgbClr val="B2B2B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reeform 12"/>
              <p:cNvSpPr/>
              <p:nvPr/>
            </p:nvSpPr>
            <p:spPr>
              <a:xfrm>
                <a:off x="605790" y="7835900"/>
                <a:ext cx="5081" cy="965201"/>
              </a:xfrm>
              <a:custGeom>
                <a:avLst/>
                <a:gdLst/>
                <a:ahLst/>
                <a:cxnLst/>
                <a:rect l="0" t="0" r="0" b="0"/>
                <a:pathLst>
                  <a:path w="5081" h="965201">
                    <a:moveTo>
                      <a:pt x="5080" y="965200"/>
                    </a:moveTo>
                    <a:lnTo>
                      <a:pt x="1270" y="948690"/>
                    </a:lnTo>
                    <a:lnTo>
                      <a:pt x="0" y="933450"/>
                    </a:lnTo>
                    <a:lnTo>
                      <a:pt x="0" y="0"/>
                    </a:lnTo>
                  </a:path>
                </a:pathLst>
              </a:custGeom>
              <a:ln w="8636"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reeform 13"/>
              <p:cNvSpPr/>
              <p:nvPr/>
            </p:nvSpPr>
            <p:spPr>
              <a:xfrm>
                <a:off x="594995" y="8095234"/>
                <a:ext cx="958851" cy="848869"/>
              </a:xfrm>
              <a:custGeom>
                <a:avLst/>
                <a:gdLst/>
                <a:ahLst/>
                <a:cxnLst/>
                <a:rect l="0" t="0" r="0" b="0"/>
                <a:pathLst>
                  <a:path w="958851" h="848869">
                    <a:moveTo>
                      <a:pt x="0" y="3937"/>
                    </a:moveTo>
                    <a:lnTo>
                      <a:pt x="14859" y="20066"/>
                    </a:lnTo>
                    <a:lnTo>
                      <a:pt x="32893" y="35052"/>
                    </a:lnTo>
                    <a:lnTo>
                      <a:pt x="54102" y="48768"/>
                    </a:lnTo>
                    <a:lnTo>
                      <a:pt x="78359" y="61087"/>
                    </a:lnTo>
                    <a:lnTo>
                      <a:pt x="105283" y="72390"/>
                    </a:lnTo>
                    <a:lnTo>
                      <a:pt x="134747" y="82804"/>
                    </a:lnTo>
                    <a:lnTo>
                      <a:pt x="166624" y="91694"/>
                    </a:lnTo>
                    <a:lnTo>
                      <a:pt x="200406" y="99822"/>
                    </a:lnTo>
                    <a:lnTo>
                      <a:pt x="236093" y="106553"/>
                    </a:lnTo>
                    <a:lnTo>
                      <a:pt x="272796" y="112141"/>
                    </a:lnTo>
                    <a:lnTo>
                      <a:pt x="311150" y="116840"/>
                    </a:lnTo>
                    <a:lnTo>
                      <a:pt x="350520" y="120396"/>
                    </a:lnTo>
                    <a:lnTo>
                      <a:pt x="430911" y="124460"/>
                    </a:lnTo>
                    <a:lnTo>
                      <a:pt x="512191" y="124460"/>
                    </a:lnTo>
                    <a:lnTo>
                      <a:pt x="592582" y="120777"/>
                    </a:lnTo>
                    <a:lnTo>
                      <a:pt x="631952" y="117475"/>
                    </a:lnTo>
                    <a:lnTo>
                      <a:pt x="669925" y="113411"/>
                    </a:lnTo>
                    <a:lnTo>
                      <a:pt x="707009" y="108458"/>
                    </a:lnTo>
                    <a:lnTo>
                      <a:pt x="742442" y="102489"/>
                    </a:lnTo>
                    <a:lnTo>
                      <a:pt x="775843" y="95758"/>
                    </a:lnTo>
                    <a:lnTo>
                      <a:pt x="807720" y="88138"/>
                    </a:lnTo>
                    <a:lnTo>
                      <a:pt x="836930" y="79756"/>
                    </a:lnTo>
                    <a:lnTo>
                      <a:pt x="863727" y="70358"/>
                    </a:lnTo>
                    <a:lnTo>
                      <a:pt x="888111" y="60706"/>
                    </a:lnTo>
                    <a:lnTo>
                      <a:pt x="909320" y="49784"/>
                    </a:lnTo>
                    <a:lnTo>
                      <a:pt x="927100" y="38481"/>
                    </a:lnTo>
                    <a:lnTo>
                      <a:pt x="941578" y="26289"/>
                    </a:lnTo>
                    <a:lnTo>
                      <a:pt x="951992" y="13335"/>
                    </a:lnTo>
                    <a:lnTo>
                      <a:pt x="958850" y="0"/>
                    </a:lnTo>
                    <a:lnTo>
                      <a:pt x="958850" y="675386"/>
                    </a:lnTo>
                    <a:lnTo>
                      <a:pt x="958215" y="687451"/>
                    </a:lnTo>
                    <a:lnTo>
                      <a:pt x="955929" y="699008"/>
                    </a:lnTo>
                    <a:lnTo>
                      <a:pt x="948436" y="720471"/>
                    </a:lnTo>
                    <a:lnTo>
                      <a:pt x="935609" y="740156"/>
                    </a:lnTo>
                    <a:lnTo>
                      <a:pt x="918591" y="757809"/>
                    </a:lnTo>
                    <a:lnTo>
                      <a:pt x="896874" y="773811"/>
                    </a:lnTo>
                    <a:lnTo>
                      <a:pt x="871982" y="787781"/>
                    </a:lnTo>
                    <a:lnTo>
                      <a:pt x="843153" y="800481"/>
                    </a:lnTo>
                    <a:lnTo>
                      <a:pt x="811276" y="811149"/>
                    </a:lnTo>
                    <a:lnTo>
                      <a:pt x="776224" y="820928"/>
                    </a:lnTo>
                    <a:lnTo>
                      <a:pt x="739140" y="828548"/>
                    </a:lnTo>
                    <a:lnTo>
                      <a:pt x="699516" y="835152"/>
                    </a:lnTo>
                    <a:lnTo>
                      <a:pt x="657860" y="840232"/>
                    </a:lnTo>
                    <a:lnTo>
                      <a:pt x="614807" y="844169"/>
                    </a:lnTo>
                    <a:lnTo>
                      <a:pt x="570611" y="846836"/>
                    </a:lnTo>
                    <a:lnTo>
                      <a:pt x="479425" y="848868"/>
                    </a:lnTo>
                    <a:lnTo>
                      <a:pt x="388366" y="846836"/>
                    </a:lnTo>
                    <a:lnTo>
                      <a:pt x="344043" y="844169"/>
                    </a:lnTo>
                    <a:lnTo>
                      <a:pt x="300736" y="840613"/>
                    </a:lnTo>
                    <a:lnTo>
                      <a:pt x="259334" y="835914"/>
                    </a:lnTo>
                    <a:lnTo>
                      <a:pt x="219710" y="829564"/>
                    </a:lnTo>
                    <a:lnTo>
                      <a:pt x="182372" y="821817"/>
                    </a:lnTo>
                    <a:lnTo>
                      <a:pt x="147574" y="812546"/>
                    </a:lnTo>
                    <a:lnTo>
                      <a:pt x="115824" y="801878"/>
                    </a:lnTo>
                    <a:lnTo>
                      <a:pt x="86868" y="789432"/>
                    </a:lnTo>
                    <a:lnTo>
                      <a:pt x="61595" y="775589"/>
                    </a:lnTo>
                    <a:lnTo>
                      <a:pt x="40386" y="759460"/>
                    </a:lnTo>
                    <a:lnTo>
                      <a:pt x="23368" y="741426"/>
                    </a:lnTo>
                    <a:lnTo>
                      <a:pt x="10541" y="721360"/>
                    </a:lnTo>
                    <a:lnTo>
                      <a:pt x="2667" y="699389"/>
                    </a:lnTo>
                    <a:lnTo>
                      <a:pt x="635" y="687705"/>
                    </a:lnTo>
                    <a:lnTo>
                      <a:pt x="0" y="675386"/>
                    </a:lnTo>
                    <a:close/>
                  </a:path>
                </a:pathLst>
              </a:custGeom>
              <a:solidFill>
                <a:srgbClr val="CCCCCC"/>
              </a:solidFill>
              <a:ln w="0" cap="flat" cmpd="sng" algn="ctr">
                <a:solidFill>
                  <a:srgbClr val="CCCCC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594360" y="8096250"/>
                <a:ext cx="958851" cy="848361"/>
              </a:xfrm>
              <a:custGeom>
                <a:avLst/>
                <a:gdLst/>
                <a:ahLst/>
                <a:cxnLst/>
                <a:rect l="0" t="0" r="0" b="0"/>
                <a:pathLst>
                  <a:path w="958851" h="848361">
                    <a:moveTo>
                      <a:pt x="0" y="2540"/>
                    </a:moveTo>
                    <a:lnTo>
                      <a:pt x="15240" y="19050"/>
                    </a:lnTo>
                    <a:lnTo>
                      <a:pt x="33020" y="34290"/>
                    </a:lnTo>
                    <a:lnTo>
                      <a:pt x="54610" y="48260"/>
                    </a:lnTo>
                    <a:lnTo>
                      <a:pt x="78740" y="60960"/>
                    </a:lnTo>
                    <a:lnTo>
                      <a:pt x="106680" y="72390"/>
                    </a:lnTo>
                    <a:lnTo>
                      <a:pt x="135890" y="81280"/>
                    </a:lnTo>
                    <a:lnTo>
                      <a:pt x="166370" y="90170"/>
                    </a:lnTo>
                    <a:lnTo>
                      <a:pt x="200660" y="97790"/>
                    </a:lnTo>
                    <a:lnTo>
                      <a:pt x="236220" y="105410"/>
                    </a:lnTo>
                    <a:lnTo>
                      <a:pt x="273050" y="111760"/>
                    </a:lnTo>
                    <a:lnTo>
                      <a:pt x="312420" y="115570"/>
                    </a:lnTo>
                    <a:lnTo>
                      <a:pt x="350520" y="119380"/>
                    </a:lnTo>
                    <a:lnTo>
                      <a:pt x="431800" y="124460"/>
                    </a:lnTo>
                    <a:lnTo>
                      <a:pt x="513080" y="124460"/>
                    </a:lnTo>
                    <a:lnTo>
                      <a:pt x="593090" y="119380"/>
                    </a:lnTo>
                    <a:lnTo>
                      <a:pt x="632460" y="115570"/>
                    </a:lnTo>
                    <a:lnTo>
                      <a:pt x="670560" y="113030"/>
                    </a:lnTo>
                    <a:lnTo>
                      <a:pt x="707390" y="106680"/>
                    </a:lnTo>
                    <a:lnTo>
                      <a:pt x="742950" y="101600"/>
                    </a:lnTo>
                    <a:lnTo>
                      <a:pt x="777240" y="95250"/>
                    </a:lnTo>
                    <a:lnTo>
                      <a:pt x="807720" y="86360"/>
                    </a:lnTo>
                    <a:lnTo>
                      <a:pt x="838200" y="78740"/>
                    </a:lnTo>
                    <a:lnTo>
                      <a:pt x="864870" y="68580"/>
                    </a:lnTo>
                    <a:lnTo>
                      <a:pt x="889000" y="59690"/>
                    </a:lnTo>
                    <a:lnTo>
                      <a:pt x="909320" y="48260"/>
                    </a:lnTo>
                    <a:lnTo>
                      <a:pt x="928370" y="36830"/>
                    </a:lnTo>
                    <a:lnTo>
                      <a:pt x="942340" y="25400"/>
                    </a:lnTo>
                    <a:lnTo>
                      <a:pt x="952500" y="12700"/>
                    </a:lnTo>
                    <a:lnTo>
                      <a:pt x="958850" y="0"/>
                    </a:lnTo>
                    <a:lnTo>
                      <a:pt x="958850" y="674370"/>
                    </a:lnTo>
                    <a:lnTo>
                      <a:pt x="958850" y="685800"/>
                    </a:lnTo>
                    <a:lnTo>
                      <a:pt x="956310" y="697230"/>
                    </a:lnTo>
                    <a:lnTo>
                      <a:pt x="948690" y="718820"/>
                    </a:lnTo>
                    <a:lnTo>
                      <a:pt x="935990" y="739140"/>
                    </a:lnTo>
                    <a:lnTo>
                      <a:pt x="919480" y="756920"/>
                    </a:lnTo>
                    <a:lnTo>
                      <a:pt x="897890" y="773430"/>
                    </a:lnTo>
                    <a:lnTo>
                      <a:pt x="872490" y="787400"/>
                    </a:lnTo>
                    <a:lnTo>
                      <a:pt x="843280" y="798830"/>
                    </a:lnTo>
                    <a:lnTo>
                      <a:pt x="811530" y="810260"/>
                    </a:lnTo>
                    <a:lnTo>
                      <a:pt x="777240" y="819150"/>
                    </a:lnTo>
                    <a:lnTo>
                      <a:pt x="739140" y="828040"/>
                    </a:lnTo>
                    <a:lnTo>
                      <a:pt x="699770" y="833120"/>
                    </a:lnTo>
                    <a:lnTo>
                      <a:pt x="657860" y="839470"/>
                    </a:lnTo>
                    <a:lnTo>
                      <a:pt x="615950" y="843280"/>
                    </a:lnTo>
                    <a:lnTo>
                      <a:pt x="571500" y="845820"/>
                    </a:lnTo>
                    <a:lnTo>
                      <a:pt x="480060" y="848360"/>
                    </a:lnTo>
                    <a:lnTo>
                      <a:pt x="388620" y="845820"/>
                    </a:lnTo>
                    <a:lnTo>
                      <a:pt x="344170" y="843280"/>
                    </a:lnTo>
                    <a:lnTo>
                      <a:pt x="300990" y="839470"/>
                    </a:lnTo>
                    <a:lnTo>
                      <a:pt x="260350" y="834390"/>
                    </a:lnTo>
                    <a:lnTo>
                      <a:pt x="220980" y="828040"/>
                    </a:lnTo>
                    <a:lnTo>
                      <a:pt x="182880" y="820420"/>
                    </a:lnTo>
                    <a:lnTo>
                      <a:pt x="147320" y="811530"/>
                    </a:lnTo>
                    <a:lnTo>
                      <a:pt x="116840" y="801370"/>
                    </a:lnTo>
                    <a:lnTo>
                      <a:pt x="87630" y="788670"/>
                    </a:lnTo>
                    <a:lnTo>
                      <a:pt x="62230" y="774700"/>
                    </a:lnTo>
                    <a:lnTo>
                      <a:pt x="40640" y="758190"/>
                    </a:lnTo>
                    <a:lnTo>
                      <a:pt x="24130" y="740410"/>
                    </a:lnTo>
                    <a:lnTo>
                      <a:pt x="10160" y="721360"/>
                    </a:lnTo>
                    <a:lnTo>
                      <a:pt x="2540" y="698500"/>
                    </a:lnTo>
                    <a:lnTo>
                      <a:pt x="1270" y="685800"/>
                    </a:lnTo>
                    <a:lnTo>
                      <a:pt x="0" y="674370"/>
                    </a:lnTo>
                    <a:close/>
                  </a:path>
                </a:pathLst>
              </a:custGeom>
              <a:solidFill>
                <a:schemeClr val="accent1">
                  <a:alpha val="0"/>
                </a:schemeClr>
              </a:solidFill>
              <a:ln w="8636" cap="flat" cmpd="sng" algn="ctr">
                <a:solidFill>
                  <a:srgbClr val="66666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94360" y="7970139"/>
                <a:ext cx="959867" cy="262256"/>
              </a:xfrm>
              <a:custGeom>
                <a:avLst/>
                <a:gdLst/>
                <a:ahLst/>
                <a:cxnLst/>
                <a:rect l="0" t="0" r="0" b="0"/>
                <a:pathLst>
                  <a:path w="959867" h="262256">
                    <a:moveTo>
                      <a:pt x="2540" y="117856"/>
                    </a:moveTo>
                    <a:lnTo>
                      <a:pt x="9779" y="104775"/>
                    </a:lnTo>
                    <a:lnTo>
                      <a:pt x="21717" y="92075"/>
                    </a:lnTo>
                    <a:lnTo>
                      <a:pt x="37719" y="80137"/>
                    </a:lnTo>
                    <a:lnTo>
                      <a:pt x="58039" y="68707"/>
                    </a:lnTo>
                    <a:lnTo>
                      <a:pt x="82042" y="58039"/>
                    </a:lnTo>
                    <a:lnTo>
                      <a:pt x="109855" y="47752"/>
                    </a:lnTo>
                    <a:lnTo>
                      <a:pt x="140589" y="38354"/>
                    </a:lnTo>
                    <a:lnTo>
                      <a:pt x="174879" y="30099"/>
                    </a:lnTo>
                    <a:lnTo>
                      <a:pt x="211836" y="22733"/>
                    </a:lnTo>
                    <a:lnTo>
                      <a:pt x="251206" y="16002"/>
                    </a:lnTo>
                    <a:lnTo>
                      <a:pt x="293116" y="10287"/>
                    </a:lnTo>
                    <a:lnTo>
                      <a:pt x="337439" y="5969"/>
                    </a:lnTo>
                    <a:lnTo>
                      <a:pt x="383286" y="2667"/>
                    </a:lnTo>
                    <a:lnTo>
                      <a:pt x="430911" y="1016"/>
                    </a:lnTo>
                    <a:lnTo>
                      <a:pt x="480060" y="0"/>
                    </a:lnTo>
                    <a:lnTo>
                      <a:pt x="528955" y="1016"/>
                    </a:lnTo>
                    <a:lnTo>
                      <a:pt x="576834" y="2667"/>
                    </a:lnTo>
                    <a:lnTo>
                      <a:pt x="622681" y="5969"/>
                    </a:lnTo>
                    <a:lnTo>
                      <a:pt x="666750" y="10287"/>
                    </a:lnTo>
                    <a:lnTo>
                      <a:pt x="708660" y="16002"/>
                    </a:lnTo>
                    <a:lnTo>
                      <a:pt x="748284" y="22733"/>
                    </a:lnTo>
                    <a:lnTo>
                      <a:pt x="785368" y="30099"/>
                    </a:lnTo>
                    <a:lnTo>
                      <a:pt x="819531" y="38354"/>
                    </a:lnTo>
                    <a:lnTo>
                      <a:pt x="850265" y="47752"/>
                    </a:lnTo>
                    <a:lnTo>
                      <a:pt x="877824" y="58039"/>
                    </a:lnTo>
                    <a:lnTo>
                      <a:pt x="902208" y="68707"/>
                    </a:lnTo>
                    <a:lnTo>
                      <a:pt x="922147" y="80137"/>
                    </a:lnTo>
                    <a:lnTo>
                      <a:pt x="938530" y="92075"/>
                    </a:lnTo>
                    <a:lnTo>
                      <a:pt x="950341" y="104775"/>
                    </a:lnTo>
                    <a:lnTo>
                      <a:pt x="957580" y="117856"/>
                    </a:lnTo>
                    <a:lnTo>
                      <a:pt x="959866" y="131064"/>
                    </a:lnTo>
                    <a:lnTo>
                      <a:pt x="957580" y="144399"/>
                    </a:lnTo>
                    <a:lnTo>
                      <a:pt x="950341" y="157480"/>
                    </a:lnTo>
                    <a:lnTo>
                      <a:pt x="938530" y="170180"/>
                    </a:lnTo>
                    <a:lnTo>
                      <a:pt x="922147" y="182118"/>
                    </a:lnTo>
                    <a:lnTo>
                      <a:pt x="902208" y="193548"/>
                    </a:lnTo>
                    <a:lnTo>
                      <a:pt x="877824" y="204470"/>
                    </a:lnTo>
                    <a:lnTo>
                      <a:pt x="850265" y="214503"/>
                    </a:lnTo>
                    <a:lnTo>
                      <a:pt x="819531" y="223901"/>
                    </a:lnTo>
                    <a:lnTo>
                      <a:pt x="785368" y="232156"/>
                    </a:lnTo>
                    <a:lnTo>
                      <a:pt x="748284" y="239903"/>
                    </a:lnTo>
                    <a:lnTo>
                      <a:pt x="708660" y="246253"/>
                    </a:lnTo>
                    <a:lnTo>
                      <a:pt x="666750" y="251841"/>
                    </a:lnTo>
                    <a:lnTo>
                      <a:pt x="622681" y="256286"/>
                    </a:lnTo>
                    <a:lnTo>
                      <a:pt x="576834" y="259588"/>
                    </a:lnTo>
                    <a:lnTo>
                      <a:pt x="528955" y="261620"/>
                    </a:lnTo>
                    <a:lnTo>
                      <a:pt x="480060" y="262255"/>
                    </a:lnTo>
                    <a:lnTo>
                      <a:pt x="430911" y="261620"/>
                    </a:lnTo>
                    <a:lnTo>
                      <a:pt x="383286" y="259588"/>
                    </a:lnTo>
                    <a:lnTo>
                      <a:pt x="337439" y="256286"/>
                    </a:lnTo>
                    <a:lnTo>
                      <a:pt x="293116" y="251841"/>
                    </a:lnTo>
                    <a:lnTo>
                      <a:pt x="251206" y="246253"/>
                    </a:lnTo>
                    <a:lnTo>
                      <a:pt x="211836" y="239903"/>
                    </a:lnTo>
                    <a:lnTo>
                      <a:pt x="174879" y="232156"/>
                    </a:lnTo>
                    <a:lnTo>
                      <a:pt x="140589" y="223901"/>
                    </a:lnTo>
                    <a:lnTo>
                      <a:pt x="109855" y="214503"/>
                    </a:lnTo>
                    <a:lnTo>
                      <a:pt x="82042" y="204470"/>
                    </a:lnTo>
                    <a:lnTo>
                      <a:pt x="58039" y="193548"/>
                    </a:lnTo>
                    <a:lnTo>
                      <a:pt x="37719" y="182118"/>
                    </a:lnTo>
                    <a:lnTo>
                      <a:pt x="21717" y="170180"/>
                    </a:lnTo>
                    <a:lnTo>
                      <a:pt x="9779" y="157480"/>
                    </a:lnTo>
                    <a:lnTo>
                      <a:pt x="2540" y="144399"/>
                    </a:lnTo>
                    <a:lnTo>
                      <a:pt x="0" y="131064"/>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594360" y="7970520"/>
                <a:ext cx="960121" cy="261621"/>
              </a:xfrm>
              <a:custGeom>
                <a:avLst/>
                <a:gdLst/>
                <a:ahLst/>
                <a:cxnLst/>
                <a:rect l="0" t="0" r="0" b="0"/>
                <a:pathLst>
                  <a:path w="960121" h="261621">
                    <a:moveTo>
                      <a:pt x="0" y="130810"/>
                    </a:moveTo>
                    <a:lnTo>
                      <a:pt x="2540" y="143510"/>
                    </a:lnTo>
                    <a:lnTo>
                      <a:pt x="10160" y="157480"/>
                    </a:lnTo>
                    <a:lnTo>
                      <a:pt x="21590" y="170180"/>
                    </a:lnTo>
                    <a:lnTo>
                      <a:pt x="38100" y="181610"/>
                    </a:lnTo>
                    <a:lnTo>
                      <a:pt x="58420" y="193040"/>
                    </a:lnTo>
                    <a:lnTo>
                      <a:pt x="81280" y="203200"/>
                    </a:lnTo>
                    <a:lnTo>
                      <a:pt x="109220" y="214630"/>
                    </a:lnTo>
                    <a:lnTo>
                      <a:pt x="140970" y="223520"/>
                    </a:lnTo>
                    <a:lnTo>
                      <a:pt x="175260" y="232410"/>
                    </a:lnTo>
                    <a:lnTo>
                      <a:pt x="212090" y="240030"/>
                    </a:lnTo>
                    <a:lnTo>
                      <a:pt x="251460" y="246380"/>
                    </a:lnTo>
                    <a:lnTo>
                      <a:pt x="293370" y="251460"/>
                    </a:lnTo>
                    <a:lnTo>
                      <a:pt x="337820" y="255270"/>
                    </a:lnTo>
                    <a:lnTo>
                      <a:pt x="383540" y="259080"/>
                    </a:lnTo>
                    <a:lnTo>
                      <a:pt x="430530" y="261620"/>
                    </a:lnTo>
                    <a:lnTo>
                      <a:pt x="480060" y="261620"/>
                    </a:lnTo>
                    <a:lnTo>
                      <a:pt x="528320" y="261620"/>
                    </a:lnTo>
                    <a:lnTo>
                      <a:pt x="576580" y="259080"/>
                    </a:lnTo>
                    <a:lnTo>
                      <a:pt x="622300" y="255270"/>
                    </a:lnTo>
                    <a:lnTo>
                      <a:pt x="666750" y="251460"/>
                    </a:lnTo>
                    <a:lnTo>
                      <a:pt x="708660" y="246380"/>
                    </a:lnTo>
                    <a:lnTo>
                      <a:pt x="748030" y="240030"/>
                    </a:lnTo>
                    <a:lnTo>
                      <a:pt x="786130" y="232410"/>
                    </a:lnTo>
                    <a:lnTo>
                      <a:pt x="819150" y="223520"/>
                    </a:lnTo>
                    <a:lnTo>
                      <a:pt x="850900" y="214630"/>
                    </a:lnTo>
                    <a:lnTo>
                      <a:pt x="877570" y="203200"/>
                    </a:lnTo>
                    <a:lnTo>
                      <a:pt x="901700" y="193040"/>
                    </a:lnTo>
                    <a:lnTo>
                      <a:pt x="922020" y="181610"/>
                    </a:lnTo>
                    <a:lnTo>
                      <a:pt x="938530" y="170180"/>
                    </a:lnTo>
                    <a:lnTo>
                      <a:pt x="949960" y="157480"/>
                    </a:lnTo>
                    <a:lnTo>
                      <a:pt x="957580" y="143510"/>
                    </a:lnTo>
                    <a:lnTo>
                      <a:pt x="960120" y="130810"/>
                    </a:lnTo>
                    <a:lnTo>
                      <a:pt x="957580" y="116840"/>
                    </a:lnTo>
                    <a:lnTo>
                      <a:pt x="949960" y="104140"/>
                    </a:lnTo>
                    <a:lnTo>
                      <a:pt x="938530" y="91440"/>
                    </a:lnTo>
                    <a:lnTo>
                      <a:pt x="922020" y="80010"/>
                    </a:lnTo>
                    <a:lnTo>
                      <a:pt x="901700" y="68580"/>
                    </a:lnTo>
                    <a:lnTo>
                      <a:pt x="877570" y="58420"/>
                    </a:lnTo>
                    <a:lnTo>
                      <a:pt x="850900" y="46990"/>
                    </a:lnTo>
                    <a:lnTo>
                      <a:pt x="819150" y="38100"/>
                    </a:lnTo>
                    <a:lnTo>
                      <a:pt x="786130" y="29210"/>
                    </a:lnTo>
                    <a:lnTo>
                      <a:pt x="748030" y="22860"/>
                    </a:lnTo>
                    <a:lnTo>
                      <a:pt x="708660" y="15240"/>
                    </a:lnTo>
                    <a:lnTo>
                      <a:pt x="666750" y="10160"/>
                    </a:lnTo>
                    <a:lnTo>
                      <a:pt x="622300" y="6350"/>
                    </a:lnTo>
                    <a:lnTo>
                      <a:pt x="576580" y="2540"/>
                    </a:lnTo>
                    <a:lnTo>
                      <a:pt x="528320" y="1270"/>
                    </a:lnTo>
                    <a:lnTo>
                      <a:pt x="480060" y="0"/>
                    </a:lnTo>
                    <a:lnTo>
                      <a:pt x="430530" y="1270"/>
                    </a:lnTo>
                    <a:lnTo>
                      <a:pt x="383540" y="2540"/>
                    </a:lnTo>
                    <a:lnTo>
                      <a:pt x="337820" y="6350"/>
                    </a:lnTo>
                    <a:lnTo>
                      <a:pt x="293370" y="10160"/>
                    </a:lnTo>
                    <a:lnTo>
                      <a:pt x="251460" y="15240"/>
                    </a:lnTo>
                    <a:lnTo>
                      <a:pt x="212090" y="22860"/>
                    </a:lnTo>
                    <a:lnTo>
                      <a:pt x="175260" y="29210"/>
                    </a:lnTo>
                    <a:lnTo>
                      <a:pt x="140970" y="38100"/>
                    </a:lnTo>
                    <a:lnTo>
                      <a:pt x="109220" y="46990"/>
                    </a:lnTo>
                    <a:lnTo>
                      <a:pt x="81280" y="58420"/>
                    </a:lnTo>
                    <a:lnTo>
                      <a:pt x="58420" y="68580"/>
                    </a:lnTo>
                    <a:lnTo>
                      <a:pt x="38100" y="80010"/>
                    </a:lnTo>
                    <a:lnTo>
                      <a:pt x="21590" y="91440"/>
                    </a:lnTo>
                    <a:lnTo>
                      <a:pt x="10160" y="104140"/>
                    </a:lnTo>
                    <a:lnTo>
                      <a:pt x="2540" y="116840"/>
                    </a:lnTo>
                    <a:close/>
                  </a:path>
                </a:pathLst>
              </a:custGeom>
              <a:solidFill>
                <a:schemeClr val="accent1">
                  <a:alpha val="0"/>
                </a:schemeClr>
              </a:solidFill>
              <a:ln w="8636" cap="flat" cmpd="sng" algn="ctr">
                <a:solidFill>
                  <a:srgbClr val="66666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1119632" y="8011795"/>
                <a:ext cx="0" cy="73279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989457" y="8744585"/>
                <a:ext cx="130175" cy="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989457" y="8559165"/>
                <a:ext cx="130175" cy="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989457" y="8382635"/>
                <a:ext cx="130175" cy="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989457" y="8197215"/>
                <a:ext cx="130175" cy="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989457" y="8011795"/>
                <a:ext cx="130175" cy="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73" name="Group 72"/>
            <p:cNvGrpSpPr/>
            <p:nvPr/>
          </p:nvGrpSpPr>
          <p:grpSpPr>
            <a:xfrm>
              <a:off x="4443730" y="7517130"/>
              <a:ext cx="862331" cy="1869441"/>
              <a:chOff x="4443730" y="7517130"/>
              <a:chExt cx="862331" cy="1869441"/>
            </a:xfrm>
          </p:grpSpPr>
          <p:sp>
            <p:nvSpPr>
              <p:cNvPr id="25" name="Freeform 24"/>
              <p:cNvSpPr/>
              <p:nvPr/>
            </p:nvSpPr>
            <p:spPr>
              <a:xfrm>
                <a:off x="4454652" y="8463280"/>
                <a:ext cx="841122" cy="910591"/>
              </a:xfrm>
              <a:custGeom>
                <a:avLst/>
                <a:gdLst/>
                <a:ahLst/>
                <a:cxnLst/>
                <a:rect l="0" t="0" r="0" b="0"/>
                <a:pathLst>
                  <a:path w="841122" h="910591">
                    <a:moveTo>
                      <a:pt x="671068" y="0"/>
                    </a:moveTo>
                    <a:lnTo>
                      <a:pt x="805307" y="526923"/>
                    </a:lnTo>
                    <a:lnTo>
                      <a:pt x="816610" y="573786"/>
                    </a:lnTo>
                    <a:lnTo>
                      <a:pt x="827913" y="622554"/>
                    </a:lnTo>
                    <a:lnTo>
                      <a:pt x="832739" y="646938"/>
                    </a:lnTo>
                    <a:lnTo>
                      <a:pt x="836803" y="671322"/>
                    </a:lnTo>
                    <a:lnTo>
                      <a:pt x="839597" y="694944"/>
                    </a:lnTo>
                    <a:lnTo>
                      <a:pt x="841121" y="718185"/>
                    </a:lnTo>
                    <a:lnTo>
                      <a:pt x="838073" y="735203"/>
                    </a:lnTo>
                    <a:lnTo>
                      <a:pt x="831469" y="752221"/>
                    </a:lnTo>
                    <a:lnTo>
                      <a:pt x="821309" y="769239"/>
                    </a:lnTo>
                    <a:lnTo>
                      <a:pt x="807593" y="786384"/>
                    </a:lnTo>
                    <a:lnTo>
                      <a:pt x="790702" y="802640"/>
                    </a:lnTo>
                    <a:lnTo>
                      <a:pt x="770509" y="818769"/>
                    </a:lnTo>
                    <a:lnTo>
                      <a:pt x="747522" y="833882"/>
                    </a:lnTo>
                    <a:lnTo>
                      <a:pt x="721487" y="848106"/>
                    </a:lnTo>
                    <a:lnTo>
                      <a:pt x="692404" y="861441"/>
                    </a:lnTo>
                    <a:lnTo>
                      <a:pt x="660781" y="873379"/>
                    </a:lnTo>
                    <a:lnTo>
                      <a:pt x="626618" y="884047"/>
                    </a:lnTo>
                    <a:lnTo>
                      <a:pt x="589915" y="893318"/>
                    </a:lnTo>
                    <a:lnTo>
                      <a:pt x="550799" y="900684"/>
                    </a:lnTo>
                    <a:lnTo>
                      <a:pt x="509524" y="906145"/>
                    </a:lnTo>
                    <a:lnTo>
                      <a:pt x="465963" y="909447"/>
                    </a:lnTo>
                    <a:lnTo>
                      <a:pt x="420751" y="910590"/>
                    </a:lnTo>
                    <a:lnTo>
                      <a:pt x="375412" y="909701"/>
                    </a:lnTo>
                    <a:lnTo>
                      <a:pt x="331724" y="906399"/>
                    </a:lnTo>
                    <a:lnTo>
                      <a:pt x="290449" y="900938"/>
                    </a:lnTo>
                    <a:lnTo>
                      <a:pt x="250952" y="893826"/>
                    </a:lnTo>
                    <a:lnTo>
                      <a:pt x="213741" y="885063"/>
                    </a:lnTo>
                    <a:lnTo>
                      <a:pt x="179070" y="874649"/>
                    </a:lnTo>
                    <a:lnTo>
                      <a:pt x="147066" y="862711"/>
                    </a:lnTo>
                    <a:lnTo>
                      <a:pt x="117856" y="850011"/>
                    </a:lnTo>
                    <a:lnTo>
                      <a:pt x="91567" y="835787"/>
                    </a:lnTo>
                    <a:lnTo>
                      <a:pt x="68072" y="820928"/>
                    </a:lnTo>
                    <a:lnTo>
                      <a:pt x="47879" y="805053"/>
                    </a:lnTo>
                    <a:lnTo>
                      <a:pt x="31115" y="788670"/>
                    </a:lnTo>
                    <a:lnTo>
                      <a:pt x="17653" y="771906"/>
                    </a:lnTo>
                    <a:lnTo>
                      <a:pt x="8001" y="754634"/>
                    </a:lnTo>
                    <a:lnTo>
                      <a:pt x="2032" y="737362"/>
                    </a:lnTo>
                    <a:lnTo>
                      <a:pt x="0" y="720090"/>
                    </a:lnTo>
                    <a:lnTo>
                      <a:pt x="1778" y="697357"/>
                    </a:lnTo>
                    <a:lnTo>
                      <a:pt x="5207" y="673481"/>
                    </a:lnTo>
                    <a:lnTo>
                      <a:pt x="9906" y="648970"/>
                    </a:lnTo>
                    <a:lnTo>
                      <a:pt x="15621" y="624205"/>
                    </a:lnTo>
                    <a:lnTo>
                      <a:pt x="28448" y="574548"/>
                    </a:lnTo>
                    <a:lnTo>
                      <a:pt x="34671" y="550291"/>
                    </a:lnTo>
                    <a:lnTo>
                      <a:pt x="40513" y="526669"/>
                    </a:lnTo>
                    <a:lnTo>
                      <a:pt x="173101" y="635"/>
                    </a:lnTo>
                    <a:lnTo>
                      <a:pt x="202184" y="16129"/>
                    </a:lnTo>
                    <a:lnTo>
                      <a:pt x="232537" y="28575"/>
                    </a:lnTo>
                    <a:lnTo>
                      <a:pt x="263906" y="38608"/>
                    </a:lnTo>
                    <a:lnTo>
                      <a:pt x="296418" y="46101"/>
                    </a:lnTo>
                    <a:lnTo>
                      <a:pt x="329565" y="51308"/>
                    </a:lnTo>
                    <a:lnTo>
                      <a:pt x="362966" y="54483"/>
                    </a:lnTo>
                    <a:lnTo>
                      <a:pt x="396748" y="55626"/>
                    </a:lnTo>
                    <a:lnTo>
                      <a:pt x="430276" y="54737"/>
                    </a:lnTo>
                    <a:lnTo>
                      <a:pt x="463804" y="52324"/>
                    </a:lnTo>
                    <a:lnTo>
                      <a:pt x="496824" y="48260"/>
                    </a:lnTo>
                    <a:lnTo>
                      <a:pt x="528828" y="43053"/>
                    </a:lnTo>
                    <a:lnTo>
                      <a:pt x="560324" y="36449"/>
                    </a:lnTo>
                    <a:lnTo>
                      <a:pt x="590169" y="28575"/>
                    </a:lnTo>
                    <a:lnTo>
                      <a:pt x="618871" y="19812"/>
                    </a:lnTo>
                    <a:lnTo>
                      <a:pt x="645922" y="10414"/>
                    </a:lnTo>
                    <a:close/>
                  </a:path>
                </a:pathLst>
              </a:custGeom>
              <a:solidFill>
                <a:srgbClr val="669BFF"/>
              </a:solidFill>
              <a:ln w="0" cap="flat" cmpd="sng" algn="ctr">
                <a:solidFill>
                  <a:srgbClr val="669B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4751070" y="7588250"/>
                <a:ext cx="248921" cy="24131"/>
              </a:xfrm>
              <a:custGeom>
                <a:avLst/>
                <a:gdLst/>
                <a:ahLst/>
                <a:cxnLst/>
                <a:rect l="0" t="0" r="0" b="0"/>
                <a:pathLst>
                  <a:path w="248921" h="24131">
                    <a:moveTo>
                      <a:pt x="0" y="24130"/>
                    </a:moveTo>
                    <a:lnTo>
                      <a:pt x="8890" y="19050"/>
                    </a:lnTo>
                    <a:lnTo>
                      <a:pt x="20320" y="13970"/>
                    </a:lnTo>
                    <a:lnTo>
                      <a:pt x="34290" y="10160"/>
                    </a:lnTo>
                    <a:lnTo>
                      <a:pt x="50800" y="6350"/>
                    </a:lnTo>
                    <a:lnTo>
                      <a:pt x="68580" y="3810"/>
                    </a:lnTo>
                    <a:lnTo>
                      <a:pt x="86360" y="1270"/>
                    </a:lnTo>
                    <a:lnTo>
                      <a:pt x="106680" y="0"/>
                    </a:lnTo>
                    <a:lnTo>
                      <a:pt x="127000" y="0"/>
                    </a:lnTo>
                    <a:lnTo>
                      <a:pt x="146050" y="0"/>
                    </a:lnTo>
                    <a:lnTo>
                      <a:pt x="165100" y="1270"/>
                    </a:lnTo>
                    <a:lnTo>
                      <a:pt x="182880" y="2540"/>
                    </a:lnTo>
                    <a:lnTo>
                      <a:pt x="199390" y="5080"/>
                    </a:lnTo>
                    <a:lnTo>
                      <a:pt x="213360" y="8890"/>
                    </a:lnTo>
                    <a:lnTo>
                      <a:pt x="227330" y="12700"/>
                    </a:lnTo>
                    <a:lnTo>
                      <a:pt x="238760" y="16510"/>
                    </a:lnTo>
                    <a:lnTo>
                      <a:pt x="248920" y="21590"/>
                    </a:lnTo>
                  </a:path>
                </a:pathLst>
              </a:custGeom>
              <a:ln w="5715" cap="flat" cmpd="sng" algn="ctr">
                <a:solidFill>
                  <a:srgbClr val="B2B2B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Freeform 26"/>
              <p:cNvSpPr/>
              <p:nvPr/>
            </p:nvSpPr>
            <p:spPr>
              <a:xfrm>
                <a:off x="4783709" y="7530211"/>
                <a:ext cx="187707" cy="37085"/>
              </a:xfrm>
              <a:custGeom>
                <a:avLst/>
                <a:gdLst/>
                <a:ahLst/>
                <a:cxnLst/>
                <a:rect l="0" t="0" r="0" b="0"/>
                <a:pathLst>
                  <a:path w="187707" h="37085">
                    <a:moveTo>
                      <a:pt x="0" y="22987"/>
                    </a:moveTo>
                    <a:lnTo>
                      <a:pt x="4572" y="17526"/>
                    </a:lnTo>
                    <a:lnTo>
                      <a:pt x="12700" y="12700"/>
                    </a:lnTo>
                    <a:lnTo>
                      <a:pt x="23495" y="8763"/>
                    </a:lnTo>
                    <a:lnTo>
                      <a:pt x="36703" y="5461"/>
                    </a:lnTo>
                    <a:lnTo>
                      <a:pt x="51689" y="2794"/>
                    </a:lnTo>
                    <a:lnTo>
                      <a:pt x="67818" y="1143"/>
                    </a:lnTo>
                    <a:lnTo>
                      <a:pt x="102362" y="0"/>
                    </a:lnTo>
                    <a:lnTo>
                      <a:pt x="119253" y="635"/>
                    </a:lnTo>
                    <a:lnTo>
                      <a:pt x="135636" y="2413"/>
                    </a:lnTo>
                    <a:lnTo>
                      <a:pt x="150495" y="4699"/>
                    </a:lnTo>
                    <a:lnTo>
                      <a:pt x="163703" y="8001"/>
                    </a:lnTo>
                    <a:lnTo>
                      <a:pt x="174371" y="12319"/>
                    </a:lnTo>
                    <a:lnTo>
                      <a:pt x="182372" y="17653"/>
                    </a:lnTo>
                    <a:lnTo>
                      <a:pt x="186817" y="23876"/>
                    </a:lnTo>
                    <a:lnTo>
                      <a:pt x="187706" y="27432"/>
                    </a:lnTo>
                    <a:lnTo>
                      <a:pt x="187452" y="30988"/>
                    </a:lnTo>
                    <a:lnTo>
                      <a:pt x="177419" y="34544"/>
                    </a:lnTo>
                    <a:lnTo>
                      <a:pt x="166624" y="36449"/>
                    </a:lnTo>
                    <a:lnTo>
                      <a:pt x="155067" y="37084"/>
                    </a:lnTo>
                    <a:lnTo>
                      <a:pt x="143002" y="36957"/>
                    </a:lnTo>
                    <a:lnTo>
                      <a:pt x="117348" y="34290"/>
                    </a:lnTo>
                    <a:lnTo>
                      <a:pt x="91059" y="29591"/>
                    </a:lnTo>
                    <a:lnTo>
                      <a:pt x="65278" y="24892"/>
                    </a:lnTo>
                    <a:lnTo>
                      <a:pt x="40767" y="21082"/>
                    </a:lnTo>
                    <a:lnTo>
                      <a:pt x="29337" y="20066"/>
                    </a:lnTo>
                    <a:lnTo>
                      <a:pt x="18542" y="19812"/>
                    </a:lnTo>
                    <a:lnTo>
                      <a:pt x="8890" y="20828"/>
                    </a:lnTo>
                    <a:close/>
                  </a:path>
                </a:pathLst>
              </a:custGeom>
              <a:solidFill>
                <a:srgbClr val="CCCCCC"/>
              </a:solidFill>
              <a:ln w="0" cap="flat" cmpd="sng" algn="ctr">
                <a:solidFill>
                  <a:srgbClr val="CCCCC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4778121" y="8017256"/>
                <a:ext cx="192406" cy="38863"/>
              </a:xfrm>
              <a:custGeom>
                <a:avLst/>
                <a:gdLst/>
                <a:ahLst/>
                <a:cxnLst/>
                <a:rect l="0" t="0" r="0" b="0"/>
                <a:pathLst>
                  <a:path w="192406" h="38863">
                    <a:moveTo>
                      <a:pt x="16383" y="4826"/>
                    </a:moveTo>
                    <a:lnTo>
                      <a:pt x="33401" y="7874"/>
                    </a:lnTo>
                    <a:lnTo>
                      <a:pt x="51689" y="9779"/>
                    </a:lnTo>
                    <a:lnTo>
                      <a:pt x="72136" y="10287"/>
                    </a:lnTo>
                    <a:lnTo>
                      <a:pt x="95631" y="9779"/>
                    </a:lnTo>
                    <a:lnTo>
                      <a:pt x="108712" y="9017"/>
                    </a:lnTo>
                    <a:lnTo>
                      <a:pt x="122936" y="8382"/>
                    </a:lnTo>
                    <a:lnTo>
                      <a:pt x="138303" y="7366"/>
                    </a:lnTo>
                    <a:lnTo>
                      <a:pt x="154940" y="6223"/>
                    </a:lnTo>
                    <a:lnTo>
                      <a:pt x="172847" y="5080"/>
                    </a:lnTo>
                    <a:lnTo>
                      <a:pt x="192405" y="3937"/>
                    </a:lnTo>
                    <a:lnTo>
                      <a:pt x="179578" y="12827"/>
                    </a:lnTo>
                    <a:lnTo>
                      <a:pt x="166243" y="20447"/>
                    </a:lnTo>
                    <a:lnTo>
                      <a:pt x="152400" y="26670"/>
                    </a:lnTo>
                    <a:lnTo>
                      <a:pt x="138684" y="31496"/>
                    </a:lnTo>
                    <a:lnTo>
                      <a:pt x="124841" y="35306"/>
                    </a:lnTo>
                    <a:lnTo>
                      <a:pt x="110871" y="37719"/>
                    </a:lnTo>
                    <a:lnTo>
                      <a:pt x="97282" y="38862"/>
                    </a:lnTo>
                    <a:lnTo>
                      <a:pt x="83820" y="38862"/>
                    </a:lnTo>
                    <a:lnTo>
                      <a:pt x="70866" y="37719"/>
                    </a:lnTo>
                    <a:lnTo>
                      <a:pt x="58166" y="35306"/>
                    </a:lnTo>
                    <a:lnTo>
                      <a:pt x="46355" y="32004"/>
                    </a:lnTo>
                    <a:lnTo>
                      <a:pt x="35179" y="27559"/>
                    </a:lnTo>
                    <a:lnTo>
                      <a:pt x="24892" y="22098"/>
                    </a:lnTo>
                    <a:lnTo>
                      <a:pt x="15367" y="15748"/>
                    </a:lnTo>
                    <a:lnTo>
                      <a:pt x="7239" y="8382"/>
                    </a:lnTo>
                    <a:lnTo>
                      <a:pt x="0" y="0"/>
                    </a:lnTo>
                    <a:close/>
                  </a:path>
                </a:pathLst>
              </a:custGeom>
              <a:solidFill>
                <a:srgbClr val="CCCCCC"/>
              </a:solidFill>
              <a:ln w="0" cap="flat" cmpd="sng" algn="ctr">
                <a:solidFill>
                  <a:srgbClr val="CCCCC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4630420" y="8383778"/>
                <a:ext cx="493904" cy="144400"/>
              </a:xfrm>
              <a:custGeom>
                <a:avLst/>
                <a:gdLst/>
                <a:ahLst/>
                <a:cxnLst/>
                <a:rect l="0" t="0" r="0" b="0"/>
                <a:pathLst>
                  <a:path w="493904" h="144400">
                    <a:moveTo>
                      <a:pt x="245491" y="144399"/>
                    </a:moveTo>
                    <a:lnTo>
                      <a:pt x="220472" y="144145"/>
                    </a:lnTo>
                    <a:lnTo>
                      <a:pt x="195961" y="143002"/>
                    </a:lnTo>
                    <a:lnTo>
                      <a:pt x="172593" y="141224"/>
                    </a:lnTo>
                    <a:lnTo>
                      <a:pt x="149987" y="138684"/>
                    </a:lnTo>
                    <a:lnTo>
                      <a:pt x="128397" y="135763"/>
                    </a:lnTo>
                    <a:lnTo>
                      <a:pt x="108204" y="132080"/>
                    </a:lnTo>
                    <a:lnTo>
                      <a:pt x="89408" y="128016"/>
                    </a:lnTo>
                    <a:lnTo>
                      <a:pt x="72009" y="123317"/>
                    </a:lnTo>
                    <a:lnTo>
                      <a:pt x="56134" y="118110"/>
                    </a:lnTo>
                    <a:lnTo>
                      <a:pt x="41910" y="112649"/>
                    </a:lnTo>
                    <a:lnTo>
                      <a:pt x="29591" y="106807"/>
                    </a:lnTo>
                    <a:lnTo>
                      <a:pt x="19304" y="100330"/>
                    </a:lnTo>
                    <a:lnTo>
                      <a:pt x="11049" y="93726"/>
                    </a:lnTo>
                    <a:lnTo>
                      <a:pt x="4953" y="86868"/>
                    </a:lnTo>
                    <a:lnTo>
                      <a:pt x="1143" y="79502"/>
                    </a:lnTo>
                    <a:lnTo>
                      <a:pt x="0" y="72136"/>
                    </a:lnTo>
                    <a:lnTo>
                      <a:pt x="1143" y="64897"/>
                    </a:lnTo>
                    <a:lnTo>
                      <a:pt x="5080" y="57658"/>
                    </a:lnTo>
                    <a:lnTo>
                      <a:pt x="11303" y="50673"/>
                    </a:lnTo>
                    <a:lnTo>
                      <a:pt x="19685" y="43942"/>
                    </a:lnTo>
                    <a:lnTo>
                      <a:pt x="30353" y="37846"/>
                    </a:lnTo>
                    <a:lnTo>
                      <a:pt x="42799" y="31623"/>
                    </a:lnTo>
                    <a:lnTo>
                      <a:pt x="57150" y="26289"/>
                    </a:lnTo>
                    <a:lnTo>
                      <a:pt x="73279" y="20955"/>
                    </a:lnTo>
                    <a:lnTo>
                      <a:pt x="90932" y="16256"/>
                    </a:lnTo>
                    <a:lnTo>
                      <a:pt x="110109" y="12319"/>
                    </a:lnTo>
                    <a:lnTo>
                      <a:pt x="130556" y="8763"/>
                    </a:lnTo>
                    <a:lnTo>
                      <a:pt x="152273" y="5715"/>
                    </a:lnTo>
                    <a:lnTo>
                      <a:pt x="174879" y="3048"/>
                    </a:lnTo>
                    <a:lnTo>
                      <a:pt x="198501" y="1397"/>
                    </a:lnTo>
                    <a:lnTo>
                      <a:pt x="223139" y="254"/>
                    </a:lnTo>
                    <a:lnTo>
                      <a:pt x="248285" y="0"/>
                    </a:lnTo>
                    <a:lnTo>
                      <a:pt x="273304" y="254"/>
                    </a:lnTo>
                    <a:lnTo>
                      <a:pt x="297688" y="1397"/>
                    </a:lnTo>
                    <a:lnTo>
                      <a:pt x="321183" y="3048"/>
                    </a:lnTo>
                    <a:lnTo>
                      <a:pt x="343789" y="5715"/>
                    </a:lnTo>
                    <a:lnTo>
                      <a:pt x="365379" y="8763"/>
                    </a:lnTo>
                    <a:lnTo>
                      <a:pt x="385572" y="12319"/>
                    </a:lnTo>
                    <a:lnTo>
                      <a:pt x="404495" y="16256"/>
                    </a:lnTo>
                    <a:lnTo>
                      <a:pt x="421894" y="20955"/>
                    </a:lnTo>
                    <a:lnTo>
                      <a:pt x="437642" y="26289"/>
                    </a:lnTo>
                    <a:lnTo>
                      <a:pt x="451866" y="31623"/>
                    </a:lnTo>
                    <a:lnTo>
                      <a:pt x="464185" y="37846"/>
                    </a:lnTo>
                    <a:lnTo>
                      <a:pt x="474472" y="43942"/>
                    </a:lnTo>
                    <a:lnTo>
                      <a:pt x="482854" y="50673"/>
                    </a:lnTo>
                    <a:lnTo>
                      <a:pt x="488950" y="57658"/>
                    </a:lnTo>
                    <a:lnTo>
                      <a:pt x="492506" y="64897"/>
                    </a:lnTo>
                    <a:lnTo>
                      <a:pt x="493903" y="72136"/>
                    </a:lnTo>
                    <a:lnTo>
                      <a:pt x="492506" y="79502"/>
                    </a:lnTo>
                    <a:lnTo>
                      <a:pt x="488696" y="86868"/>
                    </a:lnTo>
                    <a:lnTo>
                      <a:pt x="482600" y="93726"/>
                    </a:lnTo>
                    <a:lnTo>
                      <a:pt x="474091" y="100330"/>
                    </a:lnTo>
                    <a:lnTo>
                      <a:pt x="463550" y="106807"/>
                    </a:lnTo>
                    <a:lnTo>
                      <a:pt x="450977" y="112649"/>
                    </a:lnTo>
                    <a:lnTo>
                      <a:pt x="436626" y="118110"/>
                    </a:lnTo>
                    <a:lnTo>
                      <a:pt x="420624" y="123317"/>
                    </a:lnTo>
                    <a:lnTo>
                      <a:pt x="402844" y="128016"/>
                    </a:lnTo>
                    <a:lnTo>
                      <a:pt x="383667" y="132080"/>
                    </a:lnTo>
                    <a:lnTo>
                      <a:pt x="363220" y="135763"/>
                    </a:lnTo>
                    <a:lnTo>
                      <a:pt x="341630" y="138684"/>
                    </a:lnTo>
                    <a:lnTo>
                      <a:pt x="318897" y="141224"/>
                    </a:lnTo>
                    <a:lnTo>
                      <a:pt x="295148" y="143002"/>
                    </a:lnTo>
                    <a:lnTo>
                      <a:pt x="270637" y="144145"/>
                    </a:lnTo>
                    <a:close/>
                  </a:path>
                </a:pathLst>
              </a:custGeom>
              <a:solidFill>
                <a:srgbClr val="4C82FF"/>
              </a:solidFill>
              <a:ln w="0" cap="flat" cmpd="sng" algn="ctr">
                <a:solidFill>
                  <a:srgbClr val="4C82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4498467" y="9164701"/>
                <a:ext cx="590551" cy="92203"/>
              </a:xfrm>
              <a:custGeom>
                <a:avLst/>
                <a:gdLst/>
                <a:ahLst/>
                <a:cxnLst/>
                <a:rect l="0" t="0" r="0" b="0"/>
                <a:pathLst>
                  <a:path w="590551" h="92203">
                    <a:moveTo>
                      <a:pt x="7239" y="42037"/>
                    </a:moveTo>
                    <a:lnTo>
                      <a:pt x="17145" y="36576"/>
                    </a:lnTo>
                    <a:lnTo>
                      <a:pt x="29464" y="31623"/>
                    </a:lnTo>
                    <a:lnTo>
                      <a:pt x="43815" y="26924"/>
                    </a:lnTo>
                    <a:lnTo>
                      <a:pt x="60198" y="22606"/>
                    </a:lnTo>
                    <a:lnTo>
                      <a:pt x="78486" y="18923"/>
                    </a:lnTo>
                    <a:lnTo>
                      <a:pt x="98298" y="15240"/>
                    </a:lnTo>
                    <a:lnTo>
                      <a:pt x="119634" y="12192"/>
                    </a:lnTo>
                    <a:lnTo>
                      <a:pt x="142240" y="9398"/>
                    </a:lnTo>
                    <a:lnTo>
                      <a:pt x="165862" y="6985"/>
                    </a:lnTo>
                    <a:lnTo>
                      <a:pt x="215773" y="3302"/>
                    </a:lnTo>
                    <a:lnTo>
                      <a:pt x="267589" y="889"/>
                    </a:lnTo>
                    <a:lnTo>
                      <a:pt x="320421" y="0"/>
                    </a:lnTo>
                    <a:lnTo>
                      <a:pt x="372237" y="381"/>
                    </a:lnTo>
                    <a:lnTo>
                      <a:pt x="421894" y="2540"/>
                    </a:lnTo>
                    <a:lnTo>
                      <a:pt x="445389" y="3937"/>
                    </a:lnTo>
                    <a:lnTo>
                      <a:pt x="467741" y="5842"/>
                    </a:lnTo>
                    <a:lnTo>
                      <a:pt x="488950" y="8001"/>
                    </a:lnTo>
                    <a:lnTo>
                      <a:pt x="508508" y="10541"/>
                    </a:lnTo>
                    <a:lnTo>
                      <a:pt x="526542" y="13716"/>
                    </a:lnTo>
                    <a:lnTo>
                      <a:pt x="542671" y="17018"/>
                    </a:lnTo>
                    <a:lnTo>
                      <a:pt x="556641" y="20447"/>
                    </a:lnTo>
                    <a:lnTo>
                      <a:pt x="568579" y="24511"/>
                    </a:lnTo>
                    <a:lnTo>
                      <a:pt x="577977" y="28829"/>
                    </a:lnTo>
                    <a:lnTo>
                      <a:pt x="585089" y="33528"/>
                    </a:lnTo>
                    <a:lnTo>
                      <a:pt x="589153" y="38481"/>
                    </a:lnTo>
                    <a:lnTo>
                      <a:pt x="590550" y="43942"/>
                    </a:lnTo>
                    <a:lnTo>
                      <a:pt x="569341" y="45339"/>
                    </a:lnTo>
                    <a:lnTo>
                      <a:pt x="547497" y="46990"/>
                    </a:lnTo>
                    <a:lnTo>
                      <a:pt x="501904" y="51308"/>
                    </a:lnTo>
                    <a:lnTo>
                      <a:pt x="453898" y="56769"/>
                    </a:lnTo>
                    <a:lnTo>
                      <a:pt x="404495" y="62865"/>
                    </a:lnTo>
                    <a:lnTo>
                      <a:pt x="305308" y="75438"/>
                    </a:lnTo>
                    <a:lnTo>
                      <a:pt x="256921" y="81407"/>
                    </a:lnTo>
                    <a:lnTo>
                      <a:pt x="210439" y="86360"/>
                    </a:lnTo>
                    <a:lnTo>
                      <a:pt x="166243" y="89916"/>
                    </a:lnTo>
                    <a:lnTo>
                      <a:pt x="145669" y="91059"/>
                    </a:lnTo>
                    <a:lnTo>
                      <a:pt x="125857" y="92075"/>
                    </a:lnTo>
                    <a:lnTo>
                      <a:pt x="107061" y="92202"/>
                    </a:lnTo>
                    <a:lnTo>
                      <a:pt x="89662" y="91821"/>
                    </a:lnTo>
                    <a:lnTo>
                      <a:pt x="73406" y="91059"/>
                    </a:lnTo>
                    <a:lnTo>
                      <a:pt x="58547" y="89408"/>
                    </a:lnTo>
                    <a:lnTo>
                      <a:pt x="44958" y="87249"/>
                    </a:lnTo>
                    <a:lnTo>
                      <a:pt x="33147" y="84201"/>
                    </a:lnTo>
                    <a:lnTo>
                      <a:pt x="22733" y="80391"/>
                    </a:lnTo>
                    <a:lnTo>
                      <a:pt x="14351" y="75692"/>
                    </a:lnTo>
                    <a:lnTo>
                      <a:pt x="7747" y="70231"/>
                    </a:lnTo>
                    <a:lnTo>
                      <a:pt x="2921" y="63627"/>
                    </a:lnTo>
                    <a:lnTo>
                      <a:pt x="381" y="56261"/>
                    </a:lnTo>
                    <a:lnTo>
                      <a:pt x="0" y="47752"/>
                    </a:lnTo>
                    <a:close/>
                  </a:path>
                </a:pathLst>
              </a:custGeom>
              <a:solidFill>
                <a:srgbClr val="3366FF"/>
              </a:solidFill>
              <a:ln w="0" cap="flat" cmpd="sng" algn="ctr">
                <a:solidFill>
                  <a:srgbClr val="3366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4474718" y="9073769"/>
                <a:ext cx="799720" cy="112650"/>
              </a:xfrm>
              <a:custGeom>
                <a:avLst/>
                <a:gdLst/>
                <a:ahLst/>
                <a:cxnLst/>
                <a:rect l="0" t="0" r="0" b="0"/>
                <a:pathLst>
                  <a:path w="799720" h="112650">
                    <a:moveTo>
                      <a:pt x="0" y="112649"/>
                    </a:moveTo>
                    <a:lnTo>
                      <a:pt x="4064" y="100584"/>
                    </a:lnTo>
                    <a:lnTo>
                      <a:pt x="11811" y="88773"/>
                    </a:lnTo>
                    <a:lnTo>
                      <a:pt x="23241" y="77851"/>
                    </a:lnTo>
                    <a:lnTo>
                      <a:pt x="37719" y="67437"/>
                    </a:lnTo>
                    <a:lnTo>
                      <a:pt x="55118" y="57785"/>
                    </a:lnTo>
                    <a:lnTo>
                      <a:pt x="75311" y="48768"/>
                    </a:lnTo>
                    <a:lnTo>
                      <a:pt x="98171" y="40513"/>
                    </a:lnTo>
                    <a:lnTo>
                      <a:pt x="123190" y="32893"/>
                    </a:lnTo>
                    <a:lnTo>
                      <a:pt x="149987" y="26035"/>
                    </a:lnTo>
                    <a:lnTo>
                      <a:pt x="178816" y="19812"/>
                    </a:lnTo>
                    <a:lnTo>
                      <a:pt x="209423" y="14478"/>
                    </a:lnTo>
                    <a:lnTo>
                      <a:pt x="241046" y="9906"/>
                    </a:lnTo>
                    <a:lnTo>
                      <a:pt x="273939" y="6096"/>
                    </a:lnTo>
                    <a:lnTo>
                      <a:pt x="307848" y="3302"/>
                    </a:lnTo>
                    <a:lnTo>
                      <a:pt x="342138" y="1143"/>
                    </a:lnTo>
                    <a:lnTo>
                      <a:pt x="377063" y="0"/>
                    </a:lnTo>
                    <a:lnTo>
                      <a:pt x="447040" y="254"/>
                    </a:lnTo>
                    <a:lnTo>
                      <a:pt x="481711" y="1651"/>
                    </a:lnTo>
                    <a:lnTo>
                      <a:pt x="515874" y="4064"/>
                    </a:lnTo>
                    <a:lnTo>
                      <a:pt x="549275" y="7493"/>
                    </a:lnTo>
                    <a:lnTo>
                      <a:pt x="581533" y="11811"/>
                    </a:lnTo>
                    <a:lnTo>
                      <a:pt x="612775" y="17018"/>
                    </a:lnTo>
                    <a:lnTo>
                      <a:pt x="642493" y="23368"/>
                    </a:lnTo>
                    <a:lnTo>
                      <a:pt x="670433" y="30734"/>
                    </a:lnTo>
                    <a:lnTo>
                      <a:pt x="696595" y="39243"/>
                    </a:lnTo>
                    <a:lnTo>
                      <a:pt x="720598" y="48768"/>
                    </a:lnTo>
                    <a:lnTo>
                      <a:pt x="742061" y="59182"/>
                    </a:lnTo>
                    <a:lnTo>
                      <a:pt x="760984" y="70993"/>
                    </a:lnTo>
                    <a:lnTo>
                      <a:pt x="777113" y="83693"/>
                    </a:lnTo>
                    <a:lnTo>
                      <a:pt x="790067" y="97663"/>
                    </a:lnTo>
                    <a:lnTo>
                      <a:pt x="799719" y="112649"/>
                    </a:lnTo>
                    <a:lnTo>
                      <a:pt x="783590" y="102870"/>
                    </a:lnTo>
                    <a:lnTo>
                      <a:pt x="765556" y="93980"/>
                    </a:lnTo>
                    <a:lnTo>
                      <a:pt x="745744" y="85471"/>
                    </a:lnTo>
                    <a:lnTo>
                      <a:pt x="724154" y="77851"/>
                    </a:lnTo>
                    <a:lnTo>
                      <a:pt x="701421" y="70739"/>
                    </a:lnTo>
                    <a:lnTo>
                      <a:pt x="677037" y="64389"/>
                    </a:lnTo>
                    <a:lnTo>
                      <a:pt x="651510" y="58674"/>
                    </a:lnTo>
                    <a:lnTo>
                      <a:pt x="624967" y="53721"/>
                    </a:lnTo>
                    <a:lnTo>
                      <a:pt x="597408" y="49403"/>
                    </a:lnTo>
                    <a:lnTo>
                      <a:pt x="569087" y="45720"/>
                    </a:lnTo>
                    <a:lnTo>
                      <a:pt x="510286" y="40005"/>
                    </a:lnTo>
                    <a:lnTo>
                      <a:pt x="449580" y="36957"/>
                    </a:lnTo>
                    <a:lnTo>
                      <a:pt x="388493" y="36195"/>
                    </a:lnTo>
                    <a:lnTo>
                      <a:pt x="327533" y="37846"/>
                    </a:lnTo>
                    <a:lnTo>
                      <a:pt x="268097" y="41910"/>
                    </a:lnTo>
                    <a:lnTo>
                      <a:pt x="239395" y="44704"/>
                    </a:lnTo>
                    <a:lnTo>
                      <a:pt x="211201" y="48260"/>
                    </a:lnTo>
                    <a:lnTo>
                      <a:pt x="183769" y="52324"/>
                    </a:lnTo>
                    <a:lnTo>
                      <a:pt x="157734" y="56769"/>
                    </a:lnTo>
                    <a:lnTo>
                      <a:pt x="132588" y="61976"/>
                    </a:lnTo>
                    <a:lnTo>
                      <a:pt x="108712" y="67691"/>
                    </a:lnTo>
                    <a:lnTo>
                      <a:pt x="86360" y="73787"/>
                    </a:lnTo>
                    <a:lnTo>
                      <a:pt x="65405" y="80645"/>
                    </a:lnTo>
                    <a:lnTo>
                      <a:pt x="46355" y="87757"/>
                    </a:lnTo>
                    <a:lnTo>
                      <a:pt x="28829" y="95631"/>
                    </a:lnTo>
                    <a:lnTo>
                      <a:pt x="13335" y="103886"/>
                    </a:lnTo>
                    <a:close/>
                  </a:path>
                </a:pathLst>
              </a:custGeom>
              <a:solidFill>
                <a:srgbClr val="3366FF"/>
              </a:solidFill>
              <a:ln w="0" cap="flat" cmpd="sng" algn="ctr">
                <a:solidFill>
                  <a:srgbClr val="3366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4738370" y="7517130"/>
                <a:ext cx="278131" cy="81281"/>
              </a:xfrm>
              <a:custGeom>
                <a:avLst/>
                <a:gdLst/>
                <a:ahLst/>
                <a:cxnLst/>
                <a:rect l="0" t="0" r="0" b="0"/>
                <a:pathLst>
                  <a:path w="278131" h="81281">
                    <a:moveTo>
                      <a:pt x="138430" y="81280"/>
                    </a:moveTo>
                    <a:lnTo>
                      <a:pt x="110490" y="80010"/>
                    </a:lnTo>
                    <a:lnTo>
                      <a:pt x="85090" y="77470"/>
                    </a:lnTo>
                    <a:lnTo>
                      <a:pt x="60960" y="73660"/>
                    </a:lnTo>
                    <a:lnTo>
                      <a:pt x="40640" y="68580"/>
                    </a:lnTo>
                    <a:lnTo>
                      <a:pt x="31750" y="66040"/>
                    </a:lnTo>
                    <a:lnTo>
                      <a:pt x="24130" y="63500"/>
                    </a:lnTo>
                    <a:lnTo>
                      <a:pt x="16510" y="59690"/>
                    </a:lnTo>
                    <a:lnTo>
                      <a:pt x="11430" y="55880"/>
                    </a:lnTo>
                    <a:lnTo>
                      <a:pt x="6350" y="52070"/>
                    </a:lnTo>
                    <a:lnTo>
                      <a:pt x="3810" y="48260"/>
                    </a:lnTo>
                    <a:lnTo>
                      <a:pt x="1270" y="44450"/>
                    </a:lnTo>
                    <a:lnTo>
                      <a:pt x="0" y="40640"/>
                    </a:lnTo>
                    <a:lnTo>
                      <a:pt x="1270" y="35560"/>
                    </a:lnTo>
                    <a:lnTo>
                      <a:pt x="3810" y="31750"/>
                    </a:lnTo>
                    <a:lnTo>
                      <a:pt x="6350" y="27940"/>
                    </a:lnTo>
                    <a:lnTo>
                      <a:pt x="11430" y="24130"/>
                    </a:lnTo>
                    <a:lnTo>
                      <a:pt x="16510" y="20320"/>
                    </a:lnTo>
                    <a:lnTo>
                      <a:pt x="24130" y="17780"/>
                    </a:lnTo>
                    <a:lnTo>
                      <a:pt x="31750" y="15240"/>
                    </a:lnTo>
                    <a:lnTo>
                      <a:pt x="41910" y="11430"/>
                    </a:lnTo>
                    <a:lnTo>
                      <a:pt x="62230" y="6350"/>
                    </a:lnTo>
                    <a:lnTo>
                      <a:pt x="86360" y="2540"/>
                    </a:lnTo>
                    <a:lnTo>
                      <a:pt x="111760" y="0"/>
                    </a:lnTo>
                    <a:lnTo>
                      <a:pt x="139700" y="0"/>
                    </a:lnTo>
                    <a:lnTo>
                      <a:pt x="167640" y="0"/>
                    </a:lnTo>
                    <a:lnTo>
                      <a:pt x="193040" y="2540"/>
                    </a:lnTo>
                    <a:lnTo>
                      <a:pt x="217170" y="6350"/>
                    </a:lnTo>
                    <a:lnTo>
                      <a:pt x="237490" y="11430"/>
                    </a:lnTo>
                    <a:lnTo>
                      <a:pt x="246380" y="15240"/>
                    </a:lnTo>
                    <a:lnTo>
                      <a:pt x="254000" y="17780"/>
                    </a:lnTo>
                    <a:lnTo>
                      <a:pt x="261620" y="20320"/>
                    </a:lnTo>
                    <a:lnTo>
                      <a:pt x="267970" y="24130"/>
                    </a:lnTo>
                    <a:lnTo>
                      <a:pt x="271780" y="27940"/>
                    </a:lnTo>
                    <a:lnTo>
                      <a:pt x="275590" y="31750"/>
                    </a:lnTo>
                    <a:lnTo>
                      <a:pt x="278130" y="35560"/>
                    </a:lnTo>
                    <a:lnTo>
                      <a:pt x="278130" y="40640"/>
                    </a:lnTo>
                    <a:lnTo>
                      <a:pt x="278130" y="44450"/>
                    </a:lnTo>
                    <a:lnTo>
                      <a:pt x="275590" y="48260"/>
                    </a:lnTo>
                    <a:lnTo>
                      <a:pt x="271780" y="52070"/>
                    </a:lnTo>
                    <a:lnTo>
                      <a:pt x="266700" y="55880"/>
                    </a:lnTo>
                    <a:lnTo>
                      <a:pt x="261620" y="59690"/>
                    </a:lnTo>
                    <a:lnTo>
                      <a:pt x="254000" y="63500"/>
                    </a:lnTo>
                    <a:lnTo>
                      <a:pt x="246380" y="66040"/>
                    </a:lnTo>
                    <a:lnTo>
                      <a:pt x="236220" y="68580"/>
                    </a:lnTo>
                    <a:lnTo>
                      <a:pt x="215900" y="73660"/>
                    </a:lnTo>
                    <a:lnTo>
                      <a:pt x="193040" y="77470"/>
                    </a:lnTo>
                    <a:lnTo>
                      <a:pt x="166370" y="80010"/>
                    </a:lnTo>
                    <a:close/>
                  </a:path>
                </a:pathLst>
              </a:custGeom>
              <a:solidFill>
                <a:schemeClr val="accent1">
                  <a:alpha val="0"/>
                </a:schemeClr>
              </a:solidFill>
              <a:ln w="571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32"/>
              <p:cNvSpPr/>
              <p:nvPr/>
            </p:nvSpPr>
            <p:spPr>
              <a:xfrm>
                <a:off x="4470400" y="7653020"/>
                <a:ext cx="297181" cy="1511301"/>
              </a:xfrm>
              <a:custGeom>
                <a:avLst/>
                <a:gdLst/>
                <a:ahLst/>
                <a:cxnLst/>
                <a:rect l="0" t="0" r="0" b="0"/>
                <a:pathLst>
                  <a:path w="297181" h="1511301">
                    <a:moveTo>
                      <a:pt x="0" y="1511300"/>
                    </a:moveTo>
                    <a:lnTo>
                      <a:pt x="283210" y="387350"/>
                    </a:lnTo>
                    <a:lnTo>
                      <a:pt x="287020" y="372110"/>
                    </a:lnTo>
                    <a:lnTo>
                      <a:pt x="292100" y="353060"/>
                    </a:lnTo>
                    <a:lnTo>
                      <a:pt x="294640" y="334010"/>
                    </a:lnTo>
                    <a:lnTo>
                      <a:pt x="297180" y="314960"/>
                    </a:lnTo>
                    <a:lnTo>
                      <a:pt x="295910" y="0"/>
                    </a:lnTo>
                  </a:path>
                </a:pathLst>
              </a:custGeom>
              <a:ln w="5715"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Freeform 33"/>
              <p:cNvSpPr/>
              <p:nvPr/>
            </p:nvSpPr>
            <p:spPr>
              <a:xfrm>
                <a:off x="4743450" y="7631430"/>
                <a:ext cx="267971" cy="31751"/>
              </a:xfrm>
              <a:custGeom>
                <a:avLst/>
                <a:gdLst/>
                <a:ahLst/>
                <a:cxnLst/>
                <a:rect l="0" t="0" r="0" b="0"/>
                <a:pathLst>
                  <a:path w="267971" h="31751">
                    <a:moveTo>
                      <a:pt x="267970" y="0"/>
                    </a:moveTo>
                    <a:lnTo>
                      <a:pt x="260350" y="7620"/>
                    </a:lnTo>
                    <a:lnTo>
                      <a:pt x="250190" y="12700"/>
                    </a:lnTo>
                    <a:lnTo>
                      <a:pt x="236220" y="19050"/>
                    </a:lnTo>
                    <a:lnTo>
                      <a:pt x="219710" y="22860"/>
                    </a:lnTo>
                    <a:lnTo>
                      <a:pt x="200660" y="26670"/>
                    </a:lnTo>
                    <a:lnTo>
                      <a:pt x="179070" y="29210"/>
                    </a:lnTo>
                    <a:lnTo>
                      <a:pt x="156210" y="31750"/>
                    </a:lnTo>
                    <a:lnTo>
                      <a:pt x="132080" y="31750"/>
                    </a:lnTo>
                    <a:lnTo>
                      <a:pt x="109220" y="31750"/>
                    </a:lnTo>
                    <a:lnTo>
                      <a:pt x="87630" y="29210"/>
                    </a:lnTo>
                    <a:lnTo>
                      <a:pt x="67310" y="26670"/>
                    </a:lnTo>
                    <a:lnTo>
                      <a:pt x="48260" y="24130"/>
                    </a:lnTo>
                    <a:lnTo>
                      <a:pt x="31750" y="19050"/>
                    </a:lnTo>
                    <a:lnTo>
                      <a:pt x="19050" y="13970"/>
                    </a:lnTo>
                    <a:lnTo>
                      <a:pt x="7620" y="8890"/>
                    </a:lnTo>
                    <a:lnTo>
                      <a:pt x="0" y="2540"/>
                    </a:lnTo>
                  </a:path>
                </a:pathLst>
              </a:custGeom>
              <a:ln w="5715"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reeform 34"/>
              <p:cNvSpPr/>
              <p:nvPr/>
            </p:nvSpPr>
            <p:spPr>
              <a:xfrm>
                <a:off x="4443730" y="7517130"/>
                <a:ext cx="862331" cy="1869441"/>
              </a:xfrm>
              <a:custGeom>
                <a:avLst/>
                <a:gdLst/>
                <a:ahLst/>
                <a:cxnLst/>
                <a:rect l="0" t="0" r="0" b="0"/>
                <a:pathLst>
                  <a:path w="862331" h="1869441">
                    <a:moveTo>
                      <a:pt x="295910" y="34290"/>
                    </a:moveTo>
                    <a:lnTo>
                      <a:pt x="298450" y="31750"/>
                    </a:lnTo>
                    <a:lnTo>
                      <a:pt x="300990" y="27940"/>
                    </a:lnTo>
                    <a:lnTo>
                      <a:pt x="311150" y="20320"/>
                    </a:lnTo>
                    <a:lnTo>
                      <a:pt x="325120" y="15240"/>
                    </a:lnTo>
                    <a:lnTo>
                      <a:pt x="342900" y="10160"/>
                    </a:lnTo>
                    <a:lnTo>
                      <a:pt x="361950" y="5080"/>
                    </a:lnTo>
                    <a:lnTo>
                      <a:pt x="384810" y="2540"/>
                    </a:lnTo>
                    <a:lnTo>
                      <a:pt x="408940" y="0"/>
                    </a:lnTo>
                    <a:lnTo>
                      <a:pt x="434340" y="0"/>
                    </a:lnTo>
                    <a:lnTo>
                      <a:pt x="459740" y="0"/>
                    </a:lnTo>
                    <a:lnTo>
                      <a:pt x="483870" y="2540"/>
                    </a:lnTo>
                    <a:lnTo>
                      <a:pt x="505460" y="5080"/>
                    </a:lnTo>
                    <a:lnTo>
                      <a:pt x="524510" y="10160"/>
                    </a:lnTo>
                    <a:lnTo>
                      <a:pt x="542290" y="15240"/>
                    </a:lnTo>
                    <a:lnTo>
                      <a:pt x="556260" y="20320"/>
                    </a:lnTo>
                    <a:lnTo>
                      <a:pt x="565150" y="26670"/>
                    </a:lnTo>
                    <a:lnTo>
                      <a:pt x="568960" y="30480"/>
                    </a:lnTo>
                    <a:lnTo>
                      <a:pt x="571500" y="34290"/>
                    </a:lnTo>
                    <a:lnTo>
                      <a:pt x="575310" y="44450"/>
                    </a:lnTo>
                    <a:lnTo>
                      <a:pt x="580390" y="54610"/>
                    </a:lnTo>
                    <a:lnTo>
                      <a:pt x="581660" y="64770"/>
                    </a:lnTo>
                    <a:lnTo>
                      <a:pt x="582930" y="74930"/>
                    </a:lnTo>
                    <a:lnTo>
                      <a:pt x="582930" y="85090"/>
                    </a:lnTo>
                    <a:lnTo>
                      <a:pt x="581660" y="95250"/>
                    </a:lnTo>
                    <a:lnTo>
                      <a:pt x="577850" y="105410"/>
                    </a:lnTo>
                    <a:lnTo>
                      <a:pt x="572770" y="115570"/>
                    </a:lnTo>
                    <a:lnTo>
                      <a:pt x="572770" y="450850"/>
                    </a:lnTo>
                    <a:lnTo>
                      <a:pt x="572770" y="464820"/>
                    </a:lnTo>
                    <a:lnTo>
                      <a:pt x="574040" y="477520"/>
                    </a:lnTo>
                    <a:lnTo>
                      <a:pt x="580390" y="506730"/>
                    </a:lnTo>
                    <a:lnTo>
                      <a:pt x="582930" y="520700"/>
                    </a:lnTo>
                    <a:lnTo>
                      <a:pt x="585470" y="532130"/>
                    </a:lnTo>
                    <a:lnTo>
                      <a:pt x="588010" y="542290"/>
                    </a:lnTo>
                    <a:lnTo>
                      <a:pt x="590550" y="548640"/>
                    </a:lnTo>
                    <a:lnTo>
                      <a:pt x="826770" y="1475740"/>
                    </a:lnTo>
                    <a:lnTo>
                      <a:pt x="838200" y="1522730"/>
                    </a:lnTo>
                    <a:lnTo>
                      <a:pt x="849630" y="1572260"/>
                    </a:lnTo>
                    <a:lnTo>
                      <a:pt x="854710" y="1598930"/>
                    </a:lnTo>
                    <a:lnTo>
                      <a:pt x="858520" y="1623060"/>
                    </a:lnTo>
                    <a:lnTo>
                      <a:pt x="861060" y="1647190"/>
                    </a:lnTo>
                    <a:lnTo>
                      <a:pt x="862330" y="1671320"/>
                    </a:lnTo>
                    <a:lnTo>
                      <a:pt x="859790" y="1689100"/>
                    </a:lnTo>
                    <a:lnTo>
                      <a:pt x="853440" y="1706880"/>
                    </a:lnTo>
                    <a:lnTo>
                      <a:pt x="843280" y="1723390"/>
                    </a:lnTo>
                    <a:lnTo>
                      <a:pt x="828040" y="1741170"/>
                    </a:lnTo>
                    <a:lnTo>
                      <a:pt x="811530" y="1757680"/>
                    </a:lnTo>
                    <a:lnTo>
                      <a:pt x="789940" y="1774190"/>
                    </a:lnTo>
                    <a:lnTo>
                      <a:pt x="767080" y="1790700"/>
                    </a:lnTo>
                    <a:lnTo>
                      <a:pt x="740410" y="1804670"/>
                    </a:lnTo>
                    <a:lnTo>
                      <a:pt x="709930" y="1818640"/>
                    </a:lnTo>
                    <a:lnTo>
                      <a:pt x="678180" y="1831340"/>
                    </a:lnTo>
                    <a:lnTo>
                      <a:pt x="642620" y="1841500"/>
                    </a:lnTo>
                    <a:lnTo>
                      <a:pt x="605790" y="1850390"/>
                    </a:lnTo>
                    <a:lnTo>
                      <a:pt x="565150" y="1858010"/>
                    </a:lnTo>
                    <a:lnTo>
                      <a:pt x="523240" y="1864360"/>
                    </a:lnTo>
                    <a:lnTo>
                      <a:pt x="478790" y="1868170"/>
                    </a:lnTo>
                    <a:lnTo>
                      <a:pt x="431800" y="1869440"/>
                    </a:lnTo>
                    <a:lnTo>
                      <a:pt x="384810" y="1868170"/>
                    </a:lnTo>
                    <a:lnTo>
                      <a:pt x="340360" y="1864360"/>
                    </a:lnTo>
                    <a:lnTo>
                      <a:pt x="298450" y="1859280"/>
                    </a:lnTo>
                    <a:lnTo>
                      <a:pt x="257810" y="1851660"/>
                    </a:lnTo>
                    <a:lnTo>
                      <a:pt x="219710" y="1842770"/>
                    </a:lnTo>
                    <a:lnTo>
                      <a:pt x="182880" y="1832610"/>
                    </a:lnTo>
                    <a:lnTo>
                      <a:pt x="149860" y="1819910"/>
                    </a:lnTo>
                    <a:lnTo>
                      <a:pt x="120650" y="1805940"/>
                    </a:lnTo>
                    <a:lnTo>
                      <a:pt x="93980" y="1791970"/>
                    </a:lnTo>
                    <a:lnTo>
                      <a:pt x="69850" y="1776730"/>
                    </a:lnTo>
                    <a:lnTo>
                      <a:pt x="49530" y="1760220"/>
                    </a:lnTo>
                    <a:lnTo>
                      <a:pt x="31750" y="1743710"/>
                    </a:lnTo>
                    <a:lnTo>
                      <a:pt x="17780" y="1725930"/>
                    </a:lnTo>
                    <a:lnTo>
                      <a:pt x="7620" y="1708150"/>
                    </a:lnTo>
                    <a:lnTo>
                      <a:pt x="1270" y="1691640"/>
                    </a:lnTo>
                    <a:lnTo>
                      <a:pt x="0" y="1672590"/>
                    </a:lnTo>
                    <a:lnTo>
                      <a:pt x="1270" y="1649730"/>
                    </a:lnTo>
                    <a:lnTo>
                      <a:pt x="5080" y="1625600"/>
                    </a:lnTo>
                    <a:lnTo>
                      <a:pt x="10160" y="1600200"/>
                    </a:lnTo>
                    <a:lnTo>
                      <a:pt x="15240" y="1574800"/>
                    </a:lnTo>
                    <a:lnTo>
                      <a:pt x="29210" y="1524000"/>
                    </a:lnTo>
                    <a:lnTo>
                      <a:pt x="35560" y="1498600"/>
                    </a:lnTo>
                    <a:lnTo>
                      <a:pt x="40640" y="1474470"/>
                    </a:lnTo>
                    <a:lnTo>
                      <a:pt x="274320" y="549910"/>
                    </a:lnTo>
                    <a:lnTo>
                      <a:pt x="275590" y="543560"/>
                    </a:lnTo>
                    <a:lnTo>
                      <a:pt x="278130" y="533400"/>
                    </a:lnTo>
                    <a:lnTo>
                      <a:pt x="281940" y="521970"/>
                    </a:lnTo>
                    <a:lnTo>
                      <a:pt x="285750" y="509270"/>
                    </a:lnTo>
                    <a:lnTo>
                      <a:pt x="292100" y="480060"/>
                    </a:lnTo>
                    <a:lnTo>
                      <a:pt x="294640" y="467360"/>
                    </a:lnTo>
                    <a:lnTo>
                      <a:pt x="294640" y="454660"/>
                    </a:lnTo>
                    <a:lnTo>
                      <a:pt x="294640" y="118110"/>
                    </a:lnTo>
                    <a:lnTo>
                      <a:pt x="290830" y="106680"/>
                    </a:lnTo>
                    <a:lnTo>
                      <a:pt x="287020" y="96520"/>
                    </a:lnTo>
                    <a:lnTo>
                      <a:pt x="285750" y="85090"/>
                    </a:lnTo>
                    <a:lnTo>
                      <a:pt x="285750" y="74930"/>
                    </a:lnTo>
                    <a:lnTo>
                      <a:pt x="285750" y="64770"/>
                    </a:lnTo>
                    <a:lnTo>
                      <a:pt x="288290" y="54610"/>
                    </a:lnTo>
                    <a:lnTo>
                      <a:pt x="292100" y="44450"/>
                    </a:lnTo>
                    <a:close/>
                  </a:path>
                </a:pathLst>
              </a:custGeom>
              <a:solidFill>
                <a:schemeClr val="accent1">
                  <a:alpha val="0"/>
                </a:schemeClr>
              </a:solidFill>
              <a:ln w="571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5040757" y="8621903"/>
                <a:ext cx="139066" cy="145543"/>
              </a:xfrm>
              <a:custGeom>
                <a:avLst/>
                <a:gdLst/>
                <a:ahLst/>
                <a:cxnLst/>
                <a:rect l="0" t="0" r="0" b="0"/>
                <a:pathLst>
                  <a:path w="139066" h="145543">
                    <a:moveTo>
                      <a:pt x="4064" y="94615"/>
                    </a:moveTo>
                    <a:lnTo>
                      <a:pt x="0" y="63373"/>
                    </a:lnTo>
                    <a:lnTo>
                      <a:pt x="635" y="54864"/>
                    </a:lnTo>
                    <a:lnTo>
                      <a:pt x="3810" y="46990"/>
                    </a:lnTo>
                    <a:lnTo>
                      <a:pt x="9398" y="40894"/>
                    </a:lnTo>
                    <a:lnTo>
                      <a:pt x="16383" y="37592"/>
                    </a:lnTo>
                    <a:lnTo>
                      <a:pt x="41910" y="31750"/>
                    </a:lnTo>
                    <a:lnTo>
                      <a:pt x="65151" y="24130"/>
                    </a:lnTo>
                    <a:lnTo>
                      <a:pt x="86487" y="14478"/>
                    </a:lnTo>
                    <a:lnTo>
                      <a:pt x="105918" y="2286"/>
                    </a:lnTo>
                    <a:lnTo>
                      <a:pt x="110998" y="0"/>
                    </a:lnTo>
                    <a:lnTo>
                      <a:pt x="115824" y="889"/>
                    </a:lnTo>
                    <a:lnTo>
                      <a:pt x="119888" y="4445"/>
                    </a:lnTo>
                    <a:lnTo>
                      <a:pt x="122682" y="10795"/>
                    </a:lnTo>
                    <a:lnTo>
                      <a:pt x="130175" y="41402"/>
                    </a:lnTo>
                    <a:lnTo>
                      <a:pt x="137922" y="73787"/>
                    </a:lnTo>
                    <a:lnTo>
                      <a:pt x="139065" y="83312"/>
                    </a:lnTo>
                    <a:lnTo>
                      <a:pt x="137922" y="92710"/>
                    </a:lnTo>
                    <a:lnTo>
                      <a:pt x="134874" y="101346"/>
                    </a:lnTo>
                    <a:lnTo>
                      <a:pt x="130429" y="106934"/>
                    </a:lnTo>
                    <a:lnTo>
                      <a:pt x="110363" y="120396"/>
                    </a:lnTo>
                    <a:lnTo>
                      <a:pt x="99822" y="126111"/>
                    </a:lnTo>
                    <a:lnTo>
                      <a:pt x="88519" y="131318"/>
                    </a:lnTo>
                    <a:lnTo>
                      <a:pt x="76454" y="135890"/>
                    </a:lnTo>
                    <a:lnTo>
                      <a:pt x="63246" y="139573"/>
                    </a:lnTo>
                    <a:lnTo>
                      <a:pt x="49276" y="142875"/>
                    </a:lnTo>
                    <a:lnTo>
                      <a:pt x="34036" y="145542"/>
                    </a:lnTo>
                    <a:lnTo>
                      <a:pt x="25019" y="144780"/>
                    </a:lnTo>
                    <a:lnTo>
                      <a:pt x="17018" y="140843"/>
                    </a:lnTo>
                    <a:lnTo>
                      <a:pt x="10922" y="134112"/>
                    </a:lnTo>
                    <a:lnTo>
                      <a:pt x="8128" y="125857"/>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4878070" y="9057640"/>
                <a:ext cx="111761" cy="5081"/>
              </a:xfrm>
              <a:custGeom>
                <a:avLst/>
                <a:gdLst/>
                <a:ahLst/>
                <a:cxnLst/>
                <a:rect l="0" t="0" r="0" b="0"/>
                <a:pathLst>
                  <a:path w="111761" h="5081">
                    <a:moveTo>
                      <a:pt x="111760" y="0"/>
                    </a:moveTo>
                    <a:lnTo>
                      <a:pt x="85090" y="1270"/>
                    </a:lnTo>
                    <a:lnTo>
                      <a:pt x="57150" y="3810"/>
                    </a:lnTo>
                    <a:lnTo>
                      <a:pt x="29210" y="5080"/>
                    </a:lnTo>
                    <a:lnTo>
                      <a:pt x="0" y="5080"/>
                    </a:lnTo>
                  </a:path>
                </a:pathLst>
              </a:custGeom>
              <a:ln w="5715" cap="flat" cmpd="sng" algn="ctr">
                <a:solidFill>
                  <a:srgbClr val="66666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reeform 37"/>
              <p:cNvSpPr/>
              <p:nvPr/>
            </p:nvSpPr>
            <p:spPr>
              <a:xfrm>
                <a:off x="4757420" y="8961120"/>
                <a:ext cx="227331" cy="7621"/>
              </a:xfrm>
              <a:custGeom>
                <a:avLst/>
                <a:gdLst/>
                <a:ahLst/>
                <a:cxnLst/>
                <a:rect l="0" t="0" r="0" b="0"/>
                <a:pathLst>
                  <a:path w="227331" h="7621">
                    <a:moveTo>
                      <a:pt x="227330" y="2540"/>
                    </a:moveTo>
                    <a:lnTo>
                      <a:pt x="201930" y="5080"/>
                    </a:lnTo>
                    <a:lnTo>
                      <a:pt x="175260" y="6350"/>
                    </a:lnTo>
                    <a:lnTo>
                      <a:pt x="120650" y="7620"/>
                    </a:lnTo>
                    <a:lnTo>
                      <a:pt x="88900" y="6350"/>
                    </a:lnTo>
                    <a:lnTo>
                      <a:pt x="58420" y="5080"/>
                    </a:lnTo>
                    <a:lnTo>
                      <a:pt x="27940" y="3810"/>
                    </a:lnTo>
                    <a:lnTo>
                      <a:pt x="0" y="0"/>
                    </a:lnTo>
                  </a:path>
                </a:pathLst>
              </a:custGeom>
              <a:ln w="5715" cap="flat" cmpd="sng" algn="ctr">
                <a:solidFill>
                  <a:srgbClr val="66666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Freeform 38"/>
              <p:cNvSpPr/>
              <p:nvPr/>
            </p:nvSpPr>
            <p:spPr>
              <a:xfrm>
                <a:off x="4878070" y="8860790"/>
                <a:ext cx="101601" cy="5081"/>
              </a:xfrm>
              <a:custGeom>
                <a:avLst/>
                <a:gdLst/>
                <a:ahLst/>
                <a:cxnLst/>
                <a:rect l="0" t="0" r="0" b="0"/>
                <a:pathLst>
                  <a:path w="101601" h="5081">
                    <a:moveTo>
                      <a:pt x="101600" y="0"/>
                    </a:moveTo>
                    <a:lnTo>
                      <a:pt x="77470" y="2540"/>
                    </a:lnTo>
                    <a:lnTo>
                      <a:pt x="52070" y="3810"/>
                    </a:lnTo>
                    <a:lnTo>
                      <a:pt x="25400" y="5080"/>
                    </a:lnTo>
                    <a:lnTo>
                      <a:pt x="0" y="5080"/>
                    </a:lnTo>
                  </a:path>
                </a:pathLst>
              </a:custGeom>
              <a:ln w="5715" cap="flat" cmpd="sng" algn="ctr">
                <a:solidFill>
                  <a:srgbClr val="66666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Freeform 39"/>
              <p:cNvSpPr/>
              <p:nvPr/>
            </p:nvSpPr>
            <p:spPr>
              <a:xfrm>
                <a:off x="4779010" y="8759190"/>
                <a:ext cx="194311" cy="5081"/>
              </a:xfrm>
              <a:custGeom>
                <a:avLst/>
                <a:gdLst/>
                <a:ahLst/>
                <a:cxnLst/>
                <a:rect l="0" t="0" r="0" b="0"/>
                <a:pathLst>
                  <a:path w="194311" h="5081">
                    <a:moveTo>
                      <a:pt x="194310" y="0"/>
                    </a:moveTo>
                    <a:lnTo>
                      <a:pt x="172720" y="1270"/>
                    </a:lnTo>
                    <a:lnTo>
                      <a:pt x="147320" y="3810"/>
                    </a:lnTo>
                    <a:lnTo>
                      <a:pt x="123190" y="5080"/>
                    </a:lnTo>
                    <a:lnTo>
                      <a:pt x="99060" y="5080"/>
                    </a:lnTo>
                    <a:lnTo>
                      <a:pt x="73660" y="5080"/>
                    </a:lnTo>
                    <a:lnTo>
                      <a:pt x="48260" y="3810"/>
                    </a:lnTo>
                    <a:lnTo>
                      <a:pt x="24130" y="1270"/>
                    </a:lnTo>
                    <a:lnTo>
                      <a:pt x="0" y="0"/>
                    </a:lnTo>
                  </a:path>
                </a:pathLst>
              </a:custGeom>
              <a:ln w="5715" cap="flat" cmpd="sng" algn="ctr">
                <a:solidFill>
                  <a:srgbClr val="66666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Freeform 40"/>
              <p:cNvSpPr/>
              <p:nvPr/>
            </p:nvSpPr>
            <p:spPr>
              <a:xfrm>
                <a:off x="4878070" y="8634730"/>
                <a:ext cx="87631" cy="5081"/>
              </a:xfrm>
              <a:custGeom>
                <a:avLst/>
                <a:gdLst/>
                <a:ahLst/>
                <a:cxnLst/>
                <a:rect l="0" t="0" r="0" b="0"/>
                <a:pathLst>
                  <a:path w="87631" h="5081">
                    <a:moveTo>
                      <a:pt x="87630" y="0"/>
                    </a:moveTo>
                    <a:lnTo>
                      <a:pt x="67310" y="2540"/>
                    </a:lnTo>
                    <a:lnTo>
                      <a:pt x="44450" y="3810"/>
                    </a:lnTo>
                    <a:lnTo>
                      <a:pt x="21590" y="3810"/>
                    </a:lnTo>
                    <a:lnTo>
                      <a:pt x="0" y="5080"/>
                    </a:lnTo>
                  </a:path>
                </a:pathLst>
              </a:custGeom>
              <a:ln w="5715" cap="flat" cmpd="sng" algn="ctr">
                <a:solidFill>
                  <a:srgbClr val="66666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Freeform 41"/>
              <p:cNvSpPr/>
              <p:nvPr/>
            </p:nvSpPr>
            <p:spPr>
              <a:xfrm>
                <a:off x="4801870" y="8510270"/>
                <a:ext cx="154941" cy="5081"/>
              </a:xfrm>
              <a:custGeom>
                <a:avLst/>
                <a:gdLst/>
                <a:ahLst/>
                <a:cxnLst/>
                <a:rect l="0" t="0" r="0" b="0"/>
                <a:pathLst>
                  <a:path w="154941" h="5081">
                    <a:moveTo>
                      <a:pt x="154940" y="1270"/>
                    </a:moveTo>
                    <a:lnTo>
                      <a:pt x="137160" y="2540"/>
                    </a:lnTo>
                    <a:lnTo>
                      <a:pt x="116840" y="3810"/>
                    </a:lnTo>
                    <a:lnTo>
                      <a:pt x="95250" y="5080"/>
                    </a:lnTo>
                    <a:lnTo>
                      <a:pt x="76200" y="5080"/>
                    </a:lnTo>
                    <a:lnTo>
                      <a:pt x="36830" y="3810"/>
                    </a:lnTo>
                    <a:lnTo>
                      <a:pt x="0" y="0"/>
                    </a:lnTo>
                  </a:path>
                </a:pathLst>
              </a:custGeom>
              <a:ln w="5715" cap="flat" cmpd="sng" algn="ctr">
                <a:solidFill>
                  <a:srgbClr val="66666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Freeform 42"/>
              <p:cNvSpPr/>
              <p:nvPr/>
            </p:nvSpPr>
            <p:spPr>
              <a:xfrm>
                <a:off x="4878070" y="8301990"/>
                <a:ext cx="67311" cy="3811"/>
              </a:xfrm>
              <a:custGeom>
                <a:avLst/>
                <a:gdLst/>
                <a:ahLst/>
                <a:cxnLst/>
                <a:rect l="0" t="0" r="0" b="0"/>
                <a:pathLst>
                  <a:path w="67311" h="3811">
                    <a:moveTo>
                      <a:pt x="67310" y="0"/>
                    </a:moveTo>
                    <a:lnTo>
                      <a:pt x="52070" y="2540"/>
                    </a:lnTo>
                    <a:lnTo>
                      <a:pt x="34290" y="2540"/>
                    </a:lnTo>
                    <a:lnTo>
                      <a:pt x="0" y="3810"/>
                    </a:lnTo>
                  </a:path>
                </a:pathLst>
              </a:custGeom>
              <a:ln w="5715" cap="flat" cmpd="sng" algn="ctr">
                <a:solidFill>
                  <a:srgbClr val="66666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Freeform 43"/>
              <p:cNvSpPr/>
              <p:nvPr/>
            </p:nvSpPr>
            <p:spPr>
              <a:xfrm>
                <a:off x="4734560" y="8093710"/>
                <a:ext cx="264161" cy="1062991"/>
              </a:xfrm>
              <a:custGeom>
                <a:avLst/>
                <a:gdLst/>
                <a:ahLst/>
                <a:cxnLst/>
                <a:rect l="0" t="0" r="0" b="0"/>
                <a:pathLst>
                  <a:path w="264161" h="1062991">
                    <a:moveTo>
                      <a:pt x="0" y="1055370"/>
                    </a:moveTo>
                    <a:lnTo>
                      <a:pt x="34290" y="1057910"/>
                    </a:lnTo>
                    <a:lnTo>
                      <a:pt x="69850" y="1060450"/>
                    </a:lnTo>
                    <a:lnTo>
                      <a:pt x="106680" y="1062990"/>
                    </a:lnTo>
                    <a:lnTo>
                      <a:pt x="143510" y="1062990"/>
                    </a:lnTo>
                    <a:lnTo>
                      <a:pt x="173990" y="1062990"/>
                    </a:lnTo>
                    <a:lnTo>
                      <a:pt x="205740" y="1061720"/>
                    </a:lnTo>
                    <a:lnTo>
                      <a:pt x="234950" y="1060450"/>
                    </a:lnTo>
                    <a:lnTo>
                      <a:pt x="264160" y="1057910"/>
                    </a:lnTo>
                    <a:lnTo>
                      <a:pt x="199390" y="0"/>
                    </a:lnTo>
                    <a:lnTo>
                      <a:pt x="171450" y="2540"/>
                    </a:lnTo>
                    <a:lnTo>
                      <a:pt x="143510" y="2540"/>
                    </a:lnTo>
                    <a:lnTo>
                      <a:pt x="115570" y="2540"/>
                    </a:lnTo>
                    <a:lnTo>
                      <a:pt x="88900" y="0"/>
                    </a:lnTo>
                  </a:path>
                </a:pathLst>
              </a:custGeom>
              <a:ln w="5715" cap="flat" cmpd="sng" algn="ctr">
                <a:solidFill>
                  <a:srgbClr val="666666"/>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4528820" y="9279509"/>
                <a:ext cx="657988" cy="94108"/>
              </a:xfrm>
              <a:custGeom>
                <a:avLst/>
                <a:gdLst/>
                <a:ahLst/>
                <a:cxnLst/>
                <a:rect l="0" t="0" r="0" b="0"/>
                <a:pathLst>
                  <a:path w="657988" h="94108">
                    <a:moveTo>
                      <a:pt x="37338" y="13462"/>
                    </a:moveTo>
                    <a:lnTo>
                      <a:pt x="75946" y="24765"/>
                    </a:lnTo>
                    <a:lnTo>
                      <a:pt x="115443" y="34290"/>
                    </a:lnTo>
                    <a:lnTo>
                      <a:pt x="155956" y="41783"/>
                    </a:lnTo>
                    <a:lnTo>
                      <a:pt x="197104" y="47752"/>
                    </a:lnTo>
                    <a:lnTo>
                      <a:pt x="239014" y="51689"/>
                    </a:lnTo>
                    <a:lnTo>
                      <a:pt x="281178" y="54102"/>
                    </a:lnTo>
                    <a:lnTo>
                      <a:pt x="323850" y="55118"/>
                    </a:lnTo>
                    <a:lnTo>
                      <a:pt x="366649" y="54610"/>
                    </a:lnTo>
                    <a:lnTo>
                      <a:pt x="409448" y="52705"/>
                    </a:lnTo>
                    <a:lnTo>
                      <a:pt x="452120" y="49657"/>
                    </a:lnTo>
                    <a:lnTo>
                      <a:pt x="494538" y="45339"/>
                    </a:lnTo>
                    <a:lnTo>
                      <a:pt x="536194" y="39878"/>
                    </a:lnTo>
                    <a:lnTo>
                      <a:pt x="577596" y="33528"/>
                    </a:lnTo>
                    <a:lnTo>
                      <a:pt x="618236" y="26416"/>
                    </a:lnTo>
                    <a:lnTo>
                      <a:pt x="657987" y="18415"/>
                    </a:lnTo>
                    <a:lnTo>
                      <a:pt x="643001" y="29464"/>
                    </a:lnTo>
                    <a:lnTo>
                      <a:pt x="626491" y="39497"/>
                    </a:lnTo>
                    <a:lnTo>
                      <a:pt x="608330" y="48641"/>
                    </a:lnTo>
                    <a:lnTo>
                      <a:pt x="589153" y="57023"/>
                    </a:lnTo>
                    <a:lnTo>
                      <a:pt x="568706" y="64262"/>
                    </a:lnTo>
                    <a:lnTo>
                      <a:pt x="547243" y="70739"/>
                    </a:lnTo>
                    <a:lnTo>
                      <a:pt x="524891" y="76454"/>
                    </a:lnTo>
                    <a:lnTo>
                      <a:pt x="501650" y="81407"/>
                    </a:lnTo>
                    <a:lnTo>
                      <a:pt x="477520" y="85344"/>
                    </a:lnTo>
                    <a:lnTo>
                      <a:pt x="453009" y="88392"/>
                    </a:lnTo>
                    <a:lnTo>
                      <a:pt x="402590" y="92710"/>
                    </a:lnTo>
                    <a:lnTo>
                      <a:pt x="351155" y="94107"/>
                    </a:lnTo>
                    <a:lnTo>
                      <a:pt x="299974" y="92710"/>
                    </a:lnTo>
                    <a:lnTo>
                      <a:pt x="249301" y="88646"/>
                    </a:lnTo>
                    <a:lnTo>
                      <a:pt x="200787" y="82042"/>
                    </a:lnTo>
                    <a:lnTo>
                      <a:pt x="177546" y="77978"/>
                    </a:lnTo>
                    <a:lnTo>
                      <a:pt x="154940" y="73279"/>
                    </a:lnTo>
                    <a:lnTo>
                      <a:pt x="133350" y="68072"/>
                    </a:lnTo>
                    <a:lnTo>
                      <a:pt x="112649" y="62230"/>
                    </a:lnTo>
                    <a:lnTo>
                      <a:pt x="93345" y="56007"/>
                    </a:lnTo>
                    <a:lnTo>
                      <a:pt x="75184" y="49149"/>
                    </a:lnTo>
                    <a:lnTo>
                      <a:pt x="58547" y="42037"/>
                    </a:lnTo>
                    <a:lnTo>
                      <a:pt x="43434" y="34544"/>
                    </a:lnTo>
                    <a:lnTo>
                      <a:pt x="29845" y="26416"/>
                    </a:lnTo>
                    <a:lnTo>
                      <a:pt x="18034" y="17907"/>
                    </a:lnTo>
                    <a:lnTo>
                      <a:pt x="7874" y="9144"/>
                    </a:lnTo>
                    <a:lnTo>
                      <a:pt x="0" y="0"/>
                    </a:lnTo>
                    <a:close/>
                  </a:path>
                </a:pathLst>
              </a:custGeom>
              <a:solidFill>
                <a:srgbClr val="3366FF"/>
              </a:solidFill>
              <a:ln w="0" cap="flat" cmpd="sng" algn="ctr">
                <a:solidFill>
                  <a:srgbClr val="3366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4781550" y="7529830"/>
                <a:ext cx="191771" cy="55881"/>
              </a:xfrm>
              <a:custGeom>
                <a:avLst/>
                <a:gdLst/>
                <a:ahLst/>
                <a:cxnLst/>
                <a:rect l="0" t="0" r="0" b="0"/>
                <a:pathLst>
                  <a:path w="191771" h="55881">
                    <a:moveTo>
                      <a:pt x="95250" y="55880"/>
                    </a:moveTo>
                    <a:lnTo>
                      <a:pt x="76200" y="54610"/>
                    </a:lnTo>
                    <a:lnTo>
                      <a:pt x="58420" y="53340"/>
                    </a:lnTo>
                    <a:lnTo>
                      <a:pt x="43180" y="50800"/>
                    </a:lnTo>
                    <a:lnTo>
                      <a:pt x="27940" y="46990"/>
                    </a:lnTo>
                    <a:lnTo>
                      <a:pt x="16510" y="43180"/>
                    </a:lnTo>
                    <a:lnTo>
                      <a:pt x="7620" y="38100"/>
                    </a:lnTo>
                    <a:lnTo>
                      <a:pt x="2540" y="33020"/>
                    </a:lnTo>
                    <a:lnTo>
                      <a:pt x="0" y="27940"/>
                    </a:lnTo>
                    <a:lnTo>
                      <a:pt x="2540" y="21590"/>
                    </a:lnTo>
                    <a:lnTo>
                      <a:pt x="8890" y="16510"/>
                    </a:lnTo>
                    <a:lnTo>
                      <a:pt x="17780" y="11430"/>
                    </a:lnTo>
                    <a:lnTo>
                      <a:pt x="29210" y="7620"/>
                    </a:lnTo>
                    <a:lnTo>
                      <a:pt x="43180" y="5080"/>
                    </a:lnTo>
                    <a:lnTo>
                      <a:pt x="59690" y="2540"/>
                    </a:lnTo>
                    <a:lnTo>
                      <a:pt x="77470" y="0"/>
                    </a:lnTo>
                    <a:lnTo>
                      <a:pt x="96520" y="0"/>
                    </a:lnTo>
                    <a:lnTo>
                      <a:pt x="115570" y="0"/>
                    </a:lnTo>
                    <a:lnTo>
                      <a:pt x="133350" y="2540"/>
                    </a:lnTo>
                    <a:lnTo>
                      <a:pt x="149860" y="5080"/>
                    </a:lnTo>
                    <a:lnTo>
                      <a:pt x="163830" y="7620"/>
                    </a:lnTo>
                    <a:lnTo>
                      <a:pt x="175260" y="11430"/>
                    </a:lnTo>
                    <a:lnTo>
                      <a:pt x="184150" y="16510"/>
                    </a:lnTo>
                    <a:lnTo>
                      <a:pt x="189230" y="21590"/>
                    </a:lnTo>
                    <a:lnTo>
                      <a:pt x="191770" y="27940"/>
                    </a:lnTo>
                    <a:lnTo>
                      <a:pt x="189230" y="33020"/>
                    </a:lnTo>
                    <a:lnTo>
                      <a:pt x="184150" y="38100"/>
                    </a:lnTo>
                    <a:lnTo>
                      <a:pt x="175260" y="43180"/>
                    </a:lnTo>
                    <a:lnTo>
                      <a:pt x="162560" y="46990"/>
                    </a:lnTo>
                    <a:lnTo>
                      <a:pt x="148590" y="50800"/>
                    </a:lnTo>
                    <a:lnTo>
                      <a:pt x="132080" y="53340"/>
                    </a:lnTo>
                    <a:lnTo>
                      <a:pt x="114300" y="54610"/>
                    </a:lnTo>
                    <a:close/>
                  </a:path>
                </a:pathLst>
              </a:custGeom>
              <a:solidFill>
                <a:schemeClr val="accent1">
                  <a:alpha val="0"/>
                </a:schemeClr>
              </a:solidFill>
              <a:ln w="571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a:off x="4655566" y="9096756"/>
                <a:ext cx="12828" cy="41530"/>
              </a:xfrm>
              <a:custGeom>
                <a:avLst/>
                <a:gdLst/>
                <a:ahLst/>
                <a:cxnLst/>
                <a:rect l="0" t="0" r="0" b="0"/>
                <a:pathLst>
                  <a:path w="12828" h="41530">
                    <a:moveTo>
                      <a:pt x="10033" y="0"/>
                    </a:moveTo>
                    <a:lnTo>
                      <a:pt x="12827" y="889"/>
                    </a:lnTo>
                    <a:lnTo>
                      <a:pt x="9398" y="41529"/>
                    </a:lnTo>
                    <a:lnTo>
                      <a:pt x="5334" y="40132"/>
                    </a:lnTo>
                    <a:lnTo>
                      <a:pt x="7493" y="12065"/>
                    </a:lnTo>
                    <a:lnTo>
                      <a:pt x="0" y="9398"/>
                    </a:lnTo>
                    <a:lnTo>
                      <a:pt x="127" y="5080"/>
                    </a:lnTo>
                    <a:lnTo>
                      <a:pt x="4064" y="5842"/>
                    </a:lnTo>
                    <a:lnTo>
                      <a:pt x="6858" y="5334"/>
                    </a:lnTo>
                    <a:lnTo>
                      <a:pt x="9017" y="3302"/>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47"/>
              <p:cNvSpPr/>
              <p:nvPr/>
            </p:nvSpPr>
            <p:spPr>
              <a:xfrm>
                <a:off x="4683760" y="9108821"/>
                <a:ext cx="14860" cy="32894"/>
              </a:xfrm>
              <a:custGeom>
                <a:avLst/>
                <a:gdLst/>
                <a:ahLst/>
                <a:cxnLst/>
                <a:rect l="0" t="0" r="0" b="0"/>
                <a:pathLst>
                  <a:path w="14860" h="32894">
                    <a:moveTo>
                      <a:pt x="0" y="21717"/>
                    </a:moveTo>
                    <a:lnTo>
                      <a:pt x="381" y="14605"/>
                    </a:lnTo>
                    <a:lnTo>
                      <a:pt x="1270" y="8001"/>
                    </a:lnTo>
                    <a:lnTo>
                      <a:pt x="2794" y="3048"/>
                    </a:lnTo>
                    <a:lnTo>
                      <a:pt x="5334" y="381"/>
                    </a:lnTo>
                    <a:lnTo>
                      <a:pt x="8763" y="0"/>
                    </a:lnTo>
                    <a:lnTo>
                      <a:pt x="12192" y="1905"/>
                    </a:lnTo>
                    <a:lnTo>
                      <a:pt x="14351" y="5842"/>
                    </a:lnTo>
                    <a:lnTo>
                      <a:pt x="14859" y="11049"/>
                    </a:lnTo>
                    <a:lnTo>
                      <a:pt x="14605" y="18161"/>
                    </a:lnTo>
                    <a:lnTo>
                      <a:pt x="13716" y="24892"/>
                    </a:lnTo>
                    <a:lnTo>
                      <a:pt x="12192" y="29718"/>
                    </a:lnTo>
                    <a:lnTo>
                      <a:pt x="9398" y="32639"/>
                    </a:lnTo>
                    <a:lnTo>
                      <a:pt x="5969" y="32893"/>
                    </a:lnTo>
                    <a:lnTo>
                      <a:pt x="2794" y="30988"/>
                    </a:lnTo>
                    <a:lnTo>
                      <a:pt x="635" y="26924"/>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p:nvPr/>
            </p:nvSpPr>
            <p:spPr>
              <a:xfrm>
                <a:off x="4679569" y="9103995"/>
                <a:ext cx="23242" cy="42673"/>
              </a:xfrm>
              <a:custGeom>
                <a:avLst/>
                <a:gdLst/>
                <a:ahLst/>
                <a:cxnLst/>
                <a:rect l="0" t="0" r="0" b="0"/>
                <a:pathLst>
                  <a:path w="23242" h="42673">
                    <a:moveTo>
                      <a:pt x="4318" y="3810"/>
                    </a:moveTo>
                    <a:lnTo>
                      <a:pt x="7112" y="1270"/>
                    </a:lnTo>
                    <a:lnTo>
                      <a:pt x="10160" y="0"/>
                    </a:lnTo>
                    <a:lnTo>
                      <a:pt x="13335" y="0"/>
                    </a:lnTo>
                    <a:lnTo>
                      <a:pt x="16637" y="1524"/>
                    </a:lnTo>
                    <a:lnTo>
                      <a:pt x="19431" y="4064"/>
                    </a:lnTo>
                    <a:lnTo>
                      <a:pt x="21590" y="7620"/>
                    </a:lnTo>
                    <a:lnTo>
                      <a:pt x="22860" y="12573"/>
                    </a:lnTo>
                    <a:lnTo>
                      <a:pt x="23241" y="18034"/>
                    </a:lnTo>
                    <a:lnTo>
                      <a:pt x="23114" y="24257"/>
                    </a:lnTo>
                    <a:lnTo>
                      <a:pt x="22225" y="30099"/>
                    </a:lnTo>
                    <a:lnTo>
                      <a:pt x="20955" y="34544"/>
                    </a:lnTo>
                    <a:lnTo>
                      <a:pt x="18796" y="38862"/>
                    </a:lnTo>
                    <a:lnTo>
                      <a:pt x="16002" y="41529"/>
                    </a:lnTo>
                    <a:lnTo>
                      <a:pt x="12954" y="42672"/>
                    </a:lnTo>
                    <a:lnTo>
                      <a:pt x="9779" y="42672"/>
                    </a:lnTo>
                    <a:lnTo>
                      <a:pt x="6731" y="41275"/>
                    </a:lnTo>
                    <a:lnTo>
                      <a:pt x="3937" y="38608"/>
                    </a:lnTo>
                    <a:lnTo>
                      <a:pt x="1778" y="34544"/>
                    </a:lnTo>
                    <a:lnTo>
                      <a:pt x="508" y="29845"/>
                    </a:lnTo>
                    <a:lnTo>
                      <a:pt x="0" y="24892"/>
                    </a:lnTo>
                    <a:lnTo>
                      <a:pt x="254" y="18796"/>
                    </a:lnTo>
                    <a:lnTo>
                      <a:pt x="889" y="12827"/>
                    </a:lnTo>
                    <a:lnTo>
                      <a:pt x="2159" y="7874"/>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49"/>
              <p:cNvSpPr/>
              <p:nvPr/>
            </p:nvSpPr>
            <p:spPr>
              <a:xfrm>
                <a:off x="4711446" y="9113520"/>
                <a:ext cx="15368" cy="33148"/>
              </a:xfrm>
              <a:custGeom>
                <a:avLst/>
                <a:gdLst/>
                <a:ahLst/>
                <a:cxnLst/>
                <a:rect l="0" t="0" r="0" b="0"/>
                <a:pathLst>
                  <a:path w="15368" h="33148">
                    <a:moveTo>
                      <a:pt x="0" y="22225"/>
                    </a:moveTo>
                    <a:lnTo>
                      <a:pt x="254" y="15367"/>
                    </a:lnTo>
                    <a:lnTo>
                      <a:pt x="1270" y="8509"/>
                    </a:lnTo>
                    <a:lnTo>
                      <a:pt x="2794" y="3556"/>
                    </a:lnTo>
                    <a:lnTo>
                      <a:pt x="5588" y="508"/>
                    </a:lnTo>
                    <a:lnTo>
                      <a:pt x="9017" y="0"/>
                    </a:lnTo>
                    <a:lnTo>
                      <a:pt x="12573" y="1651"/>
                    </a:lnTo>
                    <a:lnTo>
                      <a:pt x="14605" y="5207"/>
                    </a:lnTo>
                    <a:lnTo>
                      <a:pt x="15367" y="10668"/>
                    </a:lnTo>
                    <a:lnTo>
                      <a:pt x="15113" y="17526"/>
                    </a:lnTo>
                    <a:lnTo>
                      <a:pt x="13970" y="24384"/>
                    </a:lnTo>
                    <a:lnTo>
                      <a:pt x="12573" y="29337"/>
                    </a:lnTo>
                    <a:lnTo>
                      <a:pt x="9779" y="32385"/>
                    </a:lnTo>
                    <a:lnTo>
                      <a:pt x="6096" y="33147"/>
                    </a:lnTo>
                    <a:lnTo>
                      <a:pt x="2794" y="31496"/>
                    </a:lnTo>
                    <a:lnTo>
                      <a:pt x="635" y="27686"/>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p:cNvSpPr/>
              <p:nvPr/>
            </p:nvSpPr>
            <p:spPr>
              <a:xfrm>
                <a:off x="4707128" y="9108567"/>
                <a:ext cx="24131" cy="42800"/>
              </a:xfrm>
              <a:custGeom>
                <a:avLst/>
                <a:gdLst/>
                <a:ahLst/>
                <a:cxnLst/>
                <a:rect l="0" t="0" r="0" b="0"/>
                <a:pathLst>
                  <a:path w="24131" h="42800">
                    <a:moveTo>
                      <a:pt x="4572" y="4445"/>
                    </a:moveTo>
                    <a:lnTo>
                      <a:pt x="7366" y="1651"/>
                    </a:lnTo>
                    <a:lnTo>
                      <a:pt x="10541" y="254"/>
                    </a:lnTo>
                    <a:lnTo>
                      <a:pt x="13843" y="0"/>
                    </a:lnTo>
                    <a:lnTo>
                      <a:pt x="17018" y="1143"/>
                    </a:lnTo>
                    <a:lnTo>
                      <a:pt x="20066" y="3556"/>
                    </a:lnTo>
                    <a:lnTo>
                      <a:pt x="22225" y="7112"/>
                    </a:lnTo>
                    <a:lnTo>
                      <a:pt x="23749" y="11811"/>
                    </a:lnTo>
                    <a:lnTo>
                      <a:pt x="24130" y="17272"/>
                    </a:lnTo>
                    <a:lnTo>
                      <a:pt x="23749" y="23368"/>
                    </a:lnTo>
                    <a:lnTo>
                      <a:pt x="22860" y="29337"/>
                    </a:lnTo>
                    <a:lnTo>
                      <a:pt x="21590" y="34036"/>
                    </a:lnTo>
                    <a:lnTo>
                      <a:pt x="19431" y="38354"/>
                    </a:lnTo>
                    <a:lnTo>
                      <a:pt x="16637" y="41148"/>
                    </a:lnTo>
                    <a:lnTo>
                      <a:pt x="13335" y="42799"/>
                    </a:lnTo>
                    <a:lnTo>
                      <a:pt x="9906" y="42799"/>
                    </a:lnTo>
                    <a:lnTo>
                      <a:pt x="6731" y="41656"/>
                    </a:lnTo>
                    <a:lnTo>
                      <a:pt x="3937" y="39243"/>
                    </a:lnTo>
                    <a:lnTo>
                      <a:pt x="1778" y="35687"/>
                    </a:lnTo>
                    <a:lnTo>
                      <a:pt x="381" y="30734"/>
                    </a:lnTo>
                    <a:lnTo>
                      <a:pt x="0" y="25781"/>
                    </a:lnTo>
                    <a:lnTo>
                      <a:pt x="254" y="19812"/>
                    </a:lnTo>
                    <a:lnTo>
                      <a:pt x="1143" y="13716"/>
                    </a:lnTo>
                    <a:lnTo>
                      <a:pt x="2413" y="8509"/>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4668266" y="8916035"/>
                <a:ext cx="25147" cy="44070"/>
              </a:xfrm>
              <a:custGeom>
                <a:avLst/>
                <a:gdLst/>
                <a:ahLst/>
                <a:cxnLst/>
                <a:rect l="0" t="0" r="0" b="0"/>
                <a:pathLst>
                  <a:path w="25147" h="44070">
                    <a:moveTo>
                      <a:pt x="15875" y="20955"/>
                    </a:moveTo>
                    <a:lnTo>
                      <a:pt x="18669" y="19050"/>
                    </a:lnTo>
                    <a:lnTo>
                      <a:pt x="20447" y="16129"/>
                    </a:lnTo>
                    <a:lnTo>
                      <a:pt x="20574" y="10033"/>
                    </a:lnTo>
                    <a:lnTo>
                      <a:pt x="18415" y="6731"/>
                    </a:lnTo>
                    <a:lnTo>
                      <a:pt x="15494" y="5080"/>
                    </a:lnTo>
                    <a:lnTo>
                      <a:pt x="12446" y="4826"/>
                    </a:lnTo>
                    <a:lnTo>
                      <a:pt x="10033" y="5461"/>
                    </a:lnTo>
                    <a:lnTo>
                      <a:pt x="7747" y="8255"/>
                    </a:lnTo>
                    <a:lnTo>
                      <a:pt x="6350" y="13081"/>
                    </a:lnTo>
                    <a:lnTo>
                      <a:pt x="2540" y="12192"/>
                    </a:lnTo>
                    <a:lnTo>
                      <a:pt x="2921" y="8509"/>
                    </a:lnTo>
                    <a:lnTo>
                      <a:pt x="3556" y="5969"/>
                    </a:lnTo>
                    <a:lnTo>
                      <a:pt x="5969" y="2413"/>
                    </a:lnTo>
                    <a:lnTo>
                      <a:pt x="10541" y="0"/>
                    </a:lnTo>
                    <a:lnTo>
                      <a:pt x="15875" y="254"/>
                    </a:lnTo>
                    <a:lnTo>
                      <a:pt x="20828" y="2667"/>
                    </a:lnTo>
                    <a:lnTo>
                      <a:pt x="24257" y="7239"/>
                    </a:lnTo>
                    <a:lnTo>
                      <a:pt x="25146" y="11176"/>
                    </a:lnTo>
                    <a:lnTo>
                      <a:pt x="25146" y="15875"/>
                    </a:lnTo>
                    <a:lnTo>
                      <a:pt x="23241" y="20955"/>
                    </a:lnTo>
                    <a:lnTo>
                      <a:pt x="18669" y="25146"/>
                    </a:lnTo>
                    <a:lnTo>
                      <a:pt x="14351" y="27559"/>
                    </a:lnTo>
                    <a:lnTo>
                      <a:pt x="10541" y="29210"/>
                    </a:lnTo>
                    <a:lnTo>
                      <a:pt x="7112" y="31496"/>
                    </a:lnTo>
                    <a:lnTo>
                      <a:pt x="4699" y="36195"/>
                    </a:lnTo>
                    <a:lnTo>
                      <a:pt x="22987" y="39116"/>
                    </a:lnTo>
                    <a:lnTo>
                      <a:pt x="22606" y="44069"/>
                    </a:lnTo>
                    <a:lnTo>
                      <a:pt x="0" y="40513"/>
                    </a:lnTo>
                    <a:lnTo>
                      <a:pt x="635" y="35560"/>
                    </a:lnTo>
                    <a:lnTo>
                      <a:pt x="1905" y="31496"/>
                    </a:lnTo>
                    <a:lnTo>
                      <a:pt x="4064" y="28194"/>
                    </a:lnTo>
                    <a:lnTo>
                      <a:pt x="6350" y="25908"/>
                    </a:lnTo>
                    <a:lnTo>
                      <a:pt x="11557" y="22733"/>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52"/>
              <p:cNvSpPr/>
              <p:nvPr/>
            </p:nvSpPr>
            <p:spPr>
              <a:xfrm>
                <a:off x="4700905" y="8925306"/>
                <a:ext cx="14860" cy="33148"/>
              </a:xfrm>
              <a:custGeom>
                <a:avLst/>
                <a:gdLst/>
                <a:ahLst/>
                <a:cxnLst/>
                <a:rect l="0" t="0" r="0" b="0"/>
                <a:pathLst>
                  <a:path w="14860" h="33148">
                    <a:moveTo>
                      <a:pt x="0" y="22733"/>
                    </a:moveTo>
                    <a:lnTo>
                      <a:pt x="254" y="15621"/>
                    </a:lnTo>
                    <a:lnTo>
                      <a:pt x="1143" y="8509"/>
                    </a:lnTo>
                    <a:lnTo>
                      <a:pt x="2667" y="3556"/>
                    </a:lnTo>
                    <a:lnTo>
                      <a:pt x="5461" y="762"/>
                    </a:lnTo>
                    <a:lnTo>
                      <a:pt x="8890" y="0"/>
                    </a:lnTo>
                    <a:lnTo>
                      <a:pt x="12065" y="1397"/>
                    </a:lnTo>
                    <a:lnTo>
                      <a:pt x="14478" y="4953"/>
                    </a:lnTo>
                    <a:lnTo>
                      <a:pt x="14859" y="10160"/>
                    </a:lnTo>
                    <a:lnTo>
                      <a:pt x="14605" y="17272"/>
                    </a:lnTo>
                    <a:lnTo>
                      <a:pt x="13843" y="24130"/>
                    </a:lnTo>
                    <a:lnTo>
                      <a:pt x="12319" y="29337"/>
                    </a:lnTo>
                    <a:lnTo>
                      <a:pt x="9525" y="32385"/>
                    </a:lnTo>
                    <a:lnTo>
                      <a:pt x="6096" y="33147"/>
                    </a:lnTo>
                    <a:lnTo>
                      <a:pt x="2667" y="31496"/>
                    </a:lnTo>
                    <a:lnTo>
                      <a:pt x="635" y="2794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4696587" y="8920353"/>
                <a:ext cx="23623" cy="42800"/>
              </a:xfrm>
              <a:custGeom>
                <a:avLst/>
                <a:gdLst/>
                <a:ahLst/>
                <a:cxnLst/>
                <a:rect l="0" t="0" r="0" b="0"/>
                <a:pathLst>
                  <a:path w="23623" h="42800">
                    <a:moveTo>
                      <a:pt x="4318" y="4699"/>
                    </a:moveTo>
                    <a:lnTo>
                      <a:pt x="7112" y="1905"/>
                    </a:lnTo>
                    <a:lnTo>
                      <a:pt x="10414" y="254"/>
                    </a:lnTo>
                    <a:lnTo>
                      <a:pt x="13589" y="0"/>
                    </a:lnTo>
                    <a:lnTo>
                      <a:pt x="16764" y="889"/>
                    </a:lnTo>
                    <a:lnTo>
                      <a:pt x="19685" y="3302"/>
                    </a:lnTo>
                    <a:lnTo>
                      <a:pt x="21717" y="6858"/>
                    </a:lnTo>
                    <a:lnTo>
                      <a:pt x="23241" y="11430"/>
                    </a:lnTo>
                    <a:lnTo>
                      <a:pt x="23622" y="16891"/>
                    </a:lnTo>
                    <a:lnTo>
                      <a:pt x="23241" y="23241"/>
                    </a:lnTo>
                    <a:lnTo>
                      <a:pt x="22479" y="29083"/>
                    </a:lnTo>
                    <a:lnTo>
                      <a:pt x="21336" y="33909"/>
                    </a:lnTo>
                    <a:lnTo>
                      <a:pt x="18923" y="38100"/>
                    </a:lnTo>
                    <a:lnTo>
                      <a:pt x="16129" y="40894"/>
                    </a:lnTo>
                    <a:lnTo>
                      <a:pt x="13208" y="42545"/>
                    </a:lnTo>
                    <a:lnTo>
                      <a:pt x="9906" y="42799"/>
                    </a:lnTo>
                    <a:lnTo>
                      <a:pt x="6731" y="41910"/>
                    </a:lnTo>
                    <a:lnTo>
                      <a:pt x="3937" y="39497"/>
                    </a:lnTo>
                    <a:lnTo>
                      <a:pt x="1778" y="36195"/>
                    </a:lnTo>
                    <a:lnTo>
                      <a:pt x="508" y="31496"/>
                    </a:lnTo>
                    <a:lnTo>
                      <a:pt x="0" y="26543"/>
                    </a:lnTo>
                    <a:lnTo>
                      <a:pt x="254" y="20320"/>
                    </a:lnTo>
                    <a:lnTo>
                      <a:pt x="889" y="14224"/>
                    </a:lnTo>
                    <a:lnTo>
                      <a:pt x="2159" y="9017"/>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4729099" y="8927465"/>
                <a:ext cx="15495" cy="33148"/>
              </a:xfrm>
              <a:custGeom>
                <a:avLst/>
                <a:gdLst/>
                <a:ahLst/>
                <a:cxnLst/>
                <a:rect l="0" t="0" r="0" b="0"/>
                <a:pathLst>
                  <a:path w="15495" h="33148">
                    <a:moveTo>
                      <a:pt x="0" y="22987"/>
                    </a:moveTo>
                    <a:lnTo>
                      <a:pt x="254" y="15875"/>
                    </a:lnTo>
                    <a:lnTo>
                      <a:pt x="1016" y="9017"/>
                    </a:lnTo>
                    <a:lnTo>
                      <a:pt x="2667" y="4064"/>
                    </a:lnTo>
                    <a:lnTo>
                      <a:pt x="5461" y="762"/>
                    </a:lnTo>
                    <a:lnTo>
                      <a:pt x="9017" y="0"/>
                    </a:lnTo>
                    <a:lnTo>
                      <a:pt x="12573" y="1397"/>
                    </a:lnTo>
                    <a:lnTo>
                      <a:pt x="14859" y="4953"/>
                    </a:lnTo>
                    <a:lnTo>
                      <a:pt x="15494" y="10160"/>
                    </a:lnTo>
                    <a:lnTo>
                      <a:pt x="15113" y="17272"/>
                    </a:lnTo>
                    <a:lnTo>
                      <a:pt x="14224" y="24130"/>
                    </a:lnTo>
                    <a:lnTo>
                      <a:pt x="12700" y="29337"/>
                    </a:lnTo>
                    <a:lnTo>
                      <a:pt x="9652" y="32385"/>
                    </a:lnTo>
                    <a:lnTo>
                      <a:pt x="6096" y="33147"/>
                    </a:lnTo>
                    <a:lnTo>
                      <a:pt x="2667" y="31750"/>
                    </a:lnTo>
                    <a:lnTo>
                      <a:pt x="508" y="28194"/>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55"/>
              <p:cNvSpPr/>
              <p:nvPr/>
            </p:nvSpPr>
            <p:spPr>
              <a:xfrm>
                <a:off x="4724654" y="8922512"/>
                <a:ext cx="24512" cy="43054"/>
              </a:xfrm>
              <a:custGeom>
                <a:avLst/>
                <a:gdLst/>
                <a:ahLst/>
                <a:cxnLst/>
                <a:rect l="0" t="0" r="0" b="0"/>
                <a:pathLst>
                  <a:path w="24512" h="43054">
                    <a:moveTo>
                      <a:pt x="4699" y="5207"/>
                    </a:moveTo>
                    <a:lnTo>
                      <a:pt x="7493" y="2032"/>
                    </a:lnTo>
                    <a:lnTo>
                      <a:pt x="10668" y="508"/>
                    </a:lnTo>
                    <a:lnTo>
                      <a:pt x="14097" y="0"/>
                    </a:lnTo>
                    <a:lnTo>
                      <a:pt x="17399" y="889"/>
                    </a:lnTo>
                    <a:lnTo>
                      <a:pt x="20193" y="3048"/>
                    </a:lnTo>
                    <a:lnTo>
                      <a:pt x="22606" y="6604"/>
                    </a:lnTo>
                    <a:lnTo>
                      <a:pt x="24003" y="11049"/>
                    </a:lnTo>
                    <a:lnTo>
                      <a:pt x="24511" y="16510"/>
                    </a:lnTo>
                    <a:lnTo>
                      <a:pt x="24003" y="22987"/>
                    </a:lnTo>
                    <a:lnTo>
                      <a:pt x="23241" y="28829"/>
                    </a:lnTo>
                    <a:lnTo>
                      <a:pt x="21971" y="33528"/>
                    </a:lnTo>
                    <a:lnTo>
                      <a:pt x="19812" y="38100"/>
                    </a:lnTo>
                    <a:lnTo>
                      <a:pt x="16764" y="40894"/>
                    </a:lnTo>
                    <a:lnTo>
                      <a:pt x="13462" y="42799"/>
                    </a:lnTo>
                    <a:lnTo>
                      <a:pt x="10033" y="43053"/>
                    </a:lnTo>
                    <a:lnTo>
                      <a:pt x="6858" y="42164"/>
                    </a:lnTo>
                    <a:lnTo>
                      <a:pt x="4064" y="40005"/>
                    </a:lnTo>
                    <a:lnTo>
                      <a:pt x="1651" y="36449"/>
                    </a:lnTo>
                    <a:lnTo>
                      <a:pt x="381" y="31750"/>
                    </a:lnTo>
                    <a:lnTo>
                      <a:pt x="0" y="26924"/>
                    </a:lnTo>
                    <a:lnTo>
                      <a:pt x="127" y="20828"/>
                    </a:lnTo>
                    <a:lnTo>
                      <a:pt x="1016" y="14732"/>
                    </a:lnTo>
                    <a:lnTo>
                      <a:pt x="2286" y="9398"/>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Freeform 56"/>
              <p:cNvSpPr/>
              <p:nvPr/>
            </p:nvSpPr>
            <p:spPr>
              <a:xfrm>
                <a:off x="4686300" y="8713470"/>
                <a:ext cx="24512" cy="42546"/>
              </a:xfrm>
              <a:custGeom>
                <a:avLst/>
                <a:gdLst/>
                <a:ahLst/>
                <a:cxnLst/>
                <a:rect l="0" t="0" r="0" b="0"/>
                <a:pathLst>
                  <a:path w="24512" h="42546">
                    <a:moveTo>
                      <a:pt x="0" y="26543"/>
                    </a:moveTo>
                    <a:lnTo>
                      <a:pt x="4572" y="27432"/>
                    </a:lnTo>
                    <a:lnTo>
                      <a:pt x="4572" y="30988"/>
                    </a:lnTo>
                    <a:lnTo>
                      <a:pt x="5588" y="34544"/>
                    </a:lnTo>
                    <a:lnTo>
                      <a:pt x="8763" y="37211"/>
                    </a:lnTo>
                    <a:lnTo>
                      <a:pt x="12954" y="37846"/>
                    </a:lnTo>
                    <a:lnTo>
                      <a:pt x="16764" y="36703"/>
                    </a:lnTo>
                    <a:lnTo>
                      <a:pt x="19177" y="32893"/>
                    </a:lnTo>
                    <a:lnTo>
                      <a:pt x="19558" y="29845"/>
                    </a:lnTo>
                    <a:lnTo>
                      <a:pt x="18923" y="26797"/>
                    </a:lnTo>
                    <a:lnTo>
                      <a:pt x="17272" y="24130"/>
                    </a:lnTo>
                    <a:lnTo>
                      <a:pt x="13589" y="22733"/>
                    </a:lnTo>
                    <a:lnTo>
                      <a:pt x="9906" y="21971"/>
                    </a:lnTo>
                    <a:lnTo>
                      <a:pt x="10287" y="17526"/>
                    </a:lnTo>
                    <a:lnTo>
                      <a:pt x="13716" y="18288"/>
                    </a:lnTo>
                    <a:lnTo>
                      <a:pt x="17653" y="17780"/>
                    </a:lnTo>
                    <a:lnTo>
                      <a:pt x="19812" y="15113"/>
                    </a:lnTo>
                    <a:lnTo>
                      <a:pt x="20193" y="11557"/>
                    </a:lnTo>
                    <a:lnTo>
                      <a:pt x="19304" y="7874"/>
                    </a:lnTo>
                    <a:lnTo>
                      <a:pt x="17272" y="5842"/>
                    </a:lnTo>
                    <a:lnTo>
                      <a:pt x="14224" y="4953"/>
                    </a:lnTo>
                    <a:lnTo>
                      <a:pt x="11176" y="4953"/>
                    </a:lnTo>
                    <a:lnTo>
                      <a:pt x="8763" y="6096"/>
                    </a:lnTo>
                    <a:lnTo>
                      <a:pt x="7112" y="9017"/>
                    </a:lnTo>
                    <a:lnTo>
                      <a:pt x="6477" y="12319"/>
                    </a:lnTo>
                    <a:lnTo>
                      <a:pt x="2413" y="11303"/>
                    </a:lnTo>
                    <a:lnTo>
                      <a:pt x="3175" y="7112"/>
                    </a:lnTo>
                    <a:lnTo>
                      <a:pt x="4572" y="4318"/>
                    </a:lnTo>
                    <a:lnTo>
                      <a:pt x="8128" y="1016"/>
                    </a:lnTo>
                    <a:lnTo>
                      <a:pt x="12065" y="0"/>
                    </a:lnTo>
                    <a:lnTo>
                      <a:pt x="16764" y="508"/>
                    </a:lnTo>
                    <a:lnTo>
                      <a:pt x="21082" y="2794"/>
                    </a:lnTo>
                    <a:lnTo>
                      <a:pt x="24130" y="7366"/>
                    </a:lnTo>
                    <a:lnTo>
                      <a:pt x="24511" y="15113"/>
                    </a:lnTo>
                    <a:lnTo>
                      <a:pt x="22987" y="18669"/>
                    </a:lnTo>
                    <a:lnTo>
                      <a:pt x="20066" y="21336"/>
                    </a:lnTo>
                    <a:lnTo>
                      <a:pt x="22860" y="24892"/>
                    </a:lnTo>
                    <a:lnTo>
                      <a:pt x="24130" y="29337"/>
                    </a:lnTo>
                    <a:lnTo>
                      <a:pt x="23622" y="34036"/>
                    </a:lnTo>
                    <a:lnTo>
                      <a:pt x="21971" y="37846"/>
                    </a:lnTo>
                    <a:lnTo>
                      <a:pt x="17907" y="41402"/>
                    </a:lnTo>
                    <a:lnTo>
                      <a:pt x="12700" y="42545"/>
                    </a:lnTo>
                    <a:lnTo>
                      <a:pt x="7747" y="41656"/>
                    </a:lnTo>
                    <a:lnTo>
                      <a:pt x="4064" y="39243"/>
                    </a:lnTo>
                    <a:lnTo>
                      <a:pt x="889" y="34290"/>
                    </a:lnTo>
                    <a:lnTo>
                      <a:pt x="254" y="30988"/>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a:off x="4720082" y="8722995"/>
                <a:ext cx="15241" cy="33021"/>
              </a:xfrm>
              <a:custGeom>
                <a:avLst/>
                <a:gdLst/>
                <a:ahLst/>
                <a:cxnLst/>
                <a:rect l="0" t="0" r="0" b="0"/>
                <a:pathLst>
                  <a:path w="15241" h="33021">
                    <a:moveTo>
                      <a:pt x="0" y="22479"/>
                    </a:moveTo>
                    <a:lnTo>
                      <a:pt x="127" y="15621"/>
                    </a:lnTo>
                    <a:lnTo>
                      <a:pt x="1143" y="8763"/>
                    </a:lnTo>
                    <a:lnTo>
                      <a:pt x="2540" y="3810"/>
                    </a:lnTo>
                    <a:lnTo>
                      <a:pt x="5588" y="635"/>
                    </a:lnTo>
                    <a:lnTo>
                      <a:pt x="9017" y="0"/>
                    </a:lnTo>
                    <a:lnTo>
                      <a:pt x="12446" y="1397"/>
                    </a:lnTo>
                    <a:lnTo>
                      <a:pt x="14859" y="5080"/>
                    </a:lnTo>
                    <a:lnTo>
                      <a:pt x="15240" y="10287"/>
                    </a:lnTo>
                    <a:lnTo>
                      <a:pt x="15113" y="17272"/>
                    </a:lnTo>
                    <a:lnTo>
                      <a:pt x="13970" y="24257"/>
                    </a:lnTo>
                    <a:lnTo>
                      <a:pt x="12446" y="29337"/>
                    </a:lnTo>
                    <a:lnTo>
                      <a:pt x="9652" y="32385"/>
                    </a:lnTo>
                    <a:lnTo>
                      <a:pt x="5969" y="33020"/>
                    </a:lnTo>
                    <a:lnTo>
                      <a:pt x="2540" y="31496"/>
                    </a:lnTo>
                    <a:lnTo>
                      <a:pt x="381" y="2794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a:off x="4715510" y="8718042"/>
                <a:ext cx="24385" cy="43054"/>
              </a:xfrm>
              <a:custGeom>
                <a:avLst/>
                <a:gdLst/>
                <a:ahLst/>
                <a:cxnLst/>
                <a:rect l="0" t="0" r="0" b="0"/>
                <a:pathLst>
                  <a:path w="24385" h="43054">
                    <a:moveTo>
                      <a:pt x="4699" y="4699"/>
                    </a:moveTo>
                    <a:lnTo>
                      <a:pt x="7620" y="1778"/>
                    </a:lnTo>
                    <a:lnTo>
                      <a:pt x="10795" y="127"/>
                    </a:lnTo>
                    <a:lnTo>
                      <a:pt x="14224" y="0"/>
                    </a:lnTo>
                    <a:lnTo>
                      <a:pt x="17399" y="1143"/>
                    </a:lnTo>
                    <a:lnTo>
                      <a:pt x="20320" y="3302"/>
                    </a:lnTo>
                    <a:lnTo>
                      <a:pt x="22606" y="6731"/>
                    </a:lnTo>
                    <a:lnTo>
                      <a:pt x="24003" y="11557"/>
                    </a:lnTo>
                    <a:lnTo>
                      <a:pt x="24384" y="17018"/>
                    </a:lnTo>
                    <a:lnTo>
                      <a:pt x="24130" y="23114"/>
                    </a:lnTo>
                    <a:lnTo>
                      <a:pt x="23241" y="29083"/>
                    </a:lnTo>
                    <a:lnTo>
                      <a:pt x="21971" y="33782"/>
                    </a:lnTo>
                    <a:lnTo>
                      <a:pt x="19558" y="38227"/>
                    </a:lnTo>
                    <a:lnTo>
                      <a:pt x="16891" y="41148"/>
                    </a:lnTo>
                    <a:lnTo>
                      <a:pt x="13589" y="42799"/>
                    </a:lnTo>
                    <a:lnTo>
                      <a:pt x="10160" y="43053"/>
                    </a:lnTo>
                    <a:lnTo>
                      <a:pt x="6985" y="41783"/>
                    </a:lnTo>
                    <a:lnTo>
                      <a:pt x="4191" y="39497"/>
                    </a:lnTo>
                    <a:lnTo>
                      <a:pt x="1778" y="35941"/>
                    </a:lnTo>
                    <a:lnTo>
                      <a:pt x="508" y="31242"/>
                    </a:lnTo>
                    <a:lnTo>
                      <a:pt x="0" y="26162"/>
                    </a:lnTo>
                    <a:lnTo>
                      <a:pt x="254" y="20320"/>
                    </a:lnTo>
                    <a:lnTo>
                      <a:pt x="1143" y="14097"/>
                    </a:lnTo>
                    <a:lnTo>
                      <a:pt x="2413" y="889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4748657" y="8725027"/>
                <a:ext cx="15749" cy="33402"/>
              </a:xfrm>
              <a:custGeom>
                <a:avLst/>
                <a:gdLst/>
                <a:ahLst/>
                <a:cxnLst/>
                <a:rect l="0" t="0" r="0" b="0"/>
                <a:pathLst>
                  <a:path w="15749" h="33402">
                    <a:moveTo>
                      <a:pt x="0" y="22987"/>
                    </a:moveTo>
                    <a:lnTo>
                      <a:pt x="508" y="16129"/>
                    </a:lnTo>
                    <a:lnTo>
                      <a:pt x="1397" y="9017"/>
                    </a:lnTo>
                    <a:lnTo>
                      <a:pt x="2794" y="4064"/>
                    </a:lnTo>
                    <a:lnTo>
                      <a:pt x="5842" y="762"/>
                    </a:lnTo>
                    <a:lnTo>
                      <a:pt x="9525" y="0"/>
                    </a:lnTo>
                    <a:lnTo>
                      <a:pt x="12954" y="1270"/>
                    </a:lnTo>
                    <a:lnTo>
                      <a:pt x="15113" y="4826"/>
                    </a:lnTo>
                    <a:lnTo>
                      <a:pt x="15748" y="10033"/>
                    </a:lnTo>
                    <a:lnTo>
                      <a:pt x="15494" y="17018"/>
                    </a:lnTo>
                    <a:lnTo>
                      <a:pt x="14478" y="24003"/>
                    </a:lnTo>
                    <a:lnTo>
                      <a:pt x="12954" y="29210"/>
                    </a:lnTo>
                    <a:lnTo>
                      <a:pt x="9906" y="32512"/>
                    </a:lnTo>
                    <a:lnTo>
                      <a:pt x="6350" y="33401"/>
                    </a:lnTo>
                    <a:lnTo>
                      <a:pt x="2794" y="32004"/>
                    </a:lnTo>
                    <a:lnTo>
                      <a:pt x="762" y="28448"/>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Freeform 60"/>
              <p:cNvSpPr/>
              <p:nvPr/>
            </p:nvSpPr>
            <p:spPr>
              <a:xfrm>
                <a:off x="4744212" y="8720074"/>
                <a:ext cx="24893" cy="43181"/>
              </a:xfrm>
              <a:custGeom>
                <a:avLst/>
                <a:gdLst/>
                <a:ahLst/>
                <a:cxnLst/>
                <a:rect l="0" t="0" r="0" b="0"/>
                <a:pathLst>
                  <a:path w="24893" h="43181">
                    <a:moveTo>
                      <a:pt x="4699" y="5207"/>
                    </a:moveTo>
                    <a:lnTo>
                      <a:pt x="7747" y="2159"/>
                    </a:lnTo>
                    <a:lnTo>
                      <a:pt x="10922" y="508"/>
                    </a:lnTo>
                    <a:lnTo>
                      <a:pt x="14351" y="0"/>
                    </a:lnTo>
                    <a:lnTo>
                      <a:pt x="17653" y="762"/>
                    </a:lnTo>
                    <a:lnTo>
                      <a:pt x="20701" y="2921"/>
                    </a:lnTo>
                    <a:lnTo>
                      <a:pt x="22987" y="6477"/>
                    </a:lnTo>
                    <a:lnTo>
                      <a:pt x="24511" y="10922"/>
                    </a:lnTo>
                    <a:lnTo>
                      <a:pt x="24892" y="16383"/>
                    </a:lnTo>
                    <a:lnTo>
                      <a:pt x="24511" y="22479"/>
                    </a:lnTo>
                    <a:lnTo>
                      <a:pt x="23622" y="28702"/>
                    </a:lnTo>
                    <a:lnTo>
                      <a:pt x="22352" y="33401"/>
                    </a:lnTo>
                    <a:lnTo>
                      <a:pt x="19939" y="37846"/>
                    </a:lnTo>
                    <a:lnTo>
                      <a:pt x="17145" y="41021"/>
                    </a:lnTo>
                    <a:lnTo>
                      <a:pt x="13716" y="42926"/>
                    </a:lnTo>
                    <a:lnTo>
                      <a:pt x="10287" y="43180"/>
                    </a:lnTo>
                    <a:lnTo>
                      <a:pt x="7112" y="42418"/>
                    </a:lnTo>
                    <a:lnTo>
                      <a:pt x="4064" y="40259"/>
                    </a:lnTo>
                    <a:lnTo>
                      <a:pt x="1905" y="36703"/>
                    </a:lnTo>
                    <a:lnTo>
                      <a:pt x="381" y="32004"/>
                    </a:lnTo>
                    <a:lnTo>
                      <a:pt x="0" y="27178"/>
                    </a:lnTo>
                    <a:lnTo>
                      <a:pt x="254" y="21082"/>
                    </a:lnTo>
                    <a:lnTo>
                      <a:pt x="1016" y="14986"/>
                    </a:lnTo>
                    <a:lnTo>
                      <a:pt x="2540" y="9525"/>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61"/>
              <p:cNvSpPr/>
              <p:nvPr/>
            </p:nvSpPr>
            <p:spPr>
              <a:xfrm>
                <a:off x="4712970" y="8476615"/>
                <a:ext cx="11812" cy="17146"/>
              </a:xfrm>
              <a:custGeom>
                <a:avLst/>
                <a:gdLst/>
                <a:ahLst/>
                <a:cxnLst/>
                <a:rect l="0" t="0" r="0" b="0"/>
                <a:pathLst>
                  <a:path w="11812" h="17146">
                    <a:moveTo>
                      <a:pt x="11811" y="0"/>
                    </a:moveTo>
                    <a:lnTo>
                      <a:pt x="10287" y="17145"/>
                    </a:lnTo>
                    <a:lnTo>
                      <a:pt x="0" y="14986"/>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a:off x="4708906" y="8467852"/>
                <a:ext cx="23623" cy="41276"/>
              </a:xfrm>
              <a:custGeom>
                <a:avLst/>
                <a:gdLst/>
                <a:ahLst/>
                <a:cxnLst/>
                <a:rect l="0" t="0" r="0" b="0"/>
                <a:pathLst>
                  <a:path w="23623" h="41276">
                    <a:moveTo>
                      <a:pt x="17907" y="0"/>
                    </a:moveTo>
                    <a:lnTo>
                      <a:pt x="21082" y="381"/>
                    </a:lnTo>
                    <a:lnTo>
                      <a:pt x="18542" y="26670"/>
                    </a:lnTo>
                    <a:lnTo>
                      <a:pt x="23622" y="27559"/>
                    </a:lnTo>
                    <a:lnTo>
                      <a:pt x="22987" y="32512"/>
                    </a:lnTo>
                    <a:lnTo>
                      <a:pt x="18034" y="31623"/>
                    </a:lnTo>
                    <a:lnTo>
                      <a:pt x="17145" y="41275"/>
                    </a:lnTo>
                    <a:lnTo>
                      <a:pt x="13081" y="40640"/>
                    </a:lnTo>
                    <a:lnTo>
                      <a:pt x="13970" y="30988"/>
                    </a:lnTo>
                    <a:lnTo>
                      <a:pt x="0" y="27813"/>
                    </a:lnTo>
                    <a:lnTo>
                      <a:pt x="254" y="2286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reeform 63"/>
              <p:cNvSpPr/>
              <p:nvPr/>
            </p:nvSpPr>
            <p:spPr>
              <a:xfrm>
                <a:off x="4740656" y="8475853"/>
                <a:ext cx="15749" cy="33148"/>
              </a:xfrm>
              <a:custGeom>
                <a:avLst/>
                <a:gdLst/>
                <a:ahLst/>
                <a:cxnLst/>
                <a:rect l="0" t="0" r="0" b="0"/>
                <a:pathLst>
                  <a:path w="15749" h="33148">
                    <a:moveTo>
                      <a:pt x="0" y="22479"/>
                    </a:moveTo>
                    <a:lnTo>
                      <a:pt x="254" y="15621"/>
                    </a:lnTo>
                    <a:lnTo>
                      <a:pt x="1397" y="8763"/>
                    </a:lnTo>
                    <a:lnTo>
                      <a:pt x="2921" y="3810"/>
                    </a:lnTo>
                    <a:lnTo>
                      <a:pt x="5969" y="762"/>
                    </a:lnTo>
                    <a:lnTo>
                      <a:pt x="9525" y="0"/>
                    </a:lnTo>
                    <a:lnTo>
                      <a:pt x="12954" y="1651"/>
                    </a:lnTo>
                    <a:lnTo>
                      <a:pt x="15367" y="5207"/>
                    </a:lnTo>
                    <a:lnTo>
                      <a:pt x="15748" y="10414"/>
                    </a:lnTo>
                    <a:lnTo>
                      <a:pt x="15621" y="17272"/>
                    </a:lnTo>
                    <a:lnTo>
                      <a:pt x="14478" y="24130"/>
                    </a:lnTo>
                    <a:lnTo>
                      <a:pt x="12954" y="29337"/>
                    </a:lnTo>
                    <a:lnTo>
                      <a:pt x="9906" y="32385"/>
                    </a:lnTo>
                    <a:lnTo>
                      <a:pt x="6096" y="33147"/>
                    </a:lnTo>
                    <a:lnTo>
                      <a:pt x="2667" y="31496"/>
                    </a:lnTo>
                    <a:lnTo>
                      <a:pt x="508" y="2794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64"/>
              <p:cNvSpPr/>
              <p:nvPr/>
            </p:nvSpPr>
            <p:spPr>
              <a:xfrm>
                <a:off x="4736211" y="8471154"/>
                <a:ext cx="25020" cy="42546"/>
              </a:xfrm>
              <a:custGeom>
                <a:avLst/>
                <a:gdLst/>
                <a:ahLst/>
                <a:cxnLst/>
                <a:rect l="0" t="0" r="0" b="0"/>
                <a:pathLst>
                  <a:path w="25020" h="42546">
                    <a:moveTo>
                      <a:pt x="4699" y="4699"/>
                    </a:moveTo>
                    <a:lnTo>
                      <a:pt x="7747" y="1778"/>
                    </a:lnTo>
                    <a:lnTo>
                      <a:pt x="11049" y="127"/>
                    </a:lnTo>
                    <a:lnTo>
                      <a:pt x="14351" y="0"/>
                    </a:lnTo>
                    <a:lnTo>
                      <a:pt x="17907" y="889"/>
                    </a:lnTo>
                    <a:lnTo>
                      <a:pt x="20955" y="3048"/>
                    </a:lnTo>
                    <a:lnTo>
                      <a:pt x="23114" y="6477"/>
                    </a:lnTo>
                    <a:lnTo>
                      <a:pt x="24511" y="11303"/>
                    </a:lnTo>
                    <a:lnTo>
                      <a:pt x="25019" y="16764"/>
                    </a:lnTo>
                    <a:lnTo>
                      <a:pt x="24765" y="22860"/>
                    </a:lnTo>
                    <a:lnTo>
                      <a:pt x="23749" y="28829"/>
                    </a:lnTo>
                    <a:lnTo>
                      <a:pt x="22352" y="33528"/>
                    </a:lnTo>
                    <a:lnTo>
                      <a:pt x="20066" y="37846"/>
                    </a:lnTo>
                    <a:lnTo>
                      <a:pt x="17018" y="40894"/>
                    </a:lnTo>
                    <a:lnTo>
                      <a:pt x="13589" y="42291"/>
                    </a:lnTo>
                    <a:lnTo>
                      <a:pt x="10160" y="42545"/>
                    </a:lnTo>
                    <a:lnTo>
                      <a:pt x="6858" y="41656"/>
                    </a:lnTo>
                    <a:lnTo>
                      <a:pt x="3937" y="39243"/>
                    </a:lnTo>
                    <a:lnTo>
                      <a:pt x="1651" y="35687"/>
                    </a:lnTo>
                    <a:lnTo>
                      <a:pt x="508" y="30988"/>
                    </a:lnTo>
                    <a:lnTo>
                      <a:pt x="0" y="25908"/>
                    </a:lnTo>
                    <a:lnTo>
                      <a:pt x="254" y="20066"/>
                    </a:lnTo>
                    <a:lnTo>
                      <a:pt x="1143" y="13970"/>
                    </a:lnTo>
                    <a:lnTo>
                      <a:pt x="2540" y="889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65"/>
              <p:cNvSpPr/>
              <p:nvPr/>
            </p:nvSpPr>
            <p:spPr>
              <a:xfrm>
                <a:off x="4770247" y="8478393"/>
                <a:ext cx="16384" cy="33402"/>
              </a:xfrm>
              <a:custGeom>
                <a:avLst/>
                <a:gdLst/>
                <a:ahLst/>
                <a:cxnLst/>
                <a:rect l="0" t="0" r="0" b="0"/>
                <a:pathLst>
                  <a:path w="16384" h="33402">
                    <a:moveTo>
                      <a:pt x="0" y="23241"/>
                    </a:moveTo>
                    <a:lnTo>
                      <a:pt x="381" y="16129"/>
                    </a:lnTo>
                    <a:lnTo>
                      <a:pt x="1524" y="9271"/>
                    </a:lnTo>
                    <a:lnTo>
                      <a:pt x="2921" y="4318"/>
                    </a:lnTo>
                    <a:lnTo>
                      <a:pt x="5969" y="1016"/>
                    </a:lnTo>
                    <a:lnTo>
                      <a:pt x="9652" y="0"/>
                    </a:lnTo>
                    <a:lnTo>
                      <a:pt x="13335" y="1270"/>
                    </a:lnTo>
                    <a:lnTo>
                      <a:pt x="15621" y="4699"/>
                    </a:lnTo>
                    <a:lnTo>
                      <a:pt x="16383" y="10033"/>
                    </a:lnTo>
                    <a:lnTo>
                      <a:pt x="15875" y="16891"/>
                    </a:lnTo>
                    <a:lnTo>
                      <a:pt x="15113" y="24003"/>
                    </a:lnTo>
                    <a:lnTo>
                      <a:pt x="13335" y="29210"/>
                    </a:lnTo>
                    <a:lnTo>
                      <a:pt x="10287" y="32512"/>
                    </a:lnTo>
                    <a:lnTo>
                      <a:pt x="6604" y="33401"/>
                    </a:lnTo>
                    <a:lnTo>
                      <a:pt x="2921" y="32004"/>
                    </a:lnTo>
                    <a:lnTo>
                      <a:pt x="635" y="28448"/>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a:off x="4765421" y="8473440"/>
                <a:ext cx="25655" cy="43054"/>
              </a:xfrm>
              <a:custGeom>
                <a:avLst/>
                <a:gdLst/>
                <a:ahLst/>
                <a:cxnLst/>
                <a:rect l="0" t="0" r="0" b="0"/>
                <a:pathLst>
                  <a:path w="25655" h="43054">
                    <a:moveTo>
                      <a:pt x="5207" y="5461"/>
                    </a:moveTo>
                    <a:lnTo>
                      <a:pt x="8255" y="2413"/>
                    </a:lnTo>
                    <a:lnTo>
                      <a:pt x="11430" y="508"/>
                    </a:lnTo>
                    <a:lnTo>
                      <a:pt x="15113" y="0"/>
                    </a:lnTo>
                    <a:lnTo>
                      <a:pt x="18288" y="762"/>
                    </a:lnTo>
                    <a:lnTo>
                      <a:pt x="21336" y="2921"/>
                    </a:lnTo>
                    <a:lnTo>
                      <a:pt x="23749" y="6223"/>
                    </a:lnTo>
                    <a:lnTo>
                      <a:pt x="25273" y="10668"/>
                    </a:lnTo>
                    <a:lnTo>
                      <a:pt x="25654" y="16129"/>
                    </a:lnTo>
                    <a:lnTo>
                      <a:pt x="25400" y="22479"/>
                    </a:lnTo>
                    <a:lnTo>
                      <a:pt x="24638" y="28448"/>
                    </a:lnTo>
                    <a:lnTo>
                      <a:pt x="23241" y="33147"/>
                    </a:lnTo>
                    <a:lnTo>
                      <a:pt x="20955" y="37846"/>
                    </a:lnTo>
                    <a:lnTo>
                      <a:pt x="17907" y="40894"/>
                    </a:lnTo>
                    <a:lnTo>
                      <a:pt x="14478" y="42926"/>
                    </a:lnTo>
                    <a:lnTo>
                      <a:pt x="11049" y="43053"/>
                    </a:lnTo>
                    <a:lnTo>
                      <a:pt x="7620" y="42418"/>
                    </a:lnTo>
                    <a:lnTo>
                      <a:pt x="4445" y="40259"/>
                    </a:lnTo>
                    <a:lnTo>
                      <a:pt x="2032" y="36703"/>
                    </a:lnTo>
                    <a:lnTo>
                      <a:pt x="508" y="32131"/>
                    </a:lnTo>
                    <a:lnTo>
                      <a:pt x="0" y="27178"/>
                    </a:lnTo>
                    <a:lnTo>
                      <a:pt x="508" y="21336"/>
                    </a:lnTo>
                    <a:lnTo>
                      <a:pt x="1397" y="15113"/>
                    </a:lnTo>
                    <a:lnTo>
                      <a:pt x="2794" y="9652"/>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4743577" y="8051419"/>
                <a:ext cx="29465" cy="42673"/>
              </a:xfrm>
              <a:custGeom>
                <a:avLst/>
                <a:gdLst/>
                <a:ahLst/>
                <a:cxnLst/>
                <a:rect l="0" t="0" r="0" b="0"/>
                <a:pathLst>
                  <a:path w="29465" h="42673">
                    <a:moveTo>
                      <a:pt x="4191" y="32639"/>
                    </a:moveTo>
                    <a:lnTo>
                      <a:pt x="4953" y="35052"/>
                    </a:lnTo>
                    <a:lnTo>
                      <a:pt x="7493" y="37592"/>
                    </a:lnTo>
                    <a:lnTo>
                      <a:pt x="11430" y="37592"/>
                    </a:lnTo>
                    <a:lnTo>
                      <a:pt x="14605" y="35941"/>
                    </a:lnTo>
                    <a:lnTo>
                      <a:pt x="18034" y="30226"/>
                    </a:lnTo>
                    <a:lnTo>
                      <a:pt x="18542" y="24765"/>
                    </a:lnTo>
                    <a:lnTo>
                      <a:pt x="17399" y="21717"/>
                    </a:lnTo>
                    <a:lnTo>
                      <a:pt x="14732" y="20066"/>
                    </a:lnTo>
                    <a:lnTo>
                      <a:pt x="11557" y="20066"/>
                    </a:lnTo>
                    <a:lnTo>
                      <a:pt x="7747" y="22225"/>
                    </a:lnTo>
                    <a:lnTo>
                      <a:pt x="4445" y="21082"/>
                    </a:lnTo>
                    <a:lnTo>
                      <a:pt x="14732" y="0"/>
                    </a:lnTo>
                    <a:lnTo>
                      <a:pt x="29464" y="3556"/>
                    </a:lnTo>
                    <a:lnTo>
                      <a:pt x="27940" y="8763"/>
                    </a:lnTo>
                    <a:lnTo>
                      <a:pt x="15875" y="5969"/>
                    </a:lnTo>
                    <a:lnTo>
                      <a:pt x="10795" y="16510"/>
                    </a:lnTo>
                    <a:lnTo>
                      <a:pt x="14351" y="15367"/>
                    </a:lnTo>
                    <a:lnTo>
                      <a:pt x="18288" y="15875"/>
                    </a:lnTo>
                    <a:lnTo>
                      <a:pt x="21336" y="18415"/>
                    </a:lnTo>
                    <a:lnTo>
                      <a:pt x="23241" y="23495"/>
                    </a:lnTo>
                    <a:lnTo>
                      <a:pt x="22098" y="31242"/>
                    </a:lnTo>
                    <a:lnTo>
                      <a:pt x="18034" y="38354"/>
                    </a:lnTo>
                    <a:lnTo>
                      <a:pt x="14732" y="41148"/>
                    </a:lnTo>
                    <a:lnTo>
                      <a:pt x="11430" y="42672"/>
                    </a:lnTo>
                    <a:lnTo>
                      <a:pt x="7874" y="42672"/>
                    </a:lnTo>
                    <a:lnTo>
                      <a:pt x="4699" y="41656"/>
                    </a:lnTo>
                    <a:lnTo>
                      <a:pt x="2286" y="39497"/>
                    </a:lnTo>
                    <a:lnTo>
                      <a:pt x="635" y="36703"/>
                    </a:lnTo>
                    <a:lnTo>
                      <a:pt x="0" y="32639"/>
                    </a:lnTo>
                    <a:lnTo>
                      <a:pt x="635" y="28194"/>
                    </a:lnTo>
                    <a:lnTo>
                      <a:pt x="4445" y="29591"/>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a:off x="4774057" y="8061833"/>
                <a:ext cx="16384" cy="32894"/>
              </a:xfrm>
              <a:custGeom>
                <a:avLst/>
                <a:gdLst/>
                <a:ahLst/>
                <a:cxnLst/>
                <a:rect l="0" t="0" r="0" b="0"/>
                <a:pathLst>
                  <a:path w="16384" h="32894">
                    <a:moveTo>
                      <a:pt x="508" y="22479"/>
                    </a:moveTo>
                    <a:lnTo>
                      <a:pt x="1905" y="15621"/>
                    </a:lnTo>
                    <a:lnTo>
                      <a:pt x="4064" y="8763"/>
                    </a:lnTo>
                    <a:lnTo>
                      <a:pt x="6350" y="4064"/>
                    </a:lnTo>
                    <a:lnTo>
                      <a:pt x="9017" y="889"/>
                    </a:lnTo>
                    <a:lnTo>
                      <a:pt x="12065" y="0"/>
                    </a:lnTo>
                    <a:lnTo>
                      <a:pt x="14859" y="1651"/>
                    </a:lnTo>
                    <a:lnTo>
                      <a:pt x="16383" y="5207"/>
                    </a:lnTo>
                    <a:lnTo>
                      <a:pt x="16383" y="10414"/>
                    </a:lnTo>
                    <a:lnTo>
                      <a:pt x="15367" y="17272"/>
                    </a:lnTo>
                    <a:lnTo>
                      <a:pt x="13589" y="24130"/>
                    </a:lnTo>
                    <a:lnTo>
                      <a:pt x="11684" y="29083"/>
                    </a:lnTo>
                    <a:lnTo>
                      <a:pt x="8509" y="32258"/>
                    </a:lnTo>
                    <a:lnTo>
                      <a:pt x="4699" y="32893"/>
                    </a:lnTo>
                    <a:lnTo>
                      <a:pt x="1778" y="31242"/>
                    </a:lnTo>
                    <a:lnTo>
                      <a:pt x="0" y="27686"/>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a:off x="4769993" y="8057134"/>
                <a:ext cx="24385" cy="42546"/>
              </a:xfrm>
              <a:custGeom>
                <a:avLst/>
                <a:gdLst/>
                <a:ahLst/>
                <a:cxnLst/>
                <a:rect l="0" t="0" r="0" b="0"/>
                <a:pathLst>
                  <a:path w="24385" h="42546">
                    <a:moveTo>
                      <a:pt x="8763" y="4699"/>
                    </a:moveTo>
                    <a:lnTo>
                      <a:pt x="11684" y="1778"/>
                    </a:lnTo>
                    <a:lnTo>
                      <a:pt x="14478" y="254"/>
                    </a:lnTo>
                    <a:lnTo>
                      <a:pt x="17272" y="0"/>
                    </a:lnTo>
                    <a:lnTo>
                      <a:pt x="19812" y="889"/>
                    </a:lnTo>
                    <a:lnTo>
                      <a:pt x="21717" y="3048"/>
                    </a:lnTo>
                    <a:lnTo>
                      <a:pt x="23495" y="6604"/>
                    </a:lnTo>
                    <a:lnTo>
                      <a:pt x="24384" y="11049"/>
                    </a:lnTo>
                    <a:lnTo>
                      <a:pt x="24384" y="16510"/>
                    </a:lnTo>
                    <a:lnTo>
                      <a:pt x="23495" y="22733"/>
                    </a:lnTo>
                    <a:lnTo>
                      <a:pt x="22225" y="28575"/>
                    </a:lnTo>
                    <a:lnTo>
                      <a:pt x="20447" y="33274"/>
                    </a:lnTo>
                    <a:lnTo>
                      <a:pt x="17907" y="37592"/>
                    </a:lnTo>
                    <a:lnTo>
                      <a:pt x="14859" y="40640"/>
                    </a:lnTo>
                    <a:lnTo>
                      <a:pt x="11430" y="42291"/>
                    </a:lnTo>
                    <a:lnTo>
                      <a:pt x="8001" y="42545"/>
                    </a:lnTo>
                    <a:lnTo>
                      <a:pt x="4826" y="41402"/>
                    </a:lnTo>
                    <a:lnTo>
                      <a:pt x="2159" y="38989"/>
                    </a:lnTo>
                    <a:lnTo>
                      <a:pt x="635" y="35433"/>
                    </a:lnTo>
                    <a:lnTo>
                      <a:pt x="0" y="30734"/>
                    </a:lnTo>
                    <a:lnTo>
                      <a:pt x="635" y="26035"/>
                    </a:lnTo>
                    <a:lnTo>
                      <a:pt x="2032" y="20066"/>
                    </a:lnTo>
                    <a:lnTo>
                      <a:pt x="3937" y="14097"/>
                    </a:lnTo>
                    <a:lnTo>
                      <a:pt x="6223" y="9017"/>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a:off x="4801235" y="8064373"/>
                <a:ext cx="15622" cy="33275"/>
              </a:xfrm>
              <a:custGeom>
                <a:avLst/>
                <a:gdLst/>
                <a:ahLst/>
                <a:cxnLst/>
                <a:rect l="0" t="0" r="0" b="0"/>
                <a:pathLst>
                  <a:path w="15622" h="33275">
                    <a:moveTo>
                      <a:pt x="0" y="22987"/>
                    </a:moveTo>
                    <a:lnTo>
                      <a:pt x="635" y="16129"/>
                    </a:lnTo>
                    <a:lnTo>
                      <a:pt x="1778" y="9271"/>
                    </a:lnTo>
                    <a:lnTo>
                      <a:pt x="3429" y="4064"/>
                    </a:lnTo>
                    <a:lnTo>
                      <a:pt x="5969" y="1016"/>
                    </a:lnTo>
                    <a:lnTo>
                      <a:pt x="9398" y="0"/>
                    </a:lnTo>
                    <a:lnTo>
                      <a:pt x="12700" y="1270"/>
                    </a:lnTo>
                    <a:lnTo>
                      <a:pt x="14986" y="4826"/>
                    </a:lnTo>
                    <a:lnTo>
                      <a:pt x="15621" y="10033"/>
                    </a:lnTo>
                    <a:lnTo>
                      <a:pt x="15240" y="17145"/>
                    </a:lnTo>
                    <a:lnTo>
                      <a:pt x="14351" y="24003"/>
                    </a:lnTo>
                    <a:lnTo>
                      <a:pt x="12700" y="29210"/>
                    </a:lnTo>
                    <a:lnTo>
                      <a:pt x="9906" y="32258"/>
                    </a:lnTo>
                    <a:lnTo>
                      <a:pt x="5969" y="33274"/>
                    </a:lnTo>
                    <a:lnTo>
                      <a:pt x="2540" y="31750"/>
                    </a:lnTo>
                    <a:lnTo>
                      <a:pt x="381" y="28194"/>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Freeform 71"/>
              <p:cNvSpPr/>
              <p:nvPr/>
            </p:nvSpPr>
            <p:spPr>
              <a:xfrm>
                <a:off x="4796917" y="8059420"/>
                <a:ext cx="24512" cy="43181"/>
              </a:xfrm>
              <a:custGeom>
                <a:avLst/>
                <a:gdLst/>
                <a:ahLst/>
                <a:cxnLst/>
                <a:rect l="0" t="0" r="0" b="0"/>
                <a:pathLst>
                  <a:path w="24512" h="43181">
                    <a:moveTo>
                      <a:pt x="5334" y="5207"/>
                    </a:moveTo>
                    <a:lnTo>
                      <a:pt x="8255" y="2159"/>
                    </a:lnTo>
                    <a:lnTo>
                      <a:pt x="11176" y="508"/>
                    </a:lnTo>
                    <a:lnTo>
                      <a:pt x="14351" y="0"/>
                    </a:lnTo>
                    <a:lnTo>
                      <a:pt x="17399" y="1016"/>
                    </a:lnTo>
                    <a:lnTo>
                      <a:pt x="20193" y="3048"/>
                    </a:lnTo>
                    <a:lnTo>
                      <a:pt x="22352" y="6477"/>
                    </a:lnTo>
                    <a:lnTo>
                      <a:pt x="24130" y="10922"/>
                    </a:lnTo>
                    <a:lnTo>
                      <a:pt x="24511" y="16383"/>
                    </a:lnTo>
                    <a:lnTo>
                      <a:pt x="24130" y="22479"/>
                    </a:lnTo>
                    <a:lnTo>
                      <a:pt x="23495" y="28702"/>
                    </a:lnTo>
                    <a:lnTo>
                      <a:pt x="22098" y="33401"/>
                    </a:lnTo>
                    <a:lnTo>
                      <a:pt x="19812" y="37973"/>
                    </a:lnTo>
                    <a:lnTo>
                      <a:pt x="16764" y="41021"/>
                    </a:lnTo>
                    <a:lnTo>
                      <a:pt x="13335" y="42672"/>
                    </a:lnTo>
                    <a:lnTo>
                      <a:pt x="9906" y="43180"/>
                    </a:lnTo>
                    <a:lnTo>
                      <a:pt x="6477" y="42164"/>
                    </a:lnTo>
                    <a:lnTo>
                      <a:pt x="3683" y="40005"/>
                    </a:lnTo>
                    <a:lnTo>
                      <a:pt x="1270" y="36703"/>
                    </a:lnTo>
                    <a:lnTo>
                      <a:pt x="0" y="32004"/>
                    </a:lnTo>
                    <a:lnTo>
                      <a:pt x="0" y="27051"/>
                    </a:lnTo>
                    <a:lnTo>
                      <a:pt x="508" y="21082"/>
                    </a:lnTo>
                    <a:lnTo>
                      <a:pt x="1651" y="14986"/>
                    </a:lnTo>
                    <a:lnTo>
                      <a:pt x="3302" y="9779"/>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p:cNvGrpSpPr/>
            <p:nvPr/>
          </p:nvGrpSpPr>
          <p:grpSpPr>
            <a:xfrm>
              <a:off x="8368030" y="6628130"/>
              <a:ext cx="938531" cy="1750061"/>
              <a:chOff x="8368030" y="6628130"/>
              <a:chExt cx="938531" cy="1750061"/>
            </a:xfrm>
          </p:grpSpPr>
          <p:sp>
            <p:nvSpPr>
              <p:cNvPr id="74" name="Freeform 73"/>
              <p:cNvSpPr/>
              <p:nvPr/>
            </p:nvSpPr>
            <p:spPr>
              <a:xfrm>
                <a:off x="8654923" y="6660515"/>
                <a:ext cx="68962" cy="723266"/>
              </a:xfrm>
              <a:custGeom>
                <a:avLst/>
                <a:gdLst/>
                <a:ahLst/>
                <a:cxnLst/>
                <a:rect l="0" t="0" r="0" b="0"/>
                <a:pathLst>
                  <a:path w="68962" h="723266">
                    <a:moveTo>
                      <a:pt x="0" y="723265"/>
                    </a:moveTo>
                    <a:lnTo>
                      <a:pt x="9525" y="710819"/>
                    </a:lnTo>
                    <a:lnTo>
                      <a:pt x="18542" y="697992"/>
                    </a:lnTo>
                    <a:lnTo>
                      <a:pt x="26543" y="684403"/>
                    </a:lnTo>
                    <a:lnTo>
                      <a:pt x="33274" y="670179"/>
                    </a:lnTo>
                    <a:lnTo>
                      <a:pt x="41275" y="648462"/>
                    </a:lnTo>
                    <a:lnTo>
                      <a:pt x="47498" y="626237"/>
                    </a:lnTo>
                    <a:lnTo>
                      <a:pt x="51689" y="603123"/>
                    </a:lnTo>
                    <a:lnTo>
                      <a:pt x="53086" y="580136"/>
                    </a:lnTo>
                    <a:lnTo>
                      <a:pt x="53086" y="77851"/>
                    </a:lnTo>
                    <a:lnTo>
                      <a:pt x="48768" y="67437"/>
                    </a:lnTo>
                    <a:lnTo>
                      <a:pt x="45847" y="57150"/>
                    </a:lnTo>
                    <a:lnTo>
                      <a:pt x="44069" y="47117"/>
                    </a:lnTo>
                    <a:lnTo>
                      <a:pt x="43688" y="37338"/>
                    </a:lnTo>
                    <a:lnTo>
                      <a:pt x="44450" y="27686"/>
                    </a:lnTo>
                    <a:lnTo>
                      <a:pt x="46482" y="18415"/>
                    </a:lnTo>
                    <a:lnTo>
                      <a:pt x="49530" y="9144"/>
                    </a:lnTo>
                    <a:lnTo>
                      <a:pt x="53848" y="0"/>
                    </a:lnTo>
                    <a:lnTo>
                      <a:pt x="54102" y="0"/>
                    </a:lnTo>
                    <a:lnTo>
                      <a:pt x="54102" y="1397"/>
                    </a:lnTo>
                    <a:lnTo>
                      <a:pt x="53594" y="6858"/>
                    </a:lnTo>
                    <a:lnTo>
                      <a:pt x="53213" y="15748"/>
                    </a:lnTo>
                    <a:lnTo>
                      <a:pt x="53213" y="27432"/>
                    </a:lnTo>
                    <a:lnTo>
                      <a:pt x="54102" y="41148"/>
                    </a:lnTo>
                    <a:lnTo>
                      <a:pt x="56388" y="56007"/>
                    </a:lnTo>
                    <a:lnTo>
                      <a:pt x="60198" y="71247"/>
                    </a:lnTo>
                    <a:lnTo>
                      <a:pt x="66548" y="86360"/>
                    </a:lnTo>
                    <a:lnTo>
                      <a:pt x="66675" y="107950"/>
                    </a:lnTo>
                    <a:lnTo>
                      <a:pt x="67183" y="132080"/>
                    </a:lnTo>
                    <a:lnTo>
                      <a:pt x="67183" y="158369"/>
                    </a:lnTo>
                    <a:lnTo>
                      <a:pt x="67310" y="186436"/>
                    </a:lnTo>
                    <a:lnTo>
                      <a:pt x="67310" y="216154"/>
                    </a:lnTo>
                    <a:lnTo>
                      <a:pt x="67310" y="247269"/>
                    </a:lnTo>
                    <a:lnTo>
                      <a:pt x="67183" y="313182"/>
                    </a:lnTo>
                    <a:lnTo>
                      <a:pt x="67183" y="382016"/>
                    </a:lnTo>
                    <a:lnTo>
                      <a:pt x="67310" y="452120"/>
                    </a:lnTo>
                    <a:lnTo>
                      <a:pt x="67691" y="521843"/>
                    </a:lnTo>
                    <a:lnTo>
                      <a:pt x="68961" y="589026"/>
                    </a:lnTo>
                    <a:lnTo>
                      <a:pt x="68707" y="601091"/>
                    </a:lnTo>
                    <a:lnTo>
                      <a:pt x="67183" y="613791"/>
                    </a:lnTo>
                    <a:lnTo>
                      <a:pt x="64516" y="626999"/>
                    </a:lnTo>
                    <a:lnTo>
                      <a:pt x="60325" y="640715"/>
                    </a:lnTo>
                    <a:lnTo>
                      <a:pt x="55245" y="654685"/>
                    </a:lnTo>
                    <a:lnTo>
                      <a:pt x="49403" y="668782"/>
                    </a:lnTo>
                    <a:lnTo>
                      <a:pt x="35052" y="696722"/>
                    </a:lnTo>
                    <a:lnTo>
                      <a:pt x="27305" y="703326"/>
                    </a:lnTo>
                    <a:lnTo>
                      <a:pt x="20828" y="708406"/>
                    </a:lnTo>
                    <a:lnTo>
                      <a:pt x="15621" y="712216"/>
                    </a:lnTo>
                    <a:lnTo>
                      <a:pt x="11430" y="715010"/>
                    </a:lnTo>
                    <a:lnTo>
                      <a:pt x="5080" y="719328"/>
                    </a:lnTo>
                    <a:close/>
                  </a:path>
                </a:pathLst>
              </a:custGeom>
              <a:solidFill>
                <a:srgbClr val="CCCCCC"/>
              </a:solidFill>
              <a:ln w="0" cap="flat" cmpd="sng" algn="ctr">
                <a:solidFill>
                  <a:srgbClr val="CCCCC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74"/>
              <p:cNvSpPr/>
              <p:nvPr/>
            </p:nvSpPr>
            <p:spPr>
              <a:xfrm>
                <a:off x="8378444" y="7422896"/>
                <a:ext cx="917322" cy="943992"/>
              </a:xfrm>
              <a:custGeom>
                <a:avLst/>
                <a:gdLst/>
                <a:ahLst/>
                <a:cxnLst/>
                <a:rect l="0" t="0" r="0" b="0"/>
                <a:pathLst>
                  <a:path w="917322" h="943992">
                    <a:moveTo>
                      <a:pt x="666877" y="889"/>
                    </a:moveTo>
                    <a:lnTo>
                      <a:pt x="693039" y="17907"/>
                    </a:lnTo>
                    <a:lnTo>
                      <a:pt x="718312" y="36703"/>
                    </a:lnTo>
                    <a:lnTo>
                      <a:pt x="742442" y="57531"/>
                    </a:lnTo>
                    <a:lnTo>
                      <a:pt x="765683" y="80137"/>
                    </a:lnTo>
                    <a:lnTo>
                      <a:pt x="787527" y="104140"/>
                    </a:lnTo>
                    <a:lnTo>
                      <a:pt x="808101" y="129794"/>
                    </a:lnTo>
                    <a:lnTo>
                      <a:pt x="827532" y="156972"/>
                    </a:lnTo>
                    <a:lnTo>
                      <a:pt x="845058" y="185293"/>
                    </a:lnTo>
                    <a:lnTo>
                      <a:pt x="861187" y="215011"/>
                    </a:lnTo>
                    <a:lnTo>
                      <a:pt x="875157" y="245745"/>
                    </a:lnTo>
                    <a:lnTo>
                      <a:pt x="887730" y="277368"/>
                    </a:lnTo>
                    <a:lnTo>
                      <a:pt x="898144" y="309880"/>
                    </a:lnTo>
                    <a:lnTo>
                      <a:pt x="906272" y="343281"/>
                    </a:lnTo>
                    <a:lnTo>
                      <a:pt x="912368" y="377317"/>
                    </a:lnTo>
                    <a:lnTo>
                      <a:pt x="916051" y="411861"/>
                    </a:lnTo>
                    <a:lnTo>
                      <a:pt x="917321" y="446786"/>
                    </a:lnTo>
                    <a:lnTo>
                      <a:pt x="916686" y="472186"/>
                    </a:lnTo>
                    <a:lnTo>
                      <a:pt x="915035" y="497459"/>
                    </a:lnTo>
                    <a:lnTo>
                      <a:pt x="911987" y="522351"/>
                    </a:lnTo>
                    <a:lnTo>
                      <a:pt x="908050" y="546989"/>
                    </a:lnTo>
                    <a:lnTo>
                      <a:pt x="902970" y="571119"/>
                    </a:lnTo>
                    <a:lnTo>
                      <a:pt x="896620" y="594487"/>
                    </a:lnTo>
                    <a:lnTo>
                      <a:pt x="889508" y="617728"/>
                    </a:lnTo>
                    <a:lnTo>
                      <a:pt x="881380" y="640207"/>
                    </a:lnTo>
                    <a:lnTo>
                      <a:pt x="872236" y="662178"/>
                    </a:lnTo>
                    <a:lnTo>
                      <a:pt x="861949" y="683641"/>
                    </a:lnTo>
                    <a:lnTo>
                      <a:pt x="851027" y="704469"/>
                    </a:lnTo>
                    <a:lnTo>
                      <a:pt x="838962" y="724789"/>
                    </a:lnTo>
                    <a:lnTo>
                      <a:pt x="826262" y="744220"/>
                    </a:lnTo>
                    <a:lnTo>
                      <a:pt x="812546" y="763016"/>
                    </a:lnTo>
                    <a:lnTo>
                      <a:pt x="798195" y="780923"/>
                    </a:lnTo>
                    <a:lnTo>
                      <a:pt x="783082" y="798195"/>
                    </a:lnTo>
                    <a:lnTo>
                      <a:pt x="767080" y="814832"/>
                    </a:lnTo>
                    <a:lnTo>
                      <a:pt x="750316" y="830453"/>
                    </a:lnTo>
                    <a:lnTo>
                      <a:pt x="733044" y="845058"/>
                    </a:lnTo>
                    <a:lnTo>
                      <a:pt x="715010" y="859028"/>
                    </a:lnTo>
                    <a:lnTo>
                      <a:pt x="696468" y="871982"/>
                    </a:lnTo>
                    <a:lnTo>
                      <a:pt x="677291" y="884047"/>
                    </a:lnTo>
                    <a:lnTo>
                      <a:pt x="657606" y="894842"/>
                    </a:lnTo>
                    <a:lnTo>
                      <a:pt x="637159" y="904748"/>
                    </a:lnTo>
                    <a:lnTo>
                      <a:pt x="616331" y="913892"/>
                    </a:lnTo>
                    <a:lnTo>
                      <a:pt x="595122" y="921639"/>
                    </a:lnTo>
                    <a:lnTo>
                      <a:pt x="573278" y="928243"/>
                    </a:lnTo>
                    <a:lnTo>
                      <a:pt x="551053" y="933704"/>
                    </a:lnTo>
                    <a:lnTo>
                      <a:pt x="528447" y="938149"/>
                    </a:lnTo>
                    <a:lnTo>
                      <a:pt x="505587" y="941197"/>
                    </a:lnTo>
                    <a:lnTo>
                      <a:pt x="482346" y="943229"/>
                    </a:lnTo>
                    <a:lnTo>
                      <a:pt x="458724" y="943991"/>
                    </a:lnTo>
                    <a:lnTo>
                      <a:pt x="434975" y="943229"/>
                    </a:lnTo>
                    <a:lnTo>
                      <a:pt x="411734" y="941197"/>
                    </a:lnTo>
                    <a:lnTo>
                      <a:pt x="388874" y="938149"/>
                    </a:lnTo>
                    <a:lnTo>
                      <a:pt x="366268" y="933704"/>
                    </a:lnTo>
                    <a:lnTo>
                      <a:pt x="344043" y="928243"/>
                    </a:lnTo>
                    <a:lnTo>
                      <a:pt x="322199" y="921639"/>
                    </a:lnTo>
                    <a:lnTo>
                      <a:pt x="300990" y="913892"/>
                    </a:lnTo>
                    <a:lnTo>
                      <a:pt x="280162" y="904748"/>
                    </a:lnTo>
                    <a:lnTo>
                      <a:pt x="259715" y="894842"/>
                    </a:lnTo>
                    <a:lnTo>
                      <a:pt x="240030" y="884047"/>
                    </a:lnTo>
                    <a:lnTo>
                      <a:pt x="220853" y="871982"/>
                    </a:lnTo>
                    <a:lnTo>
                      <a:pt x="202184" y="859028"/>
                    </a:lnTo>
                    <a:lnTo>
                      <a:pt x="184277" y="845058"/>
                    </a:lnTo>
                    <a:lnTo>
                      <a:pt x="166878" y="830453"/>
                    </a:lnTo>
                    <a:lnTo>
                      <a:pt x="150241" y="814832"/>
                    </a:lnTo>
                    <a:lnTo>
                      <a:pt x="134239" y="798195"/>
                    </a:lnTo>
                    <a:lnTo>
                      <a:pt x="119126" y="780923"/>
                    </a:lnTo>
                    <a:lnTo>
                      <a:pt x="104648" y="763016"/>
                    </a:lnTo>
                    <a:lnTo>
                      <a:pt x="91059" y="744220"/>
                    </a:lnTo>
                    <a:lnTo>
                      <a:pt x="78359" y="724789"/>
                    </a:lnTo>
                    <a:lnTo>
                      <a:pt x="66421" y="704469"/>
                    </a:lnTo>
                    <a:lnTo>
                      <a:pt x="55372" y="683641"/>
                    </a:lnTo>
                    <a:lnTo>
                      <a:pt x="45085" y="662178"/>
                    </a:lnTo>
                    <a:lnTo>
                      <a:pt x="35941" y="640207"/>
                    </a:lnTo>
                    <a:lnTo>
                      <a:pt x="27813" y="617728"/>
                    </a:lnTo>
                    <a:lnTo>
                      <a:pt x="20701" y="594487"/>
                    </a:lnTo>
                    <a:lnTo>
                      <a:pt x="14351" y="571119"/>
                    </a:lnTo>
                    <a:lnTo>
                      <a:pt x="9271" y="546989"/>
                    </a:lnTo>
                    <a:lnTo>
                      <a:pt x="5334" y="522351"/>
                    </a:lnTo>
                    <a:lnTo>
                      <a:pt x="2286" y="497459"/>
                    </a:lnTo>
                    <a:lnTo>
                      <a:pt x="635" y="472186"/>
                    </a:lnTo>
                    <a:lnTo>
                      <a:pt x="0" y="446786"/>
                    </a:lnTo>
                    <a:lnTo>
                      <a:pt x="1270" y="411861"/>
                    </a:lnTo>
                    <a:lnTo>
                      <a:pt x="4953" y="377063"/>
                    </a:lnTo>
                    <a:lnTo>
                      <a:pt x="11049" y="343281"/>
                    </a:lnTo>
                    <a:lnTo>
                      <a:pt x="19177" y="309880"/>
                    </a:lnTo>
                    <a:lnTo>
                      <a:pt x="29591" y="277114"/>
                    </a:lnTo>
                    <a:lnTo>
                      <a:pt x="41910" y="245491"/>
                    </a:lnTo>
                    <a:lnTo>
                      <a:pt x="56134" y="214503"/>
                    </a:lnTo>
                    <a:lnTo>
                      <a:pt x="72009" y="184912"/>
                    </a:lnTo>
                    <a:lnTo>
                      <a:pt x="89789" y="156337"/>
                    </a:lnTo>
                    <a:lnTo>
                      <a:pt x="108966" y="129159"/>
                    </a:lnTo>
                    <a:lnTo>
                      <a:pt x="129540" y="103505"/>
                    </a:lnTo>
                    <a:lnTo>
                      <a:pt x="151384" y="79248"/>
                    </a:lnTo>
                    <a:lnTo>
                      <a:pt x="174625" y="56642"/>
                    </a:lnTo>
                    <a:lnTo>
                      <a:pt x="198755" y="35814"/>
                    </a:lnTo>
                    <a:lnTo>
                      <a:pt x="224028" y="17018"/>
                    </a:lnTo>
                    <a:lnTo>
                      <a:pt x="250190" y="0"/>
                    </a:lnTo>
                    <a:lnTo>
                      <a:pt x="248920" y="10795"/>
                    </a:lnTo>
                    <a:lnTo>
                      <a:pt x="250571" y="21082"/>
                    </a:lnTo>
                    <a:lnTo>
                      <a:pt x="255143" y="29845"/>
                    </a:lnTo>
                    <a:lnTo>
                      <a:pt x="262255" y="38100"/>
                    </a:lnTo>
                    <a:lnTo>
                      <a:pt x="271653" y="45593"/>
                    </a:lnTo>
                    <a:lnTo>
                      <a:pt x="282956" y="51943"/>
                    </a:lnTo>
                    <a:lnTo>
                      <a:pt x="296418" y="57658"/>
                    </a:lnTo>
                    <a:lnTo>
                      <a:pt x="311658" y="62611"/>
                    </a:lnTo>
                    <a:lnTo>
                      <a:pt x="328295" y="66548"/>
                    </a:lnTo>
                    <a:lnTo>
                      <a:pt x="346202" y="70104"/>
                    </a:lnTo>
                    <a:lnTo>
                      <a:pt x="365379" y="72771"/>
                    </a:lnTo>
                    <a:lnTo>
                      <a:pt x="385445" y="74549"/>
                    </a:lnTo>
                    <a:lnTo>
                      <a:pt x="406273" y="75819"/>
                    </a:lnTo>
                    <a:lnTo>
                      <a:pt x="427482" y="76454"/>
                    </a:lnTo>
                    <a:lnTo>
                      <a:pt x="470662" y="75819"/>
                    </a:lnTo>
                    <a:lnTo>
                      <a:pt x="513461" y="72771"/>
                    </a:lnTo>
                    <a:lnTo>
                      <a:pt x="534416" y="70485"/>
                    </a:lnTo>
                    <a:lnTo>
                      <a:pt x="554355" y="67691"/>
                    </a:lnTo>
                    <a:lnTo>
                      <a:pt x="573532" y="64389"/>
                    </a:lnTo>
                    <a:lnTo>
                      <a:pt x="591693" y="60579"/>
                    </a:lnTo>
                    <a:lnTo>
                      <a:pt x="608457" y="56261"/>
                    </a:lnTo>
                    <a:lnTo>
                      <a:pt x="623697" y="51562"/>
                    </a:lnTo>
                    <a:lnTo>
                      <a:pt x="637159" y="46482"/>
                    </a:lnTo>
                    <a:lnTo>
                      <a:pt x="648843" y="40894"/>
                    </a:lnTo>
                    <a:lnTo>
                      <a:pt x="658368" y="34925"/>
                    </a:lnTo>
                    <a:lnTo>
                      <a:pt x="665480" y="28702"/>
                    </a:lnTo>
                    <a:lnTo>
                      <a:pt x="670179" y="22352"/>
                    </a:lnTo>
                    <a:lnTo>
                      <a:pt x="672084" y="15494"/>
                    </a:lnTo>
                    <a:lnTo>
                      <a:pt x="671068" y="8382"/>
                    </a:lnTo>
                    <a:close/>
                  </a:path>
                </a:pathLst>
              </a:custGeom>
              <a:solidFill>
                <a:srgbClr val="FF7F99"/>
              </a:solidFill>
              <a:ln w="0" cap="flat" cmpd="sng" algn="ctr">
                <a:solidFill>
                  <a:srgbClr val="FF7F99"/>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75"/>
              <p:cNvSpPr/>
              <p:nvPr/>
            </p:nvSpPr>
            <p:spPr>
              <a:xfrm>
                <a:off x="8422386" y="7763129"/>
                <a:ext cx="371476" cy="560325"/>
              </a:xfrm>
              <a:custGeom>
                <a:avLst/>
                <a:gdLst/>
                <a:ahLst/>
                <a:cxnLst/>
                <a:rect l="0" t="0" r="0" b="0"/>
                <a:pathLst>
                  <a:path w="371476" h="560325">
                    <a:moveTo>
                      <a:pt x="14605" y="0"/>
                    </a:moveTo>
                    <a:lnTo>
                      <a:pt x="14097" y="29337"/>
                    </a:lnTo>
                    <a:lnTo>
                      <a:pt x="14859" y="58293"/>
                    </a:lnTo>
                    <a:lnTo>
                      <a:pt x="16891" y="86614"/>
                    </a:lnTo>
                    <a:lnTo>
                      <a:pt x="19939" y="114300"/>
                    </a:lnTo>
                    <a:lnTo>
                      <a:pt x="24257" y="141478"/>
                    </a:lnTo>
                    <a:lnTo>
                      <a:pt x="29337" y="167767"/>
                    </a:lnTo>
                    <a:lnTo>
                      <a:pt x="35687" y="193421"/>
                    </a:lnTo>
                    <a:lnTo>
                      <a:pt x="42799" y="218440"/>
                    </a:lnTo>
                    <a:lnTo>
                      <a:pt x="51054" y="242570"/>
                    </a:lnTo>
                    <a:lnTo>
                      <a:pt x="59690" y="265938"/>
                    </a:lnTo>
                    <a:lnTo>
                      <a:pt x="69596" y="288798"/>
                    </a:lnTo>
                    <a:lnTo>
                      <a:pt x="79883" y="310642"/>
                    </a:lnTo>
                    <a:lnTo>
                      <a:pt x="91186" y="331724"/>
                    </a:lnTo>
                    <a:lnTo>
                      <a:pt x="102997" y="352044"/>
                    </a:lnTo>
                    <a:lnTo>
                      <a:pt x="115189" y="371475"/>
                    </a:lnTo>
                    <a:lnTo>
                      <a:pt x="128270" y="390017"/>
                    </a:lnTo>
                    <a:lnTo>
                      <a:pt x="141732" y="407797"/>
                    </a:lnTo>
                    <a:lnTo>
                      <a:pt x="155702" y="424561"/>
                    </a:lnTo>
                    <a:lnTo>
                      <a:pt x="169926" y="440309"/>
                    </a:lnTo>
                    <a:lnTo>
                      <a:pt x="184785" y="455295"/>
                    </a:lnTo>
                    <a:lnTo>
                      <a:pt x="199644" y="469265"/>
                    </a:lnTo>
                    <a:lnTo>
                      <a:pt x="215011" y="482346"/>
                    </a:lnTo>
                    <a:lnTo>
                      <a:pt x="246253" y="505460"/>
                    </a:lnTo>
                    <a:lnTo>
                      <a:pt x="277749" y="524510"/>
                    </a:lnTo>
                    <a:lnTo>
                      <a:pt x="309372" y="539115"/>
                    </a:lnTo>
                    <a:lnTo>
                      <a:pt x="325120" y="544830"/>
                    </a:lnTo>
                    <a:lnTo>
                      <a:pt x="340868" y="549529"/>
                    </a:lnTo>
                    <a:lnTo>
                      <a:pt x="356362" y="553085"/>
                    </a:lnTo>
                    <a:lnTo>
                      <a:pt x="371475" y="555498"/>
                    </a:lnTo>
                    <a:lnTo>
                      <a:pt x="367411" y="558165"/>
                    </a:lnTo>
                    <a:lnTo>
                      <a:pt x="361061" y="559689"/>
                    </a:lnTo>
                    <a:lnTo>
                      <a:pt x="352679" y="560324"/>
                    </a:lnTo>
                    <a:lnTo>
                      <a:pt x="342646" y="559689"/>
                    </a:lnTo>
                    <a:lnTo>
                      <a:pt x="331089" y="557911"/>
                    </a:lnTo>
                    <a:lnTo>
                      <a:pt x="318008" y="554990"/>
                    </a:lnTo>
                    <a:lnTo>
                      <a:pt x="303530" y="551053"/>
                    </a:lnTo>
                    <a:lnTo>
                      <a:pt x="288163" y="545719"/>
                    </a:lnTo>
                    <a:lnTo>
                      <a:pt x="271653" y="539115"/>
                    </a:lnTo>
                    <a:lnTo>
                      <a:pt x="254381" y="531368"/>
                    </a:lnTo>
                    <a:lnTo>
                      <a:pt x="236601" y="522351"/>
                    </a:lnTo>
                    <a:lnTo>
                      <a:pt x="218313" y="511937"/>
                    </a:lnTo>
                    <a:lnTo>
                      <a:pt x="199644" y="500253"/>
                    </a:lnTo>
                    <a:lnTo>
                      <a:pt x="181102" y="487172"/>
                    </a:lnTo>
                    <a:lnTo>
                      <a:pt x="162306" y="472694"/>
                    </a:lnTo>
                    <a:lnTo>
                      <a:pt x="144018" y="456819"/>
                    </a:lnTo>
                    <a:lnTo>
                      <a:pt x="126111" y="439801"/>
                    </a:lnTo>
                    <a:lnTo>
                      <a:pt x="108458" y="421259"/>
                    </a:lnTo>
                    <a:lnTo>
                      <a:pt x="91821" y="401066"/>
                    </a:lnTo>
                    <a:lnTo>
                      <a:pt x="75819" y="379603"/>
                    </a:lnTo>
                    <a:lnTo>
                      <a:pt x="60960" y="356616"/>
                    </a:lnTo>
                    <a:lnTo>
                      <a:pt x="47371" y="332105"/>
                    </a:lnTo>
                    <a:lnTo>
                      <a:pt x="35052" y="306197"/>
                    </a:lnTo>
                    <a:lnTo>
                      <a:pt x="24384" y="278638"/>
                    </a:lnTo>
                    <a:lnTo>
                      <a:pt x="15494" y="249428"/>
                    </a:lnTo>
                    <a:lnTo>
                      <a:pt x="8382" y="218694"/>
                    </a:lnTo>
                    <a:lnTo>
                      <a:pt x="3175" y="186436"/>
                    </a:lnTo>
                    <a:lnTo>
                      <a:pt x="381" y="152273"/>
                    </a:lnTo>
                    <a:lnTo>
                      <a:pt x="0" y="116967"/>
                    </a:lnTo>
                    <a:lnTo>
                      <a:pt x="2032" y="79502"/>
                    </a:lnTo>
                    <a:lnTo>
                      <a:pt x="6858" y="40640"/>
                    </a:lnTo>
                    <a:lnTo>
                      <a:pt x="10414" y="20447"/>
                    </a:lnTo>
                    <a:close/>
                  </a:path>
                </a:pathLst>
              </a:custGeom>
              <a:solidFill>
                <a:srgbClr val="FF334C"/>
              </a:solidFill>
              <a:ln w="0" cap="flat" cmpd="sng" algn="ctr">
                <a:solidFill>
                  <a:srgbClr val="FF334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76"/>
              <p:cNvSpPr/>
              <p:nvPr/>
            </p:nvSpPr>
            <p:spPr>
              <a:xfrm>
                <a:off x="8618982" y="7377811"/>
                <a:ext cx="433833" cy="125223"/>
              </a:xfrm>
              <a:custGeom>
                <a:avLst/>
                <a:gdLst/>
                <a:ahLst/>
                <a:cxnLst/>
                <a:rect l="0" t="0" r="0" b="0"/>
                <a:pathLst>
                  <a:path w="433833" h="125223">
                    <a:moveTo>
                      <a:pt x="215646" y="125222"/>
                    </a:moveTo>
                    <a:lnTo>
                      <a:pt x="193675" y="124968"/>
                    </a:lnTo>
                    <a:lnTo>
                      <a:pt x="172212" y="123825"/>
                    </a:lnTo>
                    <a:lnTo>
                      <a:pt x="151638" y="122301"/>
                    </a:lnTo>
                    <a:lnTo>
                      <a:pt x="131826" y="120269"/>
                    </a:lnTo>
                    <a:lnTo>
                      <a:pt x="112776" y="117602"/>
                    </a:lnTo>
                    <a:lnTo>
                      <a:pt x="95123" y="114554"/>
                    </a:lnTo>
                    <a:lnTo>
                      <a:pt x="78613" y="110744"/>
                    </a:lnTo>
                    <a:lnTo>
                      <a:pt x="63246" y="106807"/>
                    </a:lnTo>
                    <a:lnTo>
                      <a:pt x="49149" y="102362"/>
                    </a:lnTo>
                    <a:lnTo>
                      <a:pt x="36957" y="97536"/>
                    </a:lnTo>
                    <a:lnTo>
                      <a:pt x="26162" y="92456"/>
                    </a:lnTo>
                    <a:lnTo>
                      <a:pt x="17018" y="86868"/>
                    </a:lnTo>
                    <a:lnTo>
                      <a:pt x="9906" y="81153"/>
                    </a:lnTo>
                    <a:lnTo>
                      <a:pt x="4445" y="75184"/>
                    </a:lnTo>
                    <a:lnTo>
                      <a:pt x="1270" y="68961"/>
                    </a:lnTo>
                    <a:lnTo>
                      <a:pt x="0" y="62484"/>
                    </a:lnTo>
                    <a:lnTo>
                      <a:pt x="1270" y="56134"/>
                    </a:lnTo>
                    <a:lnTo>
                      <a:pt x="4445" y="49911"/>
                    </a:lnTo>
                    <a:lnTo>
                      <a:pt x="10033" y="43942"/>
                    </a:lnTo>
                    <a:lnTo>
                      <a:pt x="17399" y="38227"/>
                    </a:lnTo>
                    <a:lnTo>
                      <a:pt x="26543" y="32893"/>
                    </a:lnTo>
                    <a:lnTo>
                      <a:pt x="37592" y="27559"/>
                    </a:lnTo>
                    <a:lnTo>
                      <a:pt x="50165" y="22733"/>
                    </a:lnTo>
                    <a:lnTo>
                      <a:pt x="64262" y="18288"/>
                    </a:lnTo>
                    <a:lnTo>
                      <a:pt x="80010" y="14351"/>
                    </a:lnTo>
                    <a:lnTo>
                      <a:pt x="96774" y="10795"/>
                    </a:lnTo>
                    <a:lnTo>
                      <a:pt x="114681" y="7747"/>
                    </a:lnTo>
                    <a:lnTo>
                      <a:pt x="133731" y="5080"/>
                    </a:lnTo>
                    <a:lnTo>
                      <a:pt x="153670" y="2921"/>
                    </a:lnTo>
                    <a:lnTo>
                      <a:pt x="174498" y="1270"/>
                    </a:lnTo>
                    <a:lnTo>
                      <a:pt x="195961" y="381"/>
                    </a:lnTo>
                    <a:lnTo>
                      <a:pt x="218186" y="0"/>
                    </a:lnTo>
                    <a:lnTo>
                      <a:pt x="240157" y="381"/>
                    </a:lnTo>
                    <a:lnTo>
                      <a:pt x="261620" y="1270"/>
                    </a:lnTo>
                    <a:lnTo>
                      <a:pt x="282194" y="2921"/>
                    </a:lnTo>
                    <a:lnTo>
                      <a:pt x="302006" y="5080"/>
                    </a:lnTo>
                    <a:lnTo>
                      <a:pt x="320802" y="7747"/>
                    </a:lnTo>
                    <a:lnTo>
                      <a:pt x="338709" y="10795"/>
                    </a:lnTo>
                    <a:lnTo>
                      <a:pt x="355219" y="14351"/>
                    </a:lnTo>
                    <a:lnTo>
                      <a:pt x="370459" y="18288"/>
                    </a:lnTo>
                    <a:lnTo>
                      <a:pt x="384429" y="22733"/>
                    </a:lnTo>
                    <a:lnTo>
                      <a:pt x="396748" y="27559"/>
                    </a:lnTo>
                    <a:lnTo>
                      <a:pt x="407670" y="32893"/>
                    </a:lnTo>
                    <a:lnTo>
                      <a:pt x="416560" y="38227"/>
                    </a:lnTo>
                    <a:lnTo>
                      <a:pt x="423926" y="43942"/>
                    </a:lnTo>
                    <a:lnTo>
                      <a:pt x="429260" y="49911"/>
                    </a:lnTo>
                    <a:lnTo>
                      <a:pt x="432562" y="56134"/>
                    </a:lnTo>
                    <a:lnTo>
                      <a:pt x="433832" y="62484"/>
                    </a:lnTo>
                    <a:lnTo>
                      <a:pt x="432562" y="68961"/>
                    </a:lnTo>
                    <a:lnTo>
                      <a:pt x="429260" y="75184"/>
                    </a:lnTo>
                    <a:lnTo>
                      <a:pt x="423799" y="81153"/>
                    </a:lnTo>
                    <a:lnTo>
                      <a:pt x="416433" y="86868"/>
                    </a:lnTo>
                    <a:lnTo>
                      <a:pt x="407035" y="92456"/>
                    </a:lnTo>
                    <a:lnTo>
                      <a:pt x="395986" y="97536"/>
                    </a:lnTo>
                    <a:lnTo>
                      <a:pt x="383540" y="102362"/>
                    </a:lnTo>
                    <a:lnTo>
                      <a:pt x="369316" y="106807"/>
                    </a:lnTo>
                    <a:lnTo>
                      <a:pt x="353822" y="110744"/>
                    </a:lnTo>
                    <a:lnTo>
                      <a:pt x="337058" y="114554"/>
                    </a:lnTo>
                    <a:lnTo>
                      <a:pt x="319024" y="117602"/>
                    </a:lnTo>
                    <a:lnTo>
                      <a:pt x="299974" y="120269"/>
                    </a:lnTo>
                    <a:lnTo>
                      <a:pt x="280162" y="122301"/>
                    </a:lnTo>
                    <a:lnTo>
                      <a:pt x="259334" y="123825"/>
                    </a:lnTo>
                    <a:lnTo>
                      <a:pt x="237744" y="124968"/>
                    </a:lnTo>
                    <a:close/>
                  </a:path>
                </a:pathLst>
              </a:custGeom>
              <a:solidFill>
                <a:srgbClr val="FF334C"/>
              </a:solidFill>
              <a:ln w="0" cap="flat" cmpd="sng" algn="ctr">
                <a:solidFill>
                  <a:srgbClr val="FF334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77"/>
              <p:cNvSpPr/>
              <p:nvPr/>
            </p:nvSpPr>
            <p:spPr>
              <a:xfrm>
                <a:off x="8709152" y="6758178"/>
                <a:ext cx="80011" cy="671958"/>
              </a:xfrm>
              <a:custGeom>
                <a:avLst/>
                <a:gdLst/>
                <a:ahLst/>
                <a:cxnLst/>
                <a:rect l="0" t="0" r="0" b="0"/>
                <a:pathLst>
                  <a:path w="80011" h="671958">
                    <a:moveTo>
                      <a:pt x="52705" y="1524"/>
                    </a:moveTo>
                    <a:lnTo>
                      <a:pt x="58166" y="2540"/>
                    </a:lnTo>
                    <a:lnTo>
                      <a:pt x="62103" y="2921"/>
                    </a:lnTo>
                    <a:lnTo>
                      <a:pt x="64770" y="3429"/>
                    </a:lnTo>
                    <a:lnTo>
                      <a:pt x="68326" y="3429"/>
                    </a:lnTo>
                    <a:lnTo>
                      <a:pt x="72898" y="3175"/>
                    </a:lnTo>
                    <a:lnTo>
                      <a:pt x="72263" y="12700"/>
                    </a:lnTo>
                    <a:lnTo>
                      <a:pt x="71882" y="24257"/>
                    </a:lnTo>
                    <a:lnTo>
                      <a:pt x="71501" y="37338"/>
                    </a:lnTo>
                    <a:lnTo>
                      <a:pt x="71247" y="51689"/>
                    </a:lnTo>
                    <a:lnTo>
                      <a:pt x="70866" y="83058"/>
                    </a:lnTo>
                    <a:lnTo>
                      <a:pt x="70866" y="116459"/>
                    </a:lnTo>
                    <a:lnTo>
                      <a:pt x="70993" y="149606"/>
                    </a:lnTo>
                    <a:lnTo>
                      <a:pt x="71882" y="179959"/>
                    </a:lnTo>
                    <a:lnTo>
                      <a:pt x="72263" y="193421"/>
                    </a:lnTo>
                    <a:lnTo>
                      <a:pt x="72898" y="205359"/>
                    </a:lnTo>
                    <a:lnTo>
                      <a:pt x="73660" y="215519"/>
                    </a:lnTo>
                    <a:lnTo>
                      <a:pt x="74422" y="223520"/>
                    </a:lnTo>
                    <a:lnTo>
                      <a:pt x="78105" y="259080"/>
                    </a:lnTo>
                    <a:lnTo>
                      <a:pt x="79883" y="295910"/>
                    </a:lnTo>
                    <a:lnTo>
                      <a:pt x="80010" y="332359"/>
                    </a:lnTo>
                    <a:lnTo>
                      <a:pt x="79375" y="367030"/>
                    </a:lnTo>
                    <a:lnTo>
                      <a:pt x="78105" y="398653"/>
                    </a:lnTo>
                    <a:lnTo>
                      <a:pt x="77597" y="413004"/>
                    </a:lnTo>
                    <a:lnTo>
                      <a:pt x="76962" y="426085"/>
                    </a:lnTo>
                    <a:lnTo>
                      <a:pt x="76581" y="437642"/>
                    </a:lnTo>
                    <a:lnTo>
                      <a:pt x="76200" y="447548"/>
                    </a:lnTo>
                    <a:lnTo>
                      <a:pt x="76200" y="455676"/>
                    </a:lnTo>
                    <a:lnTo>
                      <a:pt x="76200" y="462153"/>
                    </a:lnTo>
                    <a:lnTo>
                      <a:pt x="75311" y="467868"/>
                    </a:lnTo>
                    <a:lnTo>
                      <a:pt x="72644" y="473202"/>
                    </a:lnTo>
                    <a:lnTo>
                      <a:pt x="65913" y="483616"/>
                    </a:lnTo>
                    <a:lnTo>
                      <a:pt x="63500" y="489331"/>
                    </a:lnTo>
                    <a:lnTo>
                      <a:pt x="62865" y="495808"/>
                    </a:lnTo>
                    <a:lnTo>
                      <a:pt x="65151" y="503047"/>
                    </a:lnTo>
                    <a:lnTo>
                      <a:pt x="67564" y="507238"/>
                    </a:lnTo>
                    <a:lnTo>
                      <a:pt x="71247" y="511683"/>
                    </a:lnTo>
                    <a:lnTo>
                      <a:pt x="70485" y="524256"/>
                    </a:lnTo>
                    <a:lnTo>
                      <a:pt x="68961" y="536067"/>
                    </a:lnTo>
                    <a:lnTo>
                      <a:pt x="64897" y="557276"/>
                    </a:lnTo>
                    <a:lnTo>
                      <a:pt x="58674" y="576707"/>
                    </a:lnTo>
                    <a:lnTo>
                      <a:pt x="50800" y="596138"/>
                    </a:lnTo>
                    <a:lnTo>
                      <a:pt x="45974" y="607695"/>
                    </a:lnTo>
                    <a:lnTo>
                      <a:pt x="40386" y="620776"/>
                    </a:lnTo>
                    <a:lnTo>
                      <a:pt x="34544" y="634238"/>
                    </a:lnTo>
                    <a:lnTo>
                      <a:pt x="28194" y="647065"/>
                    </a:lnTo>
                    <a:lnTo>
                      <a:pt x="21590" y="658114"/>
                    </a:lnTo>
                    <a:lnTo>
                      <a:pt x="14478" y="666750"/>
                    </a:lnTo>
                    <a:lnTo>
                      <a:pt x="7366" y="671322"/>
                    </a:lnTo>
                    <a:lnTo>
                      <a:pt x="3683" y="671957"/>
                    </a:lnTo>
                    <a:lnTo>
                      <a:pt x="0" y="671322"/>
                    </a:lnTo>
                    <a:lnTo>
                      <a:pt x="11303" y="648589"/>
                    </a:lnTo>
                    <a:lnTo>
                      <a:pt x="21463" y="625094"/>
                    </a:lnTo>
                    <a:lnTo>
                      <a:pt x="30226" y="601726"/>
                    </a:lnTo>
                    <a:lnTo>
                      <a:pt x="37338" y="579374"/>
                    </a:lnTo>
                    <a:lnTo>
                      <a:pt x="42799" y="558800"/>
                    </a:lnTo>
                    <a:lnTo>
                      <a:pt x="45085" y="549275"/>
                    </a:lnTo>
                    <a:lnTo>
                      <a:pt x="46609" y="540639"/>
                    </a:lnTo>
                    <a:lnTo>
                      <a:pt x="47498" y="532638"/>
                    </a:lnTo>
                    <a:lnTo>
                      <a:pt x="48133" y="525780"/>
                    </a:lnTo>
                    <a:lnTo>
                      <a:pt x="48006" y="520065"/>
                    </a:lnTo>
                    <a:lnTo>
                      <a:pt x="47371" y="515493"/>
                    </a:lnTo>
                    <a:lnTo>
                      <a:pt x="47371" y="509524"/>
                    </a:lnTo>
                    <a:lnTo>
                      <a:pt x="49276" y="503682"/>
                    </a:lnTo>
                    <a:lnTo>
                      <a:pt x="54864" y="492506"/>
                    </a:lnTo>
                    <a:lnTo>
                      <a:pt x="56896" y="486918"/>
                    </a:lnTo>
                    <a:lnTo>
                      <a:pt x="56896" y="480949"/>
                    </a:lnTo>
                    <a:lnTo>
                      <a:pt x="53975" y="474726"/>
                    </a:lnTo>
                    <a:lnTo>
                      <a:pt x="51054" y="471424"/>
                    </a:lnTo>
                    <a:lnTo>
                      <a:pt x="46990" y="468122"/>
                    </a:lnTo>
                    <a:lnTo>
                      <a:pt x="49403" y="448691"/>
                    </a:lnTo>
                    <a:lnTo>
                      <a:pt x="51816" y="426085"/>
                    </a:lnTo>
                    <a:lnTo>
                      <a:pt x="53721" y="400431"/>
                    </a:lnTo>
                    <a:lnTo>
                      <a:pt x="55118" y="372110"/>
                    </a:lnTo>
                    <a:lnTo>
                      <a:pt x="55880" y="341884"/>
                    </a:lnTo>
                    <a:lnTo>
                      <a:pt x="55880" y="309499"/>
                    </a:lnTo>
                    <a:lnTo>
                      <a:pt x="54864" y="276098"/>
                    </a:lnTo>
                    <a:lnTo>
                      <a:pt x="52705" y="241808"/>
                    </a:lnTo>
                    <a:lnTo>
                      <a:pt x="51816" y="230378"/>
                    </a:lnTo>
                    <a:lnTo>
                      <a:pt x="51054" y="216916"/>
                    </a:lnTo>
                    <a:lnTo>
                      <a:pt x="50419" y="201803"/>
                    </a:lnTo>
                    <a:lnTo>
                      <a:pt x="49784" y="185039"/>
                    </a:lnTo>
                    <a:lnTo>
                      <a:pt x="48514" y="148971"/>
                    </a:lnTo>
                    <a:lnTo>
                      <a:pt x="47498" y="111125"/>
                    </a:lnTo>
                    <a:lnTo>
                      <a:pt x="46736" y="74676"/>
                    </a:lnTo>
                    <a:lnTo>
                      <a:pt x="46355" y="57912"/>
                    </a:lnTo>
                    <a:lnTo>
                      <a:pt x="45974" y="42164"/>
                    </a:lnTo>
                    <a:lnTo>
                      <a:pt x="45593" y="28194"/>
                    </a:lnTo>
                    <a:lnTo>
                      <a:pt x="45339" y="16256"/>
                    </a:lnTo>
                    <a:lnTo>
                      <a:pt x="45085" y="6731"/>
                    </a:lnTo>
                    <a:lnTo>
                      <a:pt x="44958" y="0"/>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78"/>
              <p:cNvSpPr/>
              <p:nvPr/>
            </p:nvSpPr>
            <p:spPr>
              <a:xfrm>
                <a:off x="8956421" y="6659880"/>
                <a:ext cx="106427" cy="768351"/>
              </a:xfrm>
              <a:custGeom>
                <a:avLst/>
                <a:gdLst/>
                <a:ahLst/>
                <a:cxnLst/>
                <a:rect l="0" t="0" r="0" b="0"/>
                <a:pathLst>
                  <a:path w="106427" h="768351">
                    <a:moveTo>
                      <a:pt x="103505" y="767461"/>
                    </a:moveTo>
                    <a:lnTo>
                      <a:pt x="91440" y="760603"/>
                    </a:lnTo>
                    <a:lnTo>
                      <a:pt x="80137" y="752602"/>
                    </a:lnTo>
                    <a:lnTo>
                      <a:pt x="69342" y="743331"/>
                    </a:lnTo>
                    <a:lnTo>
                      <a:pt x="59309" y="733171"/>
                    </a:lnTo>
                    <a:lnTo>
                      <a:pt x="50038" y="722122"/>
                    </a:lnTo>
                    <a:lnTo>
                      <a:pt x="41402" y="710184"/>
                    </a:lnTo>
                    <a:lnTo>
                      <a:pt x="33655" y="697738"/>
                    </a:lnTo>
                    <a:lnTo>
                      <a:pt x="26543" y="685038"/>
                    </a:lnTo>
                    <a:lnTo>
                      <a:pt x="14859" y="658241"/>
                    </a:lnTo>
                    <a:lnTo>
                      <a:pt x="6731" y="631190"/>
                    </a:lnTo>
                    <a:lnTo>
                      <a:pt x="3937" y="617982"/>
                    </a:lnTo>
                    <a:lnTo>
                      <a:pt x="2032" y="604901"/>
                    </a:lnTo>
                    <a:lnTo>
                      <a:pt x="1016" y="592328"/>
                    </a:lnTo>
                    <a:lnTo>
                      <a:pt x="1270" y="580390"/>
                    </a:lnTo>
                    <a:lnTo>
                      <a:pt x="1016" y="537845"/>
                    </a:lnTo>
                    <a:lnTo>
                      <a:pt x="889" y="496951"/>
                    </a:lnTo>
                    <a:lnTo>
                      <a:pt x="635" y="457327"/>
                    </a:lnTo>
                    <a:lnTo>
                      <a:pt x="381" y="419100"/>
                    </a:lnTo>
                    <a:lnTo>
                      <a:pt x="254" y="382397"/>
                    </a:lnTo>
                    <a:lnTo>
                      <a:pt x="254" y="347218"/>
                    </a:lnTo>
                    <a:lnTo>
                      <a:pt x="0" y="313436"/>
                    </a:lnTo>
                    <a:lnTo>
                      <a:pt x="0" y="281305"/>
                    </a:lnTo>
                    <a:lnTo>
                      <a:pt x="0" y="250825"/>
                    </a:lnTo>
                    <a:lnTo>
                      <a:pt x="0" y="222123"/>
                    </a:lnTo>
                    <a:lnTo>
                      <a:pt x="0" y="194818"/>
                    </a:lnTo>
                    <a:lnTo>
                      <a:pt x="254" y="169164"/>
                    </a:lnTo>
                    <a:lnTo>
                      <a:pt x="381" y="145542"/>
                    </a:lnTo>
                    <a:lnTo>
                      <a:pt x="635" y="123698"/>
                    </a:lnTo>
                    <a:lnTo>
                      <a:pt x="889" y="103759"/>
                    </a:lnTo>
                    <a:lnTo>
                      <a:pt x="1270" y="85344"/>
                    </a:lnTo>
                    <a:lnTo>
                      <a:pt x="4318" y="80518"/>
                    </a:lnTo>
                    <a:lnTo>
                      <a:pt x="6985" y="74803"/>
                    </a:lnTo>
                    <a:lnTo>
                      <a:pt x="10795" y="61722"/>
                    </a:lnTo>
                    <a:lnTo>
                      <a:pt x="12827" y="47371"/>
                    </a:lnTo>
                    <a:lnTo>
                      <a:pt x="13970" y="33020"/>
                    </a:lnTo>
                    <a:lnTo>
                      <a:pt x="13970" y="19685"/>
                    </a:lnTo>
                    <a:lnTo>
                      <a:pt x="13716" y="9017"/>
                    </a:lnTo>
                    <a:lnTo>
                      <a:pt x="13462" y="2159"/>
                    </a:lnTo>
                    <a:lnTo>
                      <a:pt x="13208" y="508"/>
                    </a:lnTo>
                    <a:lnTo>
                      <a:pt x="13462" y="0"/>
                    </a:lnTo>
                    <a:lnTo>
                      <a:pt x="17907" y="9017"/>
                    </a:lnTo>
                    <a:lnTo>
                      <a:pt x="21463" y="18415"/>
                    </a:lnTo>
                    <a:lnTo>
                      <a:pt x="23749" y="28067"/>
                    </a:lnTo>
                    <a:lnTo>
                      <a:pt x="24892" y="37846"/>
                    </a:lnTo>
                    <a:lnTo>
                      <a:pt x="24765" y="47752"/>
                    </a:lnTo>
                    <a:lnTo>
                      <a:pt x="22860" y="57277"/>
                    </a:lnTo>
                    <a:lnTo>
                      <a:pt x="19558" y="66802"/>
                    </a:lnTo>
                    <a:lnTo>
                      <a:pt x="14351" y="75692"/>
                    </a:lnTo>
                    <a:lnTo>
                      <a:pt x="14351" y="577850"/>
                    </a:lnTo>
                    <a:lnTo>
                      <a:pt x="15367" y="601091"/>
                    </a:lnTo>
                    <a:lnTo>
                      <a:pt x="18669" y="624332"/>
                    </a:lnTo>
                    <a:lnTo>
                      <a:pt x="24130" y="647319"/>
                    </a:lnTo>
                    <a:lnTo>
                      <a:pt x="31623" y="669290"/>
                    </a:lnTo>
                    <a:lnTo>
                      <a:pt x="38862" y="685038"/>
                    </a:lnTo>
                    <a:lnTo>
                      <a:pt x="47498" y="699516"/>
                    </a:lnTo>
                    <a:lnTo>
                      <a:pt x="57531" y="713486"/>
                    </a:lnTo>
                    <a:lnTo>
                      <a:pt x="68199" y="726948"/>
                    </a:lnTo>
                    <a:lnTo>
                      <a:pt x="73914" y="733171"/>
                    </a:lnTo>
                    <a:lnTo>
                      <a:pt x="80772" y="740410"/>
                    </a:lnTo>
                    <a:lnTo>
                      <a:pt x="88392" y="748284"/>
                    </a:lnTo>
                    <a:lnTo>
                      <a:pt x="95631" y="755269"/>
                    </a:lnTo>
                    <a:lnTo>
                      <a:pt x="101600" y="761492"/>
                    </a:lnTo>
                    <a:lnTo>
                      <a:pt x="103886" y="764159"/>
                    </a:lnTo>
                    <a:lnTo>
                      <a:pt x="105537" y="766191"/>
                    </a:lnTo>
                    <a:lnTo>
                      <a:pt x="106299" y="767461"/>
                    </a:lnTo>
                    <a:lnTo>
                      <a:pt x="106426" y="768350"/>
                    </a:lnTo>
                    <a:lnTo>
                      <a:pt x="105537" y="768350"/>
                    </a:lnTo>
                    <a:close/>
                  </a:path>
                </a:pathLst>
              </a:custGeom>
              <a:solidFill>
                <a:srgbClr val="CCCCCC"/>
              </a:solidFill>
              <a:ln w="0" cap="flat" cmpd="sng" algn="ctr">
                <a:solidFill>
                  <a:srgbClr val="CCCCC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79"/>
              <p:cNvSpPr/>
              <p:nvPr/>
            </p:nvSpPr>
            <p:spPr>
              <a:xfrm>
                <a:off x="8718550" y="6694170"/>
                <a:ext cx="236221" cy="22861"/>
              </a:xfrm>
              <a:custGeom>
                <a:avLst/>
                <a:gdLst/>
                <a:ahLst/>
                <a:cxnLst/>
                <a:rect l="0" t="0" r="0" b="0"/>
                <a:pathLst>
                  <a:path w="236221" h="22861">
                    <a:moveTo>
                      <a:pt x="0" y="22860"/>
                    </a:moveTo>
                    <a:lnTo>
                      <a:pt x="8890" y="17780"/>
                    </a:lnTo>
                    <a:lnTo>
                      <a:pt x="20320" y="13970"/>
                    </a:lnTo>
                    <a:lnTo>
                      <a:pt x="34290" y="10160"/>
                    </a:lnTo>
                    <a:lnTo>
                      <a:pt x="48260" y="6350"/>
                    </a:lnTo>
                    <a:lnTo>
                      <a:pt x="64770" y="3810"/>
                    </a:lnTo>
                    <a:lnTo>
                      <a:pt x="82550" y="1270"/>
                    </a:lnTo>
                    <a:lnTo>
                      <a:pt x="101600" y="0"/>
                    </a:lnTo>
                    <a:lnTo>
                      <a:pt x="121920" y="0"/>
                    </a:lnTo>
                    <a:lnTo>
                      <a:pt x="139700" y="0"/>
                    </a:lnTo>
                    <a:lnTo>
                      <a:pt x="157480" y="1270"/>
                    </a:lnTo>
                    <a:lnTo>
                      <a:pt x="173990" y="2540"/>
                    </a:lnTo>
                    <a:lnTo>
                      <a:pt x="189230" y="5080"/>
                    </a:lnTo>
                    <a:lnTo>
                      <a:pt x="203200" y="8890"/>
                    </a:lnTo>
                    <a:lnTo>
                      <a:pt x="215900" y="11430"/>
                    </a:lnTo>
                    <a:lnTo>
                      <a:pt x="227330" y="15240"/>
                    </a:lnTo>
                    <a:lnTo>
                      <a:pt x="236220" y="20320"/>
                    </a:lnTo>
                  </a:path>
                </a:pathLst>
              </a:custGeom>
              <a:ln w="5461" cap="flat" cmpd="sng" algn="ctr">
                <a:solidFill>
                  <a:srgbClr val="B2B2B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Freeform 80"/>
              <p:cNvSpPr/>
              <p:nvPr/>
            </p:nvSpPr>
            <p:spPr>
              <a:xfrm>
                <a:off x="8750554" y="6640195"/>
                <a:ext cx="177928" cy="34926"/>
              </a:xfrm>
              <a:custGeom>
                <a:avLst/>
                <a:gdLst/>
                <a:ahLst/>
                <a:cxnLst/>
                <a:rect l="0" t="0" r="0" b="0"/>
                <a:pathLst>
                  <a:path w="177928" h="34926">
                    <a:moveTo>
                      <a:pt x="0" y="21463"/>
                    </a:moveTo>
                    <a:lnTo>
                      <a:pt x="4318" y="16383"/>
                    </a:lnTo>
                    <a:lnTo>
                      <a:pt x="11811" y="11938"/>
                    </a:lnTo>
                    <a:lnTo>
                      <a:pt x="22225" y="8255"/>
                    </a:lnTo>
                    <a:lnTo>
                      <a:pt x="34798" y="5080"/>
                    </a:lnTo>
                    <a:lnTo>
                      <a:pt x="49022" y="2921"/>
                    </a:lnTo>
                    <a:lnTo>
                      <a:pt x="64389" y="1143"/>
                    </a:lnTo>
                    <a:lnTo>
                      <a:pt x="96901" y="0"/>
                    </a:lnTo>
                    <a:lnTo>
                      <a:pt x="113030" y="635"/>
                    </a:lnTo>
                    <a:lnTo>
                      <a:pt x="128524" y="2286"/>
                    </a:lnTo>
                    <a:lnTo>
                      <a:pt x="142621" y="4445"/>
                    </a:lnTo>
                    <a:lnTo>
                      <a:pt x="155067" y="7747"/>
                    </a:lnTo>
                    <a:lnTo>
                      <a:pt x="165227" y="11684"/>
                    </a:lnTo>
                    <a:lnTo>
                      <a:pt x="172847" y="16637"/>
                    </a:lnTo>
                    <a:lnTo>
                      <a:pt x="177165" y="22352"/>
                    </a:lnTo>
                    <a:lnTo>
                      <a:pt x="177927" y="25654"/>
                    </a:lnTo>
                    <a:lnTo>
                      <a:pt x="177800" y="29210"/>
                    </a:lnTo>
                    <a:lnTo>
                      <a:pt x="168148" y="32258"/>
                    </a:lnTo>
                    <a:lnTo>
                      <a:pt x="157988" y="34036"/>
                    </a:lnTo>
                    <a:lnTo>
                      <a:pt x="146939" y="34925"/>
                    </a:lnTo>
                    <a:lnTo>
                      <a:pt x="135509" y="34671"/>
                    </a:lnTo>
                    <a:lnTo>
                      <a:pt x="111252" y="32131"/>
                    </a:lnTo>
                    <a:lnTo>
                      <a:pt x="86360" y="27813"/>
                    </a:lnTo>
                    <a:lnTo>
                      <a:pt x="61849" y="23241"/>
                    </a:lnTo>
                    <a:lnTo>
                      <a:pt x="38608" y="19685"/>
                    </a:lnTo>
                    <a:lnTo>
                      <a:pt x="27813" y="18796"/>
                    </a:lnTo>
                    <a:lnTo>
                      <a:pt x="17526" y="18796"/>
                    </a:lnTo>
                    <a:lnTo>
                      <a:pt x="8382" y="19558"/>
                    </a:lnTo>
                    <a:close/>
                  </a:path>
                </a:pathLst>
              </a:custGeom>
              <a:solidFill>
                <a:srgbClr val="CCCCCC"/>
              </a:solidFill>
              <a:ln w="0" cap="flat" cmpd="sng" algn="ctr">
                <a:solidFill>
                  <a:srgbClr val="CCCCC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81"/>
              <p:cNvSpPr/>
              <p:nvPr/>
            </p:nvSpPr>
            <p:spPr>
              <a:xfrm>
                <a:off x="8707120" y="6628130"/>
                <a:ext cx="264161" cy="76201"/>
              </a:xfrm>
              <a:custGeom>
                <a:avLst/>
                <a:gdLst/>
                <a:ahLst/>
                <a:cxnLst/>
                <a:rect l="0" t="0" r="0" b="0"/>
                <a:pathLst>
                  <a:path w="264161" h="76201">
                    <a:moveTo>
                      <a:pt x="132080" y="76200"/>
                    </a:moveTo>
                    <a:lnTo>
                      <a:pt x="105410" y="74930"/>
                    </a:lnTo>
                    <a:lnTo>
                      <a:pt x="81280" y="72390"/>
                    </a:lnTo>
                    <a:lnTo>
                      <a:pt x="58420" y="68580"/>
                    </a:lnTo>
                    <a:lnTo>
                      <a:pt x="38100" y="64770"/>
                    </a:lnTo>
                    <a:lnTo>
                      <a:pt x="30480" y="60960"/>
                    </a:lnTo>
                    <a:lnTo>
                      <a:pt x="22860" y="58420"/>
                    </a:lnTo>
                    <a:lnTo>
                      <a:pt x="16510" y="55880"/>
                    </a:lnTo>
                    <a:lnTo>
                      <a:pt x="10160" y="52070"/>
                    </a:lnTo>
                    <a:lnTo>
                      <a:pt x="6350" y="48260"/>
                    </a:lnTo>
                    <a:lnTo>
                      <a:pt x="2540" y="45720"/>
                    </a:lnTo>
                    <a:lnTo>
                      <a:pt x="1270" y="40640"/>
                    </a:lnTo>
                    <a:lnTo>
                      <a:pt x="0" y="38100"/>
                    </a:lnTo>
                    <a:lnTo>
                      <a:pt x="1270" y="33020"/>
                    </a:lnTo>
                    <a:lnTo>
                      <a:pt x="2540" y="30480"/>
                    </a:lnTo>
                    <a:lnTo>
                      <a:pt x="6350" y="26670"/>
                    </a:lnTo>
                    <a:lnTo>
                      <a:pt x="11430" y="22860"/>
                    </a:lnTo>
                    <a:lnTo>
                      <a:pt x="16510" y="19050"/>
                    </a:lnTo>
                    <a:lnTo>
                      <a:pt x="24130" y="16510"/>
                    </a:lnTo>
                    <a:lnTo>
                      <a:pt x="31750" y="12700"/>
                    </a:lnTo>
                    <a:lnTo>
                      <a:pt x="39370" y="10160"/>
                    </a:lnTo>
                    <a:lnTo>
                      <a:pt x="59690" y="6350"/>
                    </a:lnTo>
                    <a:lnTo>
                      <a:pt x="81280" y="2540"/>
                    </a:lnTo>
                    <a:lnTo>
                      <a:pt x="106680" y="0"/>
                    </a:lnTo>
                    <a:lnTo>
                      <a:pt x="133350" y="0"/>
                    </a:lnTo>
                    <a:lnTo>
                      <a:pt x="160020" y="0"/>
                    </a:lnTo>
                    <a:lnTo>
                      <a:pt x="184150" y="2540"/>
                    </a:lnTo>
                    <a:lnTo>
                      <a:pt x="205740" y="6350"/>
                    </a:lnTo>
                    <a:lnTo>
                      <a:pt x="226060" y="10160"/>
                    </a:lnTo>
                    <a:lnTo>
                      <a:pt x="233680" y="12700"/>
                    </a:lnTo>
                    <a:lnTo>
                      <a:pt x="241300" y="16510"/>
                    </a:lnTo>
                    <a:lnTo>
                      <a:pt x="247650" y="19050"/>
                    </a:lnTo>
                    <a:lnTo>
                      <a:pt x="254000" y="22860"/>
                    </a:lnTo>
                    <a:lnTo>
                      <a:pt x="257810" y="26670"/>
                    </a:lnTo>
                    <a:lnTo>
                      <a:pt x="261620" y="30480"/>
                    </a:lnTo>
                    <a:lnTo>
                      <a:pt x="262890" y="33020"/>
                    </a:lnTo>
                    <a:lnTo>
                      <a:pt x="264160" y="38100"/>
                    </a:lnTo>
                    <a:lnTo>
                      <a:pt x="262890" y="40640"/>
                    </a:lnTo>
                    <a:lnTo>
                      <a:pt x="261620" y="45720"/>
                    </a:lnTo>
                    <a:lnTo>
                      <a:pt x="257810" y="48260"/>
                    </a:lnTo>
                    <a:lnTo>
                      <a:pt x="254000" y="52070"/>
                    </a:lnTo>
                    <a:lnTo>
                      <a:pt x="247650" y="55880"/>
                    </a:lnTo>
                    <a:lnTo>
                      <a:pt x="241300" y="58420"/>
                    </a:lnTo>
                    <a:lnTo>
                      <a:pt x="233680" y="60960"/>
                    </a:lnTo>
                    <a:lnTo>
                      <a:pt x="224790" y="64770"/>
                    </a:lnTo>
                    <a:lnTo>
                      <a:pt x="205740" y="68580"/>
                    </a:lnTo>
                    <a:lnTo>
                      <a:pt x="182880" y="72390"/>
                    </a:lnTo>
                    <a:lnTo>
                      <a:pt x="157480" y="74930"/>
                    </a:lnTo>
                    <a:close/>
                  </a:path>
                </a:pathLst>
              </a:custGeom>
              <a:solidFill>
                <a:schemeClr val="accent1">
                  <a:alpha val="0"/>
                </a:schemeClr>
              </a:solidFill>
              <a:ln w="5461"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82"/>
              <p:cNvSpPr/>
              <p:nvPr/>
            </p:nvSpPr>
            <p:spPr>
              <a:xfrm>
                <a:off x="8712200" y="6734810"/>
                <a:ext cx="254001" cy="29211"/>
              </a:xfrm>
              <a:custGeom>
                <a:avLst/>
                <a:gdLst/>
                <a:ahLst/>
                <a:cxnLst/>
                <a:rect l="0" t="0" r="0" b="0"/>
                <a:pathLst>
                  <a:path w="254001" h="29211">
                    <a:moveTo>
                      <a:pt x="254000" y="0"/>
                    </a:moveTo>
                    <a:lnTo>
                      <a:pt x="247650" y="6350"/>
                    </a:lnTo>
                    <a:lnTo>
                      <a:pt x="237490" y="12700"/>
                    </a:lnTo>
                    <a:lnTo>
                      <a:pt x="223520" y="17780"/>
                    </a:lnTo>
                    <a:lnTo>
                      <a:pt x="208280" y="21590"/>
                    </a:lnTo>
                    <a:lnTo>
                      <a:pt x="190500" y="25400"/>
                    </a:lnTo>
                    <a:lnTo>
                      <a:pt x="170180" y="27940"/>
                    </a:lnTo>
                    <a:lnTo>
                      <a:pt x="148590" y="29210"/>
                    </a:lnTo>
                    <a:lnTo>
                      <a:pt x="125730" y="29210"/>
                    </a:lnTo>
                    <a:lnTo>
                      <a:pt x="104140" y="29210"/>
                    </a:lnTo>
                    <a:lnTo>
                      <a:pt x="83820" y="27940"/>
                    </a:lnTo>
                    <a:lnTo>
                      <a:pt x="63500" y="25400"/>
                    </a:lnTo>
                    <a:lnTo>
                      <a:pt x="46990" y="21590"/>
                    </a:lnTo>
                    <a:lnTo>
                      <a:pt x="30480" y="17780"/>
                    </a:lnTo>
                    <a:lnTo>
                      <a:pt x="17780" y="12700"/>
                    </a:lnTo>
                    <a:lnTo>
                      <a:pt x="7620" y="7620"/>
                    </a:lnTo>
                    <a:lnTo>
                      <a:pt x="0" y="2540"/>
                    </a:lnTo>
                  </a:path>
                </a:pathLst>
              </a:custGeom>
              <a:ln w="5461"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Freeform 83"/>
              <p:cNvSpPr/>
              <p:nvPr/>
            </p:nvSpPr>
            <p:spPr>
              <a:xfrm>
                <a:off x="8368030" y="6628130"/>
                <a:ext cx="938531" cy="1750061"/>
              </a:xfrm>
              <a:custGeom>
                <a:avLst/>
                <a:gdLst/>
                <a:ahLst/>
                <a:cxnLst/>
                <a:rect l="0" t="0" r="0" b="0"/>
                <a:pathLst>
                  <a:path w="938531" h="1750061">
                    <a:moveTo>
                      <a:pt x="697230" y="795020"/>
                    </a:moveTo>
                    <a:lnTo>
                      <a:pt x="723900" y="812800"/>
                    </a:lnTo>
                    <a:lnTo>
                      <a:pt x="748030" y="831850"/>
                    </a:lnTo>
                    <a:lnTo>
                      <a:pt x="772160" y="852170"/>
                    </a:lnTo>
                    <a:lnTo>
                      <a:pt x="795020" y="875030"/>
                    </a:lnTo>
                    <a:lnTo>
                      <a:pt x="816610" y="899160"/>
                    </a:lnTo>
                    <a:lnTo>
                      <a:pt x="836930" y="924560"/>
                    </a:lnTo>
                    <a:lnTo>
                      <a:pt x="854710" y="949960"/>
                    </a:lnTo>
                    <a:lnTo>
                      <a:pt x="871220" y="977900"/>
                    </a:lnTo>
                    <a:lnTo>
                      <a:pt x="886460" y="1008380"/>
                    </a:lnTo>
                    <a:lnTo>
                      <a:pt x="899160" y="1038860"/>
                    </a:lnTo>
                    <a:lnTo>
                      <a:pt x="911860" y="1069340"/>
                    </a:lnTo>
                    <a:lnTo>
                      <a:pt x="920750" y="1102360"/>
                    </a:lnTo>
                    <a:lnTo>
                      <a:pt x="928370" y="1135380"/>
                    </a:lnTo>
                    <a:lnTo>
                      <a:pt x="933450" y="1170940"/>
                    </a:lnTo>
                    <a:lnTo>
                      <a:pt x="937260" y="1205230"/>
                    </a:lnTo>
                    <a:lnTo>
                      <a:pt x="938530" y="1240790"/>
                    </a:lnTo>
                    <a:lnTo>
                      <a:pt x="938530" y="1267460"/>
                    </a:lnTo>
                    <a:lnTo>
                      <a:pt x="935990" y="1292860"/>
                    </a:lnTo>
                    <a:lnTo>
                      <a:pt x="933450" y="1318260"/>
                    </a:lnTo>
                    <a:lnTo>
                      <a:pt x="928370" y="1343660"/>
                    </a:lnTo>
                    <a:lnTo>
                      <a:pt x="923290" y="1367790"/>
                    </a:lnTo>
                    <a:lnTo>
                      <a:pt x="918210" y="1391920"/>
                    </a:lnTo>
                    <a:lnTo>
                      <a:pt x="910590" y="1416050"/>
                    </a:lnTo>
                    <a:lnTo>
                      <a:pt x="901700" y="1438910"/>
                    </a:lnTo>
                    <a:lnTo>
                      <a:pt x="892810" y="1461770"/>
                    </a:lnTo>
                    <a:lnTo>
                      <a:pt x="881380" y="1483360"/>
                    </a:lnTo>
                    <a:lnTo>
                      <a:pt x="871220" y="1504950"/>
                    </a:lnTo>
                    <a:lnTo>
                      <a:pt x="858520" y="1525270"/>
                    </a:lnTo>
                    <a:lnTo>
                      <a:pt x="845820" y="1545590"/>
                    </a:lnTo>
                    <a:lnTo>
                      <a:pt x="831850" y="1564640"/>
                    </a:lnTo>
                    <a:lnTo>
                      <a:pt x="816610" y="1582420"/>
                    </a:lnTo>
                    <a:lnTo>
                      <a:pt x="801370" y="1600200"/>
                    </a:lnTo>
                    <a:lnTo>
                      <a:pt x="784860" y="1617980"/>
                    </a:lnTo>
                    <a:lnTo>
                      <a:pt x="767080" y="1634490"/>
                    </a:lnTo>
                    <a:lnTo>
                      <a:pt x="750570" y="1648460"/>
                    </a:lnTo>
                    <a:lnTo>
                      <a:pt x="731520" y="1662430"/>
                    </a:lnTo>
                    <a:lnTo>
                      <a:pt x="712470" y="1676400"/>
                    </a:lnTo>
                    <a:lnTo>
                      <a:pt x="693420" y="1687830"/>
                    </a:lnTo>
                    <a:lnTo>
                      <a:pt x="673100" y="1699260"/>
                    </a:lnTo>
                    <a:lnTo>
                      <a:pt x="651510" y="1709420"/>
                    </a:lnTo>
                    <a:lnTo>
                      <a:pt x="629920" y="1718310"/>
                    </a:lnTo>
                    <a:lnTo>
                      <a:pt x="608330" y="1727200"/>
                    </a:lnTo>
                    <a:lnTo>
                      <a:pt x="586740" y="1733550"/>
                    </a:lnTo>
                    <a:lnTo>
                      <a:pt x="563880" y="1738630"/>
                    </a:lnTo>
                    <a:lnTo>
                      <a:pt x="539750" y="1743710"/>
                    </a:lnTo>
                    <a:lnTo>
                      <a:pt x="516890" y="1746250"/>
                    </a:lnTo>
                    <a:lnTo>
                      <a:pt x="492760" y="1748790"/>
                    </a:lnTo>
                    <a:lnTo>
                      <a:pt x="468630" y="1750060"/>
                    </a:lnTo>
                    <a:lnTo>
                      <a:pt x="445770" y="1748790"/>
                    </a:lnTo>
                    <a:lnTo>
                      <a:pt x="420370" y="1746250"/>
                    </a:lnTo>
                    <a:lnTo>
                      <a:pt x="397510" y="1743710"/>
                    </a:lnTo>
                    <a:lnTo>
                      <a:pt x="374650" y="1738630"/>
                    </a:lnTo>
                    <a:lnTo>
                      <a:pt x="351790" y="1733550"/>
                    </a:lnTo>
                    <a:lnTo>
                      <a:pt x="328930" y="1727200"/>
                    </a:lnTo>
                    <a:lnTo>
                      <a:pt x="307340" y="1718310"/>
                    </a:lnTo>
                    <a:lnTo>
                      <a:pt x="285750" y="1709420"/>
                    </a:lnTo>
                    <a:lnTo>
                      <a:pt x="265430" y="1699260"/>
                    </a:lnTo>
                    <a:lnTo>
                      <a:pt x="245110" y="1687830"/>
                    </a:lnTo>
                    <a:lnTo>
                      <a:pt x="226060" y="1676400"/>
                    </a:lnTo>
                    <a:lnTo>
                      <a:pt x="207010" y="1662430"/>
                    </a:lnTo>
                    <a:lnTo>
                      <a:pt x="187960" y="1648460"/>
                    </a:lnTo>
                    <a:lnTo>
                      <a:pt x="170180" y="1634490"/>
                    </a:lnTo>
                    <a:lnTo>
                      <a:pt x="153670" y="1617980"/>
                    </a:lnTo>
                    <a:lnTo>
                      <a:pt x="137160" y="1600200"/>
                    </a:lnTo>
                    <a:lnTo>
                      <a:pt x="121920" y="1582420"/>
                    </a:lnTo>
                    <a:lnTo>
                      <a:pt x="106680" y="1564640"/>
                    </a:lnTo>
                    <a:lnTo>
                      <a:pt x="92710" y="1545590"/>
                    </a:lnTo>
                    <a:lnTo>
                      <a:pt x="80010" y="1525270"/>
                    </a:lnTo>
                    <a:lnTo>
                      <a:pt x="67310" y="1504950"/>
                    </a:lnTo>
                    <a:lnTo>
                      <a:pt x="57150" y="1483360"/>
                    </a:lnTo>
                    <a:lnTo>
                      <a:pt x="45720" y="1461770"/>
                    </a:lnTo>
                    <a:lnTo>
                      <a:pt x="36830" y="1438910"/>
                    </a:lnTo>
                    <a:lnTo>
                      <a:pt x="27940" y="1416050"/>
                    </a:lnTo>
                    <a:lnTo>
                      <a:pt x="20320" y="1391920"/>
                    </a:lnTo>
                    <a:lnTo>
                      <a:pt x="13970" y="1367790"/>
                    </a:lnTo>
                    <a:lnTo>
                      <a:pt x="8890" y="1343660"/>
                    </a:lnTo>
                    <a:lnTo>
                      <a:pt x="5080" y="1318260"/>
                    </a:lnTo>
                    <a:lnTo>
                      <a:pt x="2540" y="1292860"/>
                    </a:lnTo>
                    <a:lnTo>
                      <a:pt x="0" y="1267460"/>
                    </a:lnTo>
                    <a:lnTo>
                      <a:pt x="0" y="1240790"/>
                    </a:lnTo>
                    <a:lnTo>
                      <a:pt x="0" y="1205230"/>
                    </a:lnTo>
                    <a:lnTo>
                      <a:pt x="3810" y="1170940"/>
                    </a:lnTo>
                    <a:lnTo>
                      <a:pt x="10160" y="1135380"/>
                    </a:lnTo>
                    <a:lnTo>
                      <a:pt x="17780" y="1102360"/>
                    </a:lnTo>
                    <a:lnTo>
                      <a:pt x="26670" y="1069340"/>
                    </a:lnTo>
                    <a:lnTo>
                      <a:pt x="38100" y="1038860"/>
                    </a:lnTo>
                    <a:lnTo>
                      <a:pt x="50800" y="1008380"/>
                    </a:lnTo>
                    <a:lnTo>
                      <a:pt x="66040" y="977900"/>
                    </a:lnTo>
                    <a:lnTo>
                      <a:pt x="82550" y="949960"/>
                    </a:lnTo>
                    <a:lnTo>
                      <a:pt x="101600" y="924560"/>
                    </a:lnTo>
                    <a:lnTo>
                      <a:pt x="121920" y="899160"/>
                    </a:lnTo>
                    <a:lnTo>
                      <a:pt x="143510" y="873760"/>
                    </a:lnTo>
                    <a:lnTo>
                      <a:pt x="165100" y="852170"/>
                    </a:lnTo>
                    <a:lnTo>
                      <a:pt x="190500" y="831850"/>
                    </a:lnTo>
                    <a:lnTo>
                      <a:pt x="215900" y="812800"/>
                    </a:lnTo>
                    <a:lnTo>
                      <a:pt x="241300" y="795020"/>
                    </a:lnTo>
                    <a:lnTo>
                      <a:pt x="254000" y="787400"/>
                    </a:lnTo>
                    <a:lnTo>
                      <a:pt x="265430" y="778510"/>
                    </a:lnTo>
                    <a:lnTo>
                      <a:pt x="276860" y="768350"/>
                    </a:lnTo>
                    <a:lnTo>
                      <a:pt x="287020" y="755650"/>
                    </a:lnTo>
                    <a:lnTo>
                      <a:pt x="295910" y="742950"/>
                    </a:lnTo>
                    <a:lnTo>
                      <a:pt x="304800" y="730250"/>
                    </a:lnTo>
                    <a:lnTo>
                      <a:pt x="320040" y="702310"/>
                    </a:lnTo>
                    <a:lnTo>
                      <a:pt x="328930" y="680720"/>
                    </a:lnTo>
                    <a:lnTo>
                      <a:pt x="335280" y="659130"/>
                    </a:lnTo>
                    <a:lnTo>
                      <a:pt x="339090" y="635000"/>
                    </a:lnTo>
                    <a:lnTo>
                      <a:pt x="340360" y="613410"/>
                    </a:lnTo>
                    <a:lnTo>
                      <a:pt x="340360" y="110490"/>
                    </a:lnTo>
                    <a:lnTo>
                      <a:pt x="335280" y="99060"/>
                    </a:lnTo>
                    <a:lnTo>
                      <a:pt x="332740" y="90170"/>
                    </a:lnTo>
                    <a:lnTo>
                      <a:pt x="331470" y="80010"/>
                    </a:lnTo>
                    <a:lnTo>
                      <a:pt x="330200" y="69850"/>
                    </a:lnTo>
                    <a:lnTo>
                      <a:pt x="331470" y="59690"/>
                    </a:lnTo>
                    <a:lnTo>
                      <a:pt x="334010" y="50800"/>
                    </a:lnTo>
                    <a:lnTo>
                      <a:pt x="336550" y="41910"/>
                    </a:lnTo>
                    <a:lnTo>
                      <a:pt x="340360" y="31750"/>
                    </a:lnTo>
                    <a:lnTo>
                      <a:pt x="342900" y="29210"/>
                    </a:lnTo>
                    <a:lnTo>
                      <a:pt x="345440" y="25400"/>
                    </a:lnTo>
                    <a:lnTo>
                      <a:pt x="355600" y="19050"/>
                    </a:lnTo>
                    <a:lnTo>
                      <a:pt x="368300" y="13970"/>
                    </a:lnTo>
                    <a:lnTo>
                      <a:pt x="384810" y="8890"/>
                    </a:lnTo>
                    <a:lnTo>
                      <a:pt x="403860" y="5080"/>
                    </a:lnTo>
                    <a:lnTo>
                      <a:pt x="424180" y="1270"/>
                    </a:lnTo>
                    <a:lnTo>
                      <a:pt x="447040" y="0"/>
                    </a:lnTo>
                    <a:lnTo>
                      <a:pt x="472440" y="0"/>
                    </a:lnTo>
                    <a:lnTo>
                      <a:pt x="496570" y="0"/>
                    </a:lnTo>
                    <a:lnTo>
                      <a:pt x="518160" y="1270"/>
                    </a:lnTo>
                    <a:lnTo>
                      <a:pt x="539750" y="5080"/>
                    </a:lnTo>
                    <a:lnTo>
                      <a:pt x="557530" y="8890"/>
                    </a:lnTo>
                    <a:lnTo>
                      <a:pt x="574040" y="13970"/>
                    </a:lnTo>
                    <a:lnTo>
                      <a:pt x="586740" y="19050"/>
                    </a:lnTo>
                    <a:lnTo>
                      <a:pt x="596900" y="25400"/>
                    </a:lnTo>
                    <a:lnTo>
                      <a:pt x="599440" y="27940"/>
                    </a:lnTo>
                    <a:lnTo>
                      <a:pt x="601980" y="31750"/>
                    </a:lnTo>
                    <a:lnTo>
                      <a:pt x="605790" y="40640"/>
                    </a:lnTo>
                    <a:lnTo>
                      <a:pt x="609600" y="50800"/>
                    </a:lnTo>
                    <a:lnTo>
                      <a:pt x="612140" y="59690"/>
                    </a:lnTo>
                    <a:lnTo>
                      <a:pt x="613410" y="69850"/>
                    </a:lnTo>
                    <a:lnTo>
                      <a:pt x="612140" y="80010"/>
                    </a:lnTo>
                    <a:lnTo>
                      <a:pt x="612140" y="88900"/>
                    </a:lnTo>
                    <a:lnTo>
                      <a:pt x="608330" y="99060"/>
                    </a:lnTo>
                    <a:lnTo>
                      <a:pt x="603250" y="107950"/>
                    </a:lnTo>
                    <a:lnTo>
                      <a:pt x="601980" y="609600"/>
                    </a:lnTo>
                    <a:lnTo>
                      <a:pt x="603250" y="633730"/>
                    </a:lnTo>
                    <a:lnTo>
                      <a:pt x="605790" y="656590"/>
                    </a:lnTo>
                    <a:lnTo>
                      <a:pt x="612140" y="679450"/>
                    </a:lnTo>
                    <a:lnTo>
                      <a:pt x="619760" y="701040"/>
                    </a:lnTo>
                    <a:lnTo>
                      <a:pt x="627380" y="715010"/>
                    </a:lnTo>
                    <a:lnTo>
                      <a:pt x="635000" y="728980"/>
                    </a:lnTo>
                    <a:lnTo>
                      <a:pt x="643890" y="741680"/>
                    </a:lnTo>
                    <a:lnTo>
                      <a:pt x="654050" y="754380"/>
                    </a:lnTo>
                    <a:lnTo>
                      <a:pt x="664210" y="767080"/>
                    </a:lnTo>
                    <a:lnTo>
                      <a:pt x="674370" y="777240"/>
                    </a:lnTo>
                    <a:lnTo>
                      <a:pt x="685800" y="787400"/>
                    </a:lnTo>
                    <a:close/>
                  </a:path>
                </a:pathLst>
              </a:custGeom>
              <a:solidFill>
                <a:schemeClr val="accent1">
                  <a:alpha val="0"/>
                </a:schemeClr>
              </a:solidFill>
              <a:ln w="5461"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Freeform 84"/>
              <p:cNvSpPr/>
              <p:nvPr/>
            </p:nvSpPr>
            <p:spPr>
              <a:xfrm>
                <a:off x="8749030" y="6639560"/>
                <a:ext cx="180341" cy="52071"/>
              </a:xfrm>
              <a:custGeom>
                <a:avLst/>
                <a:gdLst/>
                <a:ahLst/>
                <a:cxnLst/>
                <a:rect l="0" t="0" r="0" b="0"/>
                <a:pathLst>
                  <a:path w="180341" h="52071">
                    <a:moveTo>
                      <a:pt x="90170" y="52070"/>
                    </a:moveTo>
                    <a:lnTo>
                      <a:pt x="72390" y="50800"/>
                    </a:lnTo>
                    <a:lnTo>
                      <a:pt x="54610" y="49530"/>
                    </a:lnTo>
                    <a:lnTo>
                      <a:pt x="39370" y="46990"/>
                    </a:lnTo>
                    <a:lnTo>
                      <a:pt x="26670" y="44450"/>
                    </a:lnTo>
                    <a:lnTo>
                      <a:pt x="15240" y="40640"/>
                    </a:lnTo>
                    <a:lnTo>
                      <a:pt x="7620" y="35560"/>
                    </a:lnTo>
                    <a:lnTo>
                      <a:pt x="2540" y="31750"/>
                    </a:lnTo>
                    <a:lnTo>
                      <a:pt x="0" y="25400"/>
                    </a:lnTo>
                    <a:lnTo>
                      <a:pt x="2540" y="20320"/>
                    </a:lnTo>
                    <a:lnTo>
                      <a:pt x="7620" y="15240"/>
                    </a:lnTo>
                    <a:lnTo>
                      <a:pt x="15240" y="11430"/>
                    </a:lnTo>
                    <a:lnTo>
                      <a:pt x="26670" y="7620"/>
                    </a:lnTo>
                    <a:lnTo>
                      <a:pt x="40640" y="3810"/>
                    </a:lnTo>
                    <a:lnTo>
                      <a:pt x="55880" y="2540"/>
                    </a:lnTo>
                    <a:lnTo>
                      <a:pt x="72390" y="0"/>
                    </a:lnTo>
                    <a:lnTo>
                      <a:pt x="90170" y="0"/>
                    </a:lnTo>
                    <a:lnTo>
                      <a:pt x="109220" y="0"/>
                    </a:lnTo>
                    <a:lnTo>
                      <a:pt x="125730" y="2540"/>
                    </a:lnTo>
                    <a:lnTo>
                      <a:pt x="140970" y="3810"/>
                    </a:lnTo>
                    <a:lnTo>
                      <a:pt x="154940" y="7620"/>
                    </a:lnTo>
                    <a:lnTo>
                      <a:pt x="165100" y="11430"/>
                    </a:lnTo>
                    <a:lnTo>
                      <a:pt x="173990" y="15240"/>
                    </a:lnTo>
                    <a:lnTo>
                      <a:pt x="179070" y="20320"/>
                    </a:lnTo>
                    <a:lnTo>
                      <a:pt x="180340" y="25400"/>
                    </a:lnTo>
                    <a:lnTo>
                      <a:pt x="179070" y="31750"/>
                    </a:lnTo>
                    <a:lnTo>
                      <a:pt x="172720" y="35560"/>
                    </a:lnTo>
                    <a:lnTo>
                      <a:pt x="165100" y="40640"/>
                    </a:lnTo>
                    <a:lnTo>
                      <a:pt x="153670" y="44450"/>
                    </a:lnTo>
                    <a:lnTo>
                      <a:pt x="140970" y="46990"/>
                    </a:lnTo>
                    <a:lnTo>
                      <a:pt x="125730" y="49530"/>
                    </a:lnTo>
                    <a:lnTo>
                      <a:pt x="107950" y="50800"/>
                    </a:lnTo>
                    <a:close/>
                  </a:path>
                </a:pathLst>
              </a:custGeom>
              <a:solidFill>
                <a:schemeClr val="accent1">
                  <a:alpha val="0"/>
                </a:schemeClr>
              </a:solidFill>
              <a:ln w="5461"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85"/>
              <p:cNvSpPr/>
              <p:nvPr/>
            </p:nvSpPr>
            <p:spPr>
              <a:xfrm>
                <a:off x="8840089" y="7871587"/>
                <a:ext cx="33910" cy="59818"/>
              </a:xfrm>
              <a:custGeom>
                <a:avLst/>
                <a:gdLst/>
                <a:ahLst/>
                <a:cxnLst/>
                <a:rect l="0" t="0" r="0" b="0"/>
                <a:pathLst>
                  <a:path w="33910" h="59818">
                    <a:moveTo>
                      <a:pt x="7874" y="47625"/>
                    </a:moveTo>
                    <a:lnTo>
                      <a:pt x="9906" y="50419"/>
                    </a:lnTo>
                    <a:lnTo>
                      <a:pt x="12573" y="52197"/>
                    </a:lnTo>
                    <a:lnTo>
                      <a:pt x="15367" y="52959"/>
                    </a:lnTo>
                    <a:lnTo>
                      <a:pt x="20955" y="51562"/>
                    </a:lnTo>
                    <a:lnTo>
                      <a:pt x="24892" y="48133"/>
                    </a:lnTo>
                    <a:lnTo>
                      <a:pt x="26797" y="43815"/>
                    </a:lnTo>
                    <a:lnTo>
                      <a:pt x="27178" y="39370"/>
                    </a:lnTo>
                    <a:lnTo>
                      <a:pt x="26670" y="35179"/>
                    </a:lnTo>
                    <a:lnTo>
                      <a:pt x="25146" y="31750"/>
                    </a:lnTo>
                    <a:lnTo>
                      <a:pt x="21463" y="27940"/>
                    </a:lnTo>
                    <a:lnTo>
                      <a:pt x="16764" y="26543"/>
                    </a:lnTo>
                    <a:lnTo>
                      <a:pt x="11938" y="27940"/>
                    </a:lnTo>
                    <a:lnTo>
                      <a:pt x="7239" y="31877"/>
                    </a:lnTo>
                    <a:lnTo>
                      <a:pt x="1651" y="31877"/>
                    </a:lnTo>
                    <a:lnTo>
                      <a:pt x="5588" y="254"/>
                    </a:lnTo>
                    <a:lnTo>
                      <a:pt x="31369" y="0"/>
                    </a:lnTo>
                    <a:lnTo>
                      <a:pt x="31369" y="7112"/>
                    </a:lnTo>
                    <a:lnTo>
                      <a:pt x="10414" y="7366"/>
                    </a:lnTo>
                    <a:lnTo>
                      <a:pt x="8636" y="23241"/>
                    </a:lnTo>
                    <a:lnTo>
                      <a:pt x="13335" y="20447"/>
                    </a:lnTo>
                    <a:lnTo>
                      <a:pt x="19685" y="19939"/>
                    </a:lnTo>
                    <a:lnTo>
                      <a:pt x="25908" y="22352"/>
                    </a:lnTo>
                    <a:lnTo>
                      <a:pt x="29083" y="25019"/>
                    </a:lnTo>
                    <a:lnTo>
                      <a:pt x="31496" y="28575"/>
                    </a:lnTo>
                    <a:lnTo>
                      <a:pt x="33274" y="33655"/>
                    </a:lnTo>
                    <a:lnTo>
                      <a:pt x="33909" y="39370"/>
                    </a:lnTo>
                    <a:lnTo>
                      <a:pt x="33147" y="44958"/>
                    </a:lnTo>
                    <a:lnTo>
                      <a:pt x="31369" y="50292"/>
                    </a:lnTo>
                    <a:lnTo>
                      <a:pt x="27432" y="55118"/>
                    </a:lnTo>
                    <a:lnTo>
                      <a:pt x="22987" y="58166"/>
                    </a:lnTo>
                    <a:lnTo>
                      <a:pt x="18034" y="59817"/>
                    </a:lnTo>
                    <a:lnTo>
                      <a:pt x="12954" y="59563"/>
                    </a:lnTo>
                    <a:lnTo>
                      <a:pt x="8255" y="57785"/>
                    </a:lnTo>
                    <a:lnTo>
                      <a:pt x="4191" y="54483"/>
                    </a:lnTo>
                    <a:lnTo>
                      <a:pt x="1270" y="49403"/>
                    </a:lnTo>
                    <a:lnTo>
                      <a:pt x="0" y="42926"/>
                    </a:lnTo>
                    <a:lnTo>
                      <a:pt x="6604" y="4318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86"/>
              <p:cNvSpPr/>
              <p:nvPr/>
            </p:nvSpPr>
            <p:spPr>
              <a:xfrm>
                <a:off x="8886063" y="7876667"/>
                <a:ext cx="20575" cy="46737"/>
              </a:xfrm>
              <a:custGeom>
                <a:avLst/>
                <a:gdLst/>
                <a:ahLst/>
                <a:cxnLst/>
                <a:rect l="0" t="0" r="0" b="0"/>
                <a:pathLst>
                  <a:path w="20575" h="46737">
                    <a:moveTo>
                      <a:pt x="1397" y="37719"/>
                    </a:moveTo>
                    <a:lnTo>
                      <a:pt x="889" y="33401"/>
                    </a:lnTo>
                    <a:lnTo>
                      <a:pt x="0" y="23749"/>
                    </a:lnTo>
                    <a:lnTo>
                      <a:pt x="127" y="13970"/>
                    </a:lnTo>
                    <a:lnTo>
                      <a:pt x="889" y="10033"/>
                    </a:lnTo>
                    <a:lnTo>
                      <a:pt x="1397" y="6985"/>
                    </a:lnTo>
                    <a:lnTo>
                      <a:pt x="2921" y="4064"/>
                    </a:lnTo>
                    <a:lnTo>
                      <a:pt x="4699" y="2032"/>
                    </a:lnTo>
                    <a:lnTo>
                      <a:pt x="9398" y="0"/>
                    </a:lnTo>
                    <a:lnTo>
                      <a:pt x="14224" y="1397"/>
                    </a:lnTo>
                    <a:lnTo>
                      <a:pt x="16256" y="3175"/>
                    </a:lnTo>
                    <a:lnTo>
                      <a:pt x="17907" y="5842"/>
                    </a:lnTo>
                    <a:lnTo>
                      <a:pt x="18923" y="8890"/>
                    </a:lnTo>
                    <a:lnTo>
                      <a:pt x="19812" y="12954"/>
                    </a:lnTo>
                    <a:lnTo>
                      <a:pt x="20574" y="22352"/>
                    </a:lnTo>
                    <a:lnTo>
                      <a:pt x="20447" y="32385"/>
                    </a:lnTo>
                    <a:lnTo>
                      <a:pt x="19939" y="36576"/>
                    </a:lnTo>
                    <a:lnTo>
                      <a:pt x="19177" y="39624"/>
                    </a:lnTo>
                    <a:lnTo>
                      <a:pt x="17780" y="42545"/>
                    </a:lnTo>
                    <a:lnTo>
                      <a:pt x="15748" y="44704"/>
                    </a:lnTo>
                    <a:lnTo>
                      <a:pt x="10795" y="46736"/>
                    </a:lnTo>
                    <a:lnTo>
                      <a:pt x="5842" y="45339"/>
                    </a:lnTo>
                    <a:lnTo>
                      <a:pt x="3810" y="43434"/>
                    </a:lnTo>
                    <a:lnTo>
                      <a:pt x="2413" y="40767"/>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87"/>
              <p:cNvSpPr/>
              <p:nvPr/>
            </p:nvSpPr>
            <p:spPr>
              <a:xfrm>
                <a:off x="8879967" y="7870063"/>
                <a:ext cx="32894" cy="60199"/>
              </a:xfrm>
              <a:custGeom>
                <a:avLst/>
                <a:gdLst/>
                <a:ahLst/>
                <a:cxnLst/>
                <a:rect l="0" t="0" r="0" b="0"/>
                <a:pathLst>
                  <a:path w="32894" h="60199">
                    <a:moveTo>
                      <a:pt x="3429" y="8636"/>
                    </a:moveTo>
                    <a:lnTo>
                      <a:pt x="6731" y="4064"/>
                    </a:lnTo>
                    <a:lnTo>
                      <a:pt x="10795" y="1143"/>
                    </a:lnTo>
                    <a:lnTo>
                      <a:pt x="15240" y="0"/>
                    </a:lnTo>
                    <a:lnTo>
                      <a:pt x="19812" y="635"/>
                    </a:lnTo>
                    <a:lnTo>
                      <a:pt x="23876" y="3175"/>
                    </a:lnTo>
                    <a:lnTo>
                      <a:pt x="27686" y="7366"/>
                    </a:lnTo>
                    <a:lnTo>
                      <a:pt x="30607" y="13335"/>
                    </a:lnTo>
                    <a:lnTo>
                      <a:pt x="32004" y="20574"/>
                    </a:lnTo>
                    <a:lnTo>
                      <a:pt x="32893" y="29210"/>
                    </a:lnTo>
                    <a:lnTo>
                      <a:pt x="32893" y="37592"/>
                    </a:lnTo>
                    <a:lnTo>
                      <a:pt x="31750" y="44450"/>
                    </a:lnTo>
                    <a:lnTo>
                      <a:pt x="29591" y="51181"/>
                    </a:lnTo>
                    <a:lnTo>
                      <a:pt x="25908" y="56007"/>
                    </a:lnTo>
                    <a:lnTo>
                      <a:pt x="21844" y="58801"/>
                    </a:lnTo>
                    <a:lnTo>
                      <a:pt x="17145" y="60198"/>
                    </a:lnTo>
                    <a:lnTo>
                      <a:pt x="12446" y="59563"/>
                    </a:lnTo>
                    <a:lnTo>
                      <a:pt x="8128" y="57150"/>
                    </a:lnTo>
                    <a:lnTo>
                      <a:pt x="4445" y="52578"/>
                    </a:lnTo>
                    <a:lnTo>
                      <a:pt x="2032" y="46228"/>
                    </a:lnTo>
                    <a:lnTo>
                      <a:pt x="635" y="39624"/>
                    </a:lnTo>
                    <a:lnTo>
                      <a:pt x="0" y="31242"/>
                    </a:lnTo>
                    <a:lnTo>
                      <a:pt x="127" y="22352"/>
                    </a:lnTo>
                    <a:lnTo>
                      <a:pt x="1143" y="15113"/>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Freeform 88"/>
              <p:cNvSpPr/>
              <p:nvPr/>
            </p:nvSpPr>
            <p:spPr>
              <a:xfrm>
                <a:off x="8925433" y="7873492"/>
                <a:ext cx="20575" cy="46229"/>
              </a:xfrm>
              <a:custGeom>
                <a:avLst/>
                <a:gdLst/>
                <a:ahLst/>
                <a:cxnLst/>
                <a:rect l="0" t="0" r="0" b="0"/>
                <a:pathLst>
                  <a:path w="20575" h="46229">
                    <a:moveTo>
                      <a:pt x="1778" y="37719"/>
                    </a:moveTo>
                    <a:lnTo>
                      <a:pt x="1016" y="33528"/>
                    </a:lnTo>
                    <a:lnTo>
                      <a:pt x="254" y="23876"/>
                    </a:lnTo>
                    <a:lnTo>
                      <a:pt x="0" y="14097"/>
                    </a:lnTo>
                    <a:lnTo>
                      <a:pt x="381" y="10160"/>
                    </a:lnTo>
                    <a:lnTo>
                      <a:pt x="1016" y="6985"/>
                    </a:lnTo>
                    <a:lnTo>
                      <a:pt x="2286" y="4064"/>
                    </a:lnTo>
                    <a:lnTo>
                      <a:pt x="4064" y="1905"/>
                    </a:lnTo>
                    <a:lnTo>
                      <a:pt x="8636" y="0"/>
                    </a:lnTo>
                    <a:lnTo>
                      <a:pt x="13462" y="762"/>
                    </a:lnTo>
                    <a:lnTo>
                      <a:pt x="15748" y="2540"/>
                    </a:lnTo>
                    <a:lnTo>
                      <a:pt x="17272" y="5207"/>
                    </a:lnTo>
                    <a:lnTo>
                      <a:pt x="18288" y="8128"/>
                    </a:lnTo>
                    <a:lnTo>
                      <a:pt x="19431" y="12065"/>
                    </a:lnTo>
                    <a:lnTo>
                      <a:pt x="20574" y="21590"/>
                    </a:lnTo>
                    <a:lnTo>
                      <a:pt x="20574" y="31369"/>
                    </a:lnTo>
                    <a:lnTo>
                      <a:pt x="20447" y="35560"/>
                    </a:lnTo>
                    <a:lnTo>
                      <a:pt x="19558" y="38608"/>
                    </a:lnTo>
                    <a:lnTo>
                      <a:pt x="18161" y="41783"/>
                    </a:lnTo>
                    <a:lnTo>
                      <a:pt x="16256" y="43942"/>
                    </a:lnTo>
                    <a:lnTo>
                      <a:pt x="11430" y="46228"/>
                    </a:lnTo>
                    <a:lnTo>
                      <a:pt x="6477" y="45085"/>
                    </a:lnTo>
                    <a:lnTo>
                      <a:pt x="4445" y="43307"/>
                    </a:lnTo>
                    <a:lnTo>
                      <a:pt x="2794" y="4064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Freeform 89"/>
              <p:cNvSpPr/>
              <p:nvPr/>
            </p:nvSpPr>
            <p:spPr>
              <a:xfrm>
                <a:off x="8919337" y="7866761"/>
                <a:ext cx="33021" cy="59691"/>
              </a:xfrm>
              <a:custGeom>
                <a:avLst/>
                <a:gdLst/>
                <a:ahLst/>
                <a:cxnLst/>
                <a:rect l="0" t="0" r="0" b="0"/>
                <a:pathLst>
                  <a:path w="33021" h="59691">
                    <a:moveTo>
                      <a:pt x="2794" y="9017"/>
                    </a:moveTo>
                    <a:lnTo>
                      <a:pt x="5842" y="4445"/>
                    </a:lnTo>
                    <a:lnTo>
                      <a:pt x="10033" y="1397"/>
                    </a:lnTo>
                    <a:lnTo>
                      <a:pt x="14224" y="0"/>
                    </a:lnTo>
                    <a:lnTo>
                      <a:pt x="18669" y="254"/>
                    </a:lnTo>
                    <a:lnTo>
                      <a:pt x="22987" y="2413"/>
                    </a:lnTo>
                    <a:lnTo>
                      <a:pt x="26924" y="6477"/>
                    </a:lnTo>
                    <a:lnTo>
                      <a:pt x="29972" y="12446"/>
                    </a:lnTo>
                    <a:lnTo>
                      <a:pt x="31750" y="19431"/>
                    </a:lnTo>
                    <a:lnTo>
                      <a:pt x="32766" y="28067"/>
                    </a:lnTo>
                    <a:lnTo>
                      <a:pt x="33020" y="36576"/>
                    </a:lnTo>
                    <a:lnTo>
                      <a:pt x="32258" y="43307"/>
                    </a:lnTo>
                    <a:lnTo>
                      <a:pt x="29972" y="50038"/>
                    </a:lnTo>
                    <a:lnTo>
                      <a:pt x="26543" y="55118"/>
                    </a:lnTo>
                    <a:lnTo>
                      <a:pt x="22352" y="58166"/>
                    </a:lnTo>
                    <a:lnTo>
                      <a:pt x="17780" y="59690"/>
                    </a:lnTo>
                    <a:lnTo>
                      <a:pt x="13081" y="59309"/>
                    </a:lnTo>
                    <a:lnTo>
                      <a:pt x="8763" y="57023"/>
                    </a:lnTo>
                    <a:lnTo>
                      <a:pt x="5080" y="52959"/>
                    </a:lnTo>
                    <a:lnTo>
                      <a:pt x="2413" y="46736"/>
                    </a:lnTo>
                    <a:lnTo>
                      <a:pt x="1016" y="40005"/>
                    </a:lnTo>
                    <a:lnTo>
                      <a:pt x="127" y="31877"/>
                    </a:lnTo>
                    <a:lnTo>
                      <a:pt x="0" y="22987"/>
                    </a:lnTo>
                    <a:lnTo>
                      <a:pt x="762" y="15748"/>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Freeform 90"/>
              <p:cNvSpPr/>
              <p:nvPr/>
            </p:nvSpPr>
            <p:spPr>
              <a:xfrm>
                <a:off x="8959088" y="7871206"/>
                <a:ext cx="52198" cy="50420"/>
              </a:xfrm>
              <a:custGeom>
                <a:avLst/>
                <a:gdLst/>
                <a:ahLst/>
                <a:cxnLst/>
                <a:rect l="0" t="0" r="0" b="0"/>
                <a:pathLst>
                  <a:path w="52198" h="50420">
                    <a:moveTo>
                      <a:pt x="9017" y="49530"/>
                    </a:moveTo>
                    <a:lnTo>
                      <a:pt x="2921" y="50419"/>
                    </a:lnTo>
                    <a:lnTo>
                      <a:pt x="0" y="7747"/>
                    </a:lnTo>
                    <a:lnTo>
                      <a:pt x="5715" y="6858"/>
                    </a:lnTo>
                    <a:lnTo>
                      <a:pt x="6096" y="10795"/>
                    </a:lnTo>
                    <a:lnTo>
                      <a:pt x="10795" y="5715"/>
                    </a:lnTo>
                    <a:lnTo>
                      <a:pt x="16510" y="3810"/>
                    </a:lnTo>
                    <a:lnTo>
                      <a:pt x="22098" y="4445"/>
                    </a:lnTo>
                    <a:lnTo>
                      <a:pt x="26543" y="8255"/>
                    </a:lnTo>
                    <a:lnTo>
                      <a:pt x="29210" y="4445"/>
                    </a:lnTo>
                    <a:lnTo>
                      <a:pt x="32258" y="1778"/>
                    </a:lnTo>
                    <a:lnTo>
                      <a:pt x="35687" y="254"/>
                    </a:lnTo>
                    <a:lnTo>
                      <a:pt x="39370" y="0"/>
                    </a:lnTo>
                    <a:lnTo>
                      <a:pt x="42672" y="635"/>
                    </a:lnTo>
                    <a:lnTo>
                      <a:pt x="45466" y="2286"/>
                    </a:lnTo>
                    <a:lnTo>
                      <a:pt x="47752" y="5080"/>
                    </a:lnTo>
                    <a:lnTo>
                      <a:pt x="49022" y="8890"/>
                    </a:lnTo>
                    <a:lnTo>
                      <a:pt x="52197" y="41402"/>
                    </a:lnTo>
                    <a:lnTo>
                      <a:pt x="46355" y="42672"/>
                    </a:lnTo>
                    <a:lnTo>
                      <a:pt x="43307" y="11303"/>
                    </a:lnTo>
                    <a:lnTo>
                      <a:pt x="42037" y="8001"/>
                    </a:lnTo>
                    <a:lnTo>
                      <a:pt x="40132" y="6223"/>
                    </a:lnTo>
                    <a:lnTo>
                      <a:pt x="35433" y="5715"/>
                    </a:lnTo>
                    <a:lnTo>
                      <a:pt x="31623" y="7747"/>
                    </a:lnTo>
                    <a:lnTo>
                      <a:pt x="29337" y="11303"/>
                    </a:lnTo>
                    <a:lnTo>
                      <a:pt x="28321" y="14605"/>
                    </a:lnTo>
                    <a:lnTo>
                      <a:pt x="28194" y="16764"/>
                    </a:lnTo>
                    <a:lnTo>
                      <a:pt x="30607" y="45720"/>
                    </a:lnTo>
                    <a:lnTo>
                      <a:pt x="24638" y="46863"/>
                    </a:lnTo>
                    <a:lnTo>
                      <a:pt x="22098" y="14859"/>
                    </a:lnTo>
                    <a:lnTo>
                      <a:pt x="21209" y="12192"/>
                    </a:lnTo>
                    <a:lnTo>
                      <a:pt x="19812" y="10160"/>
                    </a:lnTo>
                    <a:lnTo>
                      <a:pt x="17780" y="9271"/>
                    </a:lnTo>
                    <a:lnTo>
                      <a:pt x="14859" y="9271"/>
                    </a:lnTo>
                    <a:lnTo>
                      <a:pt x="12446" y="10160"/>
                    </a:lnTo>
                    <a:lnTo>
                      <a:pt x="10541" y="11430"/>
                    </a:lnTo>
                    <a:lnTo>
                      <a:pt x="8128" y="14859"/>
                    </a:lnTo>
                    <a:lnTo>
                      <a:pt x="7112" y="18415"/>
                    </a:lnTo>
                    <a:lnTo>
                      <a:pt x="6985" y="2032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reeform 91"/>
              <p:cNvSpPr/>
              <p:nvPr/>
            </p:nvSpPr>
            <p:spPr>
              <a:xfrm>
                <a:off x="9013317" y="7851267"/>
                <a:ext cx="13717" cy="59310"/>
              </a:xfrm>
              <a:custGeom>
                <a:avLst/>
                <a:gdLst/>
                <a:ahLst/>
                <a:cxnLst/>
                <a:rect l="0" t="0" r="0" b="0"/>
                <a:pathLst>
                  <a:path w="13717" h="59310">
                    <a:moveTo>
                      <a:pt x="0" y="1397"/>
                    </a:moveTo>
                    <a:lnTo>
                      <a:pt x="5715" y="0"/>
                    </a:lnTo>
                    <a:lnTo>
                      <a:pt x="10414" y="28829"/>
                    </a:lnTo>
                    <a:lnTo>
                      <a:pt x="13716" y="57785"/>
                    </a:lnTo>
                    <a:lnTo>
                      <a:pt x="7874" y="59309"/>
                    </a:lnTo>
                    <a:lnTo>
                      <a:pt x="4699" y="30099"/>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reeform 92"/>
              <p:cNvSpPr/>
              <p:nvPr/>
            </p:nvSpPr>
            <p:spPr>
              <a:xfrm>
                <a:off x="8688324" y="7831836"/>
                <a:ext cx="137542" cy="122302"/>
              </a:xfrm>
              <a:custGeom>
                <a:avLst/>
                <a:gdLst/>
                <a:ahLst/>
                <a:cxnLst/>
                <a:rect l="0" t="0" r="0" b="0"/>
                <a:pathLst>
                  <a:path w="137542" h="122302">
                    <a:moveTo>
                      <a:pt x="0" y="63500"/>
                    </a:moveTo>
                    <a:lnTo>
                      <a:pt x="1524" y="48006"/>
                    </a:lnTo>
                    <a:lnTo>
                      <a:pt x="4572" y="32893"/>
                    </a:lnTo>
                    <a:lnTo>
                      <a:pt x="9398" y="16764"/>
                    </a:lnTo>
                    <a:lnTo>
                      <a:pt x="10287" y="12573"/>
                    </a:lnTo>
                    <a:lnTo>
                      <a:pt x="12065" y="9017"/>
                    </a:lnTo>
                    <a:lnTo>
                      <a:pt x="17145" y="3556"/>
                    </a:lnTo>
                    <a:lnTo>
                      <a:pt x="24130" y="254"/>
                    </a:lnTo>
                    <a:lnTo>
                      <a:pt x="31877" y="0"/>
                    </a:lnTo>
                    <a:lnTo>
                      <a:pt x="42291" y="3048"/>
                    </a:lnTo>
                    <a:lnTo>
                      <a:pt x="53594" y="5715"/>
                    </a:lnTo>
                    <a:lnTo>
                      <a:pt x="77343" y="9271"/>
                    </a:lnTo>
                    <a:lnTo>
                      <a:pt x="89154" y="10414"/>
                    </a:lnTo>
                    <a:lnTo>
                      <a:pt x="100203" y="10795"/>
                    </a:lnTo>
                    <a:lnTo>
                      <a:pt x="110236" y="10668"/>
                    </a:lnTo>
                    <a:lnTo>
                      <a:pt x="118745" y="9906"/>
                    </a:lnTo>
                    <a:lnTo>
                      <a:pt x="126111" y="11938"/>
                    </a:lnTo>
                    <a:lnTo>
                      <a:pt x="132080" y="17018"/>
                    </a:lnTo>
                    <a:lnTo>
                      <a:pt x="136144" y="24130"/>
                    </a:lnTo>
                    <a:lnTo>
                      <a:pt x="137541" y="32766"/>
                    </a:lnTo>
                    <a:lnTo>
                      <a:pt x="137414" y="43942"/>
                    </a:lnTo>
                    <a:lnTo>
                      <a:pt x="137414" y="53721"/>
                    </a:lnTo>
                    <a:lnTo>
                      <a:pt x="137160" y="69850"/>
                    </a:lnTo>
                    <a:lnTo>
                      <a:pt x="137160" y="84455"/>
                    </a:lnTo>
                    <a:lnTo>
                      <a:pt x="136906" y="100203"/>
                    </a:lnTo>
                    <a:lnTo>
                      <a:pt x="135255" y="109220"/>
                    </a:lnTo>
                    <a:lnTo>
                      <a:pt x="130810" y="116586"/>
                    </a:lnTo>
                    <a:lnTo>
                      <a:pt x="127762" y="119253"/>
                    </a:lnTo>
                    <a:lnTo>
                      <a:pt x="124079" y="121158"/>
                    </a:lnTo>
                    <a:lnTo>
                      <a:pt x="120142" y="122301"/>
                    </a:lnTo>
                    <a:lnTo>
                      <a:pt x="116205" y="122301"/>
                    </a:lnTo>
                    <a:lnTo>
                      <a:pt x="88773" y="121412"/>
                    </a:lnTo>
                    <a:lnTo>
                      <a:pt x="62230" y="118491"/>
                    </a:lnTo>
                    <a:lnTo>
                      <a:pt x="49784" y="116332"/>
                    </a:lnTo>
                    <a:lnTo>
                      <a:pt x="38354" y="113665"/>
                    </a:lnTo>
                    <a:lnTo>
                      <a:pt x="27940" y="110617"/>
                    </a:lnTo>
                    <a:lnTo>
                      <a:pt x="19050" y="107061"/>
                    </a:lnTo>
                    <a:lnTo>
                      <a:pt x="11303" y="103251"/>
                    </a:lnTo>
                    <a:lnTo>
                      <a:pt x="5334" y="96901"/>
                    </a:lnTo>
                    <a:lnTo>
                      <a:pt x="1524" y="88900"/>
                    </a:lnTo>
                    <a:lnTo>
                      <a:pt x="508" y="80010"/>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Freeform 93"/>
              <p:cNvSpPr/>
              <p:nvPr/>
            </p:nvSpPr>
            <p:spPr>
              <a:xfrm>
                <a:off x="8709152" y="7322947"/>
                <a:ext cx="52198" cy="107189"/>
              </a:xfrm>
              <a:custGeom>
                <a:avLst/>
                <a:gdLst/>
                <a:ahLst/>
                <a:cxnLst/>
                <a:rect l="0" t="0" r="0" b="0"/>
                <a:pathLst>
                  <a:path w="52198" h="107189">
                    <a:moveTo>
                      <a:pt x="42291" y="5080"/>
                    </a:moveTo>
                    <a:lnTo>
                      <a:pt x="44958" y="2159"/>
                    </a:lnTo>
                    <a:lnTo>
                      <a:pt x="47117" y="635"/>
                    </a:lnTo>
                    <a:lnTo>
                      <a:pt x="48768" y="0"/>
                    </a:lnTo>
                    <a:lnTo>
                      <a:pt x="50292" y="635"/>
                    </a:lnTo>
                    <a:lnTo>
                      <a:pt x="51181" y="1905"/>
                    </a:lnTo>
                    <a:lnTo>
                      <a:pt x="52070" y="6858"/>
                    </a:lnTo>
                    <a:lnTo>
                      <a:pt x="52197" y="13462"/>
                    </a:lnTo>
                    <a:lnTo>
                      <a:pt x="51816" y="20574"/>
                    </a:lnTo>
                    <a:lnTo>
                      <a:pt x="51181" y="27051"/>
                    </a:lnTo>
                    <a:lnTo>
                      <a:pt x="50800" y="31369"/>
                    </a:lnTo>
                    <a:lnTo>
                      <a:pt x="49022" y="43815"/>
                    </a:lnTo>
                    <a:lnTo>
                      <a:pt x="45085" y="57277"/>
                    </a:lnTo>
                    <a:lnTo>
                      <a:pt x="39370" y="70739"/>
                    </a:lnTo>
                    <a:lnTo>
                      <a:pt x="32258" y="83312"/>
                    </a:lnTo>
                    <a:lnTo>
                      <a:pt x="24511" y="94234"/>
                    </a:lnTo>
                    <a:lnTo>
                      <a:pt x="16129" y="102235"/>
                    </a:lnTo>
                    <a:lnTo>
                      <a:pt x="7747" y="106807"/>
                    </a:lnTo>
                    <a:lnTo>
                      <a:pt x="3937" y="107188"/>
                    </a:lnTo>
                    <a:lnTo>
                      <a:pt x="0" y="106553"/>
                    </a:lnTo>
                    <a:lnTo>
                      <a:pt x="11811" y="82423"/>
                    </a:lnTo>
                    <a:lnTo>
                      <a:pt x="22479" y="57531"/>
                    </a:lnTo>
                    <a:lnTo>
                      <a:pt x="31623" y="33020"/>
                    </a:lnTo>
                    <a:lnTo>
                      <a:pt x="38862" y="9525"/>
                    </a:lnTo>
                    <a:close/>
                  </a:path>
                </a:pathLst>
              </a:custGeom>
              <a:solidFill>
                <a:srgbClr val="FF7F99"/>
              </a:solidFill>
              <a:ln w="0" cap="flat" cmpd="sng" algn="ctr">
                <a:solidFill>
                  <a:srgbClr val="FF7F99"/>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5" name="Group 114"/>
            <p:cNvGrpSpPr/>
            <p:nvPr/>
          </p:nvGrpSpPr>
          <p:grpSpPr>
            <a:xfrm>
              <a:off x="6564249" y="6716649"/>
              <a:ext cx="689992" cy="944881"/>
              <a:chOff x="6564249" y="6716649"/>
              <a:chExt cx="689992" cy="944881"/>
            </a:xfrm>
          </p:grpSpPr>
          <p:sp>
            <p:nvSpPr>
              <p:cNvPr id="96" name="Freeform 95"/>
              <p:cNvSpPr/>
              <p:nvPr/>
            </p:nvSpPr>
            <p:spPr>
              <a:xfrm>
                <a:off x="6564249" y="6797548"/>
                <a:ext cx="689611" cy="863982"/>
              </a:xfrm>
              <a:custGeom>
                <a:avLst/>
                <a:gdLst/>
                <a:ahLst/>
                <a:cxnLst/>
                <a:rect l="0" t="0" r="0" b="0"/>
                <a:pathLst>
                  <a:path w="689611" h="863982">
                    <a:moveTo>
                      <a:pt x="0" y="0"/>
                    </a:moveTo>
                    <a:lnTo>
                      <a:pt x="689610" y="0"/>
                    </a:lnTo>
                    <a:lnTo>
                      <a:pt x="421386" y="405003"/>
                    </a:lnTo>
                    <a:lnTo>
                      <a:pt x="383159" y="850392"/>
                    </a:lnTo>
                    <a:lnTo>
                      <a:pt x="379476" y="853948"/>
                    </a:lnTo>
                    <a:lnTo>
                      <a:pt x="375158" y="856742"/>
                    </a:lnTo>
                    <a:lnTo>
                      <a:pt x="364998" y="861060"/>
                    </a:lnTo>
                    <a:lnTo>
                      <a:pt x="352806" y="863473"/>
                    </a:lnTo>
                    <a:lnTo>
                      <a:pt x="340360" y="863981"/>
                    </a:lnTo>
                    <a:lnTo>
                      <a:pt x="328422" y="862584"/>
                    </a:lnTo>
                    <a:lnTo>
                      <a:pt x="318008" y="859917"/>
                    </a:lnTo>
                    <a:lnTo>
                      <a:pt x="310261" y="855853"/>
                    </a:lnTo>
                    <a:lnTo>
                      <a:pt x="307975" y="853313"/>
                    </a:lnTo>
                    <a:lnTo>
                      <a:pt x="306451" y="850392"/>
                    </a:lnTo>
                    <a:lnTo>
                      <a:pt x="268097" y="405003"/>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eform 96"/>
              <p:cNvSpPr/>
              <p:nvPr/>
            </p:nvSpPr>
            <p:spPr>
              <a:xfrm>
                <a:off x="6564630" y="6797040"/>
                <a:ext cx="689611" cy="863601"/>
              </a:xfrm>
              <a:custGeom>
                <a:avLst/>
                <a:gdLst/>
                <a:ahLst/>
                <a:cxnLst/>
                <a:rect l="0" t="0" r="0" b="0"/>
                <a:pathLst>
                  <a:path w="689611" h="863601">
                    <a:moveTo>
                      <a:pt x="0" y="0"/>
                    </a:moveTo>
                    <a:lnTo>
                      <a:pt x="689610" y="0"/>
                    </a:lnTo>
                    <a:lnTo>
                      <a:pt x="420370" y="405130"/>
                    </a:lnTo>
                    <a:lnTo>
                      <a:pt x="382270" y="850900"/>
                    </a:lnTo>
                    <a:lnTo>
                      <a:pt x="379730" y="854710"/>
                    </a:lnTo>
                    <a:lnTo>
                      <a:pt x="374650" y="857250"/>
                    </a:lnTo>
                    <a:lnTo>
                      <a:pt x="364490" y="861060"/>
                    </a:lnTo>
                    <a:lnTo>
                      <a:pt x="353060" y="863600"/>
                    </a:lnTo>
                    <a:lnTo>
                      <a:pt x="339090" y="863600"/>
                    </a:lnTo>
                    <a:lnTo>
                      <a:pt x="327660" y="863600"/>
                    </a:lnTo>
                    <a:lnTo>
                      <a:pt x="317500" y="859790"/>
                    </a:lnTo>
                    <a:lnTo>
                      <a:pt x="309880" y="855980"/>
                    </a:lnTo>
                    <a:lnTo>
                      <a:pt x="307340" y="854710"/>
                    </a:lnTo>
                    <a:lnTo>
                      <a:pt x="306070" y="850900"/>
                    </a:lnTo>
                    <a:lnTo>
                      <a:pt x="267970" y="405130"/>
                    </a:lnTo>
                    <a:close/>
                  </a:path>
                </a:pathLst>
              </a:custGeom>
              <a:solidFill>
                <a:schemeClr val="accent1">
                  <a:alpha val="0"/>
                </a:schemeClr>
              </a:solidFill>
              <a:ln w="5588"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Freeform 97"/>
              <p:cNvSpPr/>
              <p:nvPr/>
            </p:nvSpPr>
            <p:spPr>
              <a:xfrm>
                <a:off x="6564249" y="6723126"/>
                <a:ext cx="689611" cy="196597"/>
              </a:xfrm>
              <a:custGeom>
                <a:avLst/>
                <a:gdLst/>
                <a:ahLst/>
                <a:cxnLst/>
                <a:rect l="0" t="0" r="0" b="0"/>
                <a:pathLst>
                  <a:path w="689611" h="196597">
                    <a:moveTo>
                      <a:pt x="1651" y="72644"/>
                    </a:moveTo>
                    <a:lnTo>
                      <a:pt x="6985" y="64516"/>
                    </a:lnTo>
                    <a:lnTo>
                      <a:pt x="15494" y="56896"/>
                    </a:lnTo>
                    <a:lnTo>
                      <a:pt x="26924" y="49530"/>
                    </a:lnTo>
                    <a:lnTo>
                      <a:pt x="41402" y="42291"/>
                    </a:lnTo>
                    <a:lnTo>
                      <a:pt x="58674" y="35687"/>
                    </a:lnTo>
                    <a:lnTo>
                      <a:pt x="78740" y="29464"/>
                    </a:lnTo>
                    <a:lnTo>
                      <a:pt x="100838" y="23622"/>
                    </a:lnTo>
                    <a:lnTo>
                      <a:pt x="125349" y="18415"/>
                    </a:lnTo>
                    <a:lnTo>
                      <a:pt x="152019" y="13716"/>
                    </a:lnTo>
                    <a:lnTo>
                      <a:pt x="180467" y="9652"/>
                    </a:lnTo>
                    <a:lnTo>
                      <a:pt x="210439" y="6223"/>
                    </a:lnTo>
                    <a:lnTo>
                      <a:pt x="242189" y="3556"/>
                    </a:lnTo>
                    <a:lnTo>
                      <a:pt x="275209" y="1524"/>
                    </a:lnTo>
                    <a:lnTo>
                      <a:pt x="309372" y="508"/>
                    </a:lnTo>
                    <a:lnTo>
                      <a:pt x="344805" y="0"/>
                    </a:lnTo>
                    <a:lnTo>
                      <a:pt x="379857" y="508"/>
                    </a:lnTo>
                    <a:lnTo>
                      <a:pt x="414147" y="1524"/>
                    </a:lnTo>
                    <a:lnTo>
                      <a:pt x="447167" y="3556"/>
                    </a:lnTo>
                    <a:lnTo>
                      <a:pt x="478917" y="6223"/>
                    </a:lnTo>
                    <a:lnTo>
                      <a:pt x="509143" y="9652"/>
                    </a:lnTo>
                    <a:lnTo>
                      <a:pt x="537464" y="13716"/>
                    </a:lnTo>
                    <a:lnTo>
                      <a:pt x="564007" y="18415"/>
                    </a:lnTo>
                    <a:lnTo>
                      <a:pt x="588518" y="23622"/>
                    </a:lnTo>
                    <a:lnTo>
                      <a:pt x="610870" y="29464"/>
                    </a:lnTo>
                    <a:lnTo>
                      <a:pt x="630682" y="35687"/>
                    </a:lnTo>
                    <a:lnTo>
                      <a:pt x="647954" y="42291"/>
                    </a:lnTo>
                    <a:lnTo>
                      <a:pt x="662432" y="49530"/>
                    </a:lnTo>
                    <a:lnTo>
                      <a:pt x="674116" y="56896"/>
                    </a:lnTo>
                    <a:lnTo>
                      <a:pt x="682625" y="64516"/>
                    </a:lnTo>
                    <a:lnTo>
                      <a:pt x="687705" y="72644"/>
                    </a:lnTo>
                    <a:lnTo>
                      <a:pt x="689610" y="81026"/>
                    </a:lnTo>
                    <a:lnTo>
                      <a:pt x="687705" y="89281"/>
                    </a:lnTo>
                    <a:lnTo>
                      <a:pt x="682625" y="97155"/>
                    </a:lnTo>
                    <a:lnTo>
                      <a:pt x="674116" y="105029"/>
                    </a:lnTo>
                    <a:lnTo>
                      <a:pt x="662432" y="112522"/>
                    </a:lnTo>
                    <a:lnTo>
                      <a:pt x="647954" y="119380"/>
                    </a:lnTo>
                    <a:lnTo>
                      <a:pt x="630682" y="126238"/>
                    </a:lnTo>
                    <a:lnTo>
                      <a:pt x="610870" y="132461"/>
                    </a:lnTo>
                    <a:lnTo>
                      <a:pt x="588518" y="138176"/>
                    </a:lnTo>
                    <a:lnTo>
                      <a:pt x="564007" y="143510"/>
                    </a:lnTo>
                    <a:lnTo>
                      <a:pt x="537591" y="147955"/>
                    </a:lnTo>
                    <a:lnTo>
                      <a:pt x="509143" y="152019"/>
                    </a:lnTo>
                    <a:lnTo>
                      <a:pt x="478917" y="155448"/>
                    </a:lnTo>
                    <a:lnTo>
                      <a:pt x="447167" y="158369"/>
                    </a:lnTo>
                    <a:lnTo>
                      <a:pt x="414147" y="160147"/>
                    </a:lnTo>
                    <a:lnTo>
                      <a:pt x="379857" y="161544"/>
                    </a:lnTo>
                    <a:lnTo>
                      <a:pt x="344805" y="162052"/>
                    </a:lnTo>
                    <a:lnTo>
                      <a:pt x="340995" y="166751"/>
                    </a:lnTo>
                    <a:lnTo>
                      <a:pt x="335661" y="171831"/>
                    </a:lnTo>
                    <a:lnTo>
                      <a:pt x="321945" y="181483"/>
                    </a:lnTo>
                    <a:lnTo>
                      <a:pt x="305562" y="190119"/>
                    </a:lnTo>
                    <a:lnTo>
                      <a:pt x="288798" y="195453"/>
                    </a:lnTo>
                    <a:lnTo>
                      <a:pt x="280924" y="196596"/>
                    </a:lnTo>
                    <a:lnTo>
                      <a:pt x="273558" y="196596"/>
                    </a:lnTo>
                    <a:lnTo>
                      <a:pt x="266827" y="195072"/>
                    </a:lnTo>
                    <a:lnTo>
                      <a:pt x="261620" y="191897"/>
                    </a:lnTo>
                    <a:lnTo>
                      <a:pt x="257556" y="186944"/>
                    </a:lnTo>
                    <a:lnTo>
                      <a:pt x="255016" y="179959"/>
                    </a:lnTo>
                    <a:lnTo>
                      <a:pt x="254508" y="170688"/>
                    </a:lnTo>
                    <a:lnTo>
                      <a:pt x="256032" y="159258"/>
                    </a:lnTo>
                    <a:lnTo>
                      <a:pt x="228981" y="157226"/>
                    </a:lnTo>
                    <a:lnTo>
                      <a:pt x="202819" y="154813"/>
                    </a:lnTo>
                    <a:lnTo>
                      <a:pt x="177673" y="151892"/>
                    </a:lnTo>
                    <a:lnTo>
                      <a:pt x="153924" y="148463"/>
                    </a:lnTo>
                    <a:lnTo>
                      <a:pt x="131318" y="144653"/>
                    </a:lnTo>
                    <a:lnTo>
                      <a:pt x="110236" y="140335"/>
                    </a:lnTo>
                    <a:lnTo>
                      <a:pt x="90678" y="135636"/>
                    </a:lnTo>
                    <a:lnTo>
                      <a:pt x="72771" y="130683"/>
                    </a:lnTo>
                    <a:lnTo>
                      <a:pt x="56515" y="125349"/>
                    </a:lnTo>
                    <a:lnTo>
                      <a:pt x="42037" y="119634"/>
                    </a:lnTo>
                    <a:lnTo>
                      <a:pt x="29464" y="113792"/>
                    </a:lnTo>
                    <a:lnTo>
                      <a:pt x="19050" y="107823"/>
                    </a:lnTo>
                    <a:lnTo>
                      <a:pt x="10795" y="101219"/>
                    </a:lnTo>
                    <a:lnTo>
                      <a:pt x="4826" y="94742"/>
                    </a:lnTo>
                    <a:lnTo>
                      <a:pt x="1270" y="88011"/>
                    </a:lnTo>
                    <a:lnTo>
                      <a:pt x="0" y="81026"/>
                    </a:lnTo>
                    <a:close/>
                  </a:path>
                </a:pathLst>
              </a:custGeom>
              <a:solidFill>
                <a:srgbClr val="CCCCCC"/>
              </a:solidFill>
              <a:ln w="0" cap="flat" cmpd="sng" algn="ctr">
                <a:solidFill>
                  <a:srgbClr val="CCCCC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a:off x="6564630" y="6723380"/>
                <a:ext cx="689611" cy="195581"/>
              </a:xfrm>
              <a:custGeom>
                <a:avLst/>
                <a:gdLst/>
                <a:ahLst/>
                <a:cxnLst/>
                <a:rect l="0" t="0" r="0" b="0"/>
                <a:pathLst>
                  <a:path w="689611" h="195581">
                    <a:moveTo>
                      <a:pt x="0" y="81280"/>
                    </a:moveTo>
                    <a:lnTo>
                      <a:pt x="0" y="87630"/>
                    </a:lnTo>
                    <a:lnTo>
                      <a:pt x="5080" y="93980"/>
                    </a:lnTo>
                    <a:lnTo>
                      <a:pt x="10160" y="101600"/>
                    </a:lnTo>
                    <a:lnTo>
                      <a:pt x="19050" y="107950"/>
                    </a:lnTo>
                    <a:lnTo>
                      <a:pt x="29210" y="113030"/>
                    </a:lnTo>
                    <a:lnTo>
                      <a:pt x="41910" y="119380"/>
                    </a:lnTo>
                    <a:lnTo>
                      <a:pt x="55880" y="124460"/>
                    </a:lnTo>
                    <a:lnTo>
                      <a:pt x="72390" y="129540"/>
                    </a:lnTo>
                    <a:lnTo>
                      <a:pt x="90170" y="135890"/>
                    </a:lnTo>
                    <a:lnTo>
                      <a:pt x="110490" y="139700"/>
                    </a:lnTo>
                    <a:lnTo>
                      <a:pt x="130810" y="144780"/>
                    </a:lnTo>
                    <a:lnTo>
                      <a:pt x="153670" y="148590"/>
                    </a:lnTo>
                    <a:lnTo>
                      <a:pt x="177800" y="151130"/>
                    </a:lnTo>
                    <a:lnTo>
                      <a:pt x="201930" y="154940"/>
                    </a:lnTo>
                    <a:lnTo>
                      <a:pt x="228600" y="157480"/>
                    </a:lnTo>
                    <a:lnTo>
                      <a:pt x="255270" y="158750"/>
                    </a:lnTo>
                    <a:lnTo>
                      <a:pt x="254000" y="170180"/>
                    </a:lnTo>
                    <a:lnTo>
                      <a:pt x="255270" y="179070"/>
                    </a:lnTo>
                    <a:lnTo>
                      <a:pt x="256540" y="186690"/>
                    </a:lnTo>
                    <a:lnTo>
                      <a:pt x="261620" y="191770"/>
                    </a:lnTo>
                    <a:lnTo>
                      <a:pt x="266700" y="195580"/>
                    </a:lnTo>
                    <a:lnTo>
                      <a:pt x="273050" y="195580"/>
                    </a:lnTo>
                    <a:lnTo>
                      <a:pt x="280670" y="195580"/>
                    </a:lnTo>
                    <a:lnTo>
                      <a:pt x="288290" y="195580"/>
                    </a:lnTo>
                    <a:lnTo>
                      <a:pt x="304800" y="189230"/>
                    </a:lnTo>
                    <a:lnTo>
                      <a:pt x="321310" y="181610"/>
                    </a:lnTo>
                    <a:lnTo>
                      <a:pt x="335280" y="171450"/>
                    </a:lnTo>
                    <a:lnTo>
                      <a:pt x="340360" y="166370"/>
                    </a:lnTo>
                    <a:lnTo>
                      <a:pt x="344170" y="161290"/>
                    </a:lnTo>
                    <a:lnTo>
                      <a:pt x="379730" y="161290"/>
                    </a:lnTo>
                    <a:lnTo>
                      <a:pt x="414020" y="160020"/>
                    </a:lnTo>
                    <a:lnTo>
                      <a:pt x="447040" y="157480"/>
                    </a:lnTo>
                    <a:lnTo>
                      <a:pt x="478790" y="154940"/>
                    </a:lnTo>
                    <a:lnTo>
                      <a:pt x="509270" y="151130"/>
                    </a:lnTo>
                    <a:lnTo>
                      <a:pt x="537210" y="147320"/>
                    </a:lnTo>
                    <a:lnTo>
                      <a:pt x="563880" y="143510"/>
                    </a:lnTo>
                    <a:lnTo>
                      <a:pt x="588010" y="138430"/>
                    </a:lnTo>
                    <a:lnTo>
                      <a:pt x="610870" y="132080"/>
                    </a:lnTo>
                    <a:lnTo>
                      <a:pt x="629920" y="125730"/>
                    </a:lnTo>
                    <a:lnTo>
                      <a:pt x="647700" y="119380"/>
                    </a:lnTo>
                    <a:lnTo>
                      <a:pt x="661670" y="111760"/>
                    </a:lnTo>
                    <a:lnTo>
                      <a:pt x="673100" y="104140"/>
                    </a:lnTo>
                    <a:lnTo>
                      <a:pt x="681990" y="96520"/>
                    </a:lnTo>
                    <a:lnTo>
                      <a:pt x="687070" y="88900"/>
                    </a:lnTo>
                    <a:lnTo>
                      <a:pt x="689610" y="81280"/>
                    </a:lnTo>
                    <a:lnTo>
                      <a:pt x="687070" y="72390"/>
                    </a:lnTo>
                    <a:lnTo>
                      <a:pt x="681990" y="63500"/>
                    </a:lnTo>
                    <a:lnTo>
                      <a:pt x="673100" y="57150"/>
                    </a:lnTo>
                    <a:lnTo>
                      <a:pt x="661670" y="49530"/>
                    </a:lnTo>
                    <a:lnTo>
                      <a:pt x="647700" y="41910"/>
                    </a:lnTo>
                    <a:lnTo>
                      <a:pt x="629920" y="35560"/>
                    </a:lnTo>
                    <a:lnTo>
                      <a:pt x="610870" y="29210"/>
                    </a:lnTo>
                    <a:lnTo>
                      <a:pt x="588010" y="24130"/>
                    </a:lnTo>
                    <a:lnTo>
                      <a:pt x="563880" y="17780"/>
                    </a:lnTo>
                    <a:lnTo>
                      <a:pt x="537210" y="13970"/>
                    </a:lnTo>
                    <a:lnTo>
                      <a:pt x="509270" y="8890"/>
                    </a:lnTo>
                    <a:lnTo>
                      <a:pt x="478790" y="6350"/>
                    </a:lnTo>
                    <a:lnTo>
                      <a:pt x="447040" y="3810"/>
                    </a:lnTo>
                    <a:lnTo>
                      <a:pt x="414020" y="1270"/>
                    </a:lnTo>
                    <a:lnTo>
                      <a:pt x="379730" y="0"/>
                    </a:lnTo>
                    <a:lnTo>
                      <a:pt x="344170" y="0"/>
                    </a:lnTo>
                    <a:lnTo>
                      <a:pt x="309880" y="0"/>
                    </a:lnTo>
                    <a:lnTo>
                      <a:pt x="274320" y="1270"/>
                    </a:lnTo>
                    <a:lnTo>
                      <a:pt x="241300" y="3810"/>
                    </a:lnTo>
                    <a:lnTo>
                      <a:pt x="209550" y="6350"/>
                    </a:lnTo>
                    <a:lnTo>
                      <a:pt x="180340" y="8890"/>
                    </a:lnTo>
                    <a:lnTo>
                      <a:pt x="151130" y="13970"/>
                    </a:lnTo>
                    <a:lnTo>
                      <a:pt x="125730" y="17780"/>
                    </a:lnTo>
                    <a:lnTo>
                      <a:pt x="100330" y="24130"/>
                    </a:lnTo>
                    <a:lnTo>
                      <a:pt x="78740" y="29210"/>
                    </a:lnTo>
                    <a:lnTo>
                      <a:pt x="58420" y="35560"/>
                    </a:lnTo>
                    <a:lnTo>
                      <a:pt x="40640" y="41910"/>
                    </a:lnTo>
                    <a:lnTo>
                      <a:pt x="26670" y="49530"/>
                    </a:lnTo>
                    <a:lnTo>
                      <a:pt x="15240" y="57150"/>
                    </a:lnTo>
                    <a:lnTo>
                      <a:pt x="6350" y="63500"/>
                    </a:lnTo>
                    <a:lnTo>
                      <a:pt x="1270" y="72390"/>
                    </a:lnTo>
                    <a:close/>
                  </a:path>
                </a:pathLst>
              </a:custGeom>
              <a:solidFill>
                <a:schemeClr val="accent1">
                  <a:alpha val="0"/>
                </a:schemeClr>
              </a:solidFill>
              <a:ln w="5588"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a:off x="6564249" y="6716649"/>
                <a:ext cx="689611" cy="196597"/>
              </a:xfrm>
              <a:custGeom>
                <a:avLst/>
                <a:gdLst/>
                <a:ahLst/>
                <a:cxnLst/>
                <a:rect l="0" t="0" r="0" b="0"/>
                <a:pathLst>
                  <a:path w="689611" h="196597">
                    <a:moveTo>
                      <a:pt x="1651" y="72644"/>
                    </a:moveTo>
                    <a:lnTo>
                      <a:pt x="6985" y="64516"/>
                    </a:lnTo>
                    <a:lnTo>
                      <a:pt x="15494" y="56896"/>
                    </a:lnTo>
                    <a:lnTo>
                      <a:pt x="26924" y="49149"/>
                    </a:lnTo>
                    <a:lnTo>
                      <a:pt x="41402" y="42164"/>
                    </a:lnTo>
                    <a:lnTo>
                      <a:pt x="58674" y="35560"/>
                    </a:lnTo>
                    <a:lnTo>
                      <a:pt x="78740" y="29464"/>
                    </a:lnTo>
                    <a:lnTo>
                      <a:pt x="100838" y="23622"/>
                    </a:lnTo>
                    <a:lnTo>
                      <a:pt x="125349" y="18415"/>
                    </a:lnTo>
                    <a:lnTo>
                      <a:pt x="152019" y="13716"/>
                    </a:lnTo>
                    <a:lnTo>
                      <a:pt x="180467" y="9652"/>
                    </a:lnTo>
                    <a:lnTo>
                      <a:pt x="210439" y="6223"/>
                    </a:lnTo>
                    <a:lnTo>
                      <a:pt x="242189" y="3556"/>
                    </a:lnTo>
                    <a:lnTo>
                      <a:pt x="275209" y="1524"/>
                    </a:lnTo>
                    <a:lnTo>
                      <a:pt x="309372" y="254"/>
                    </a:lnTo>
                    <a:lnTo>
                      <a:pt x="344805" y="0"/>
                    </a:lnTo>
                    <a:lnTo>
                      <a:pt x="379857" y="254"/>
                    </a:lnTo>
                    <a:lnTo>
                      <a:pt x="414147" y="1524"/>
                    </a:lnTo>
                    <a:lnTo>
                      <a:pt x="447167" y="3556"/>
                    </a:lnTo>
                    <a:lnTo>
                      <a:pt x="478917" y="6223"/>
                    </a:lnTo>
                    <a:lnTo>
                      <a:pt x="509143" y="9652"/>
                    </a:lnTo>
                    <a:lnTo>
                      <a:pt x="537464" y="13716"/>
                    </a:lnTo>
                    <a:lnTo>
                      <a:pt x="564007" y="18415"/>
                    </a:lnTo>
                    <a:lnTo>
                      <a:pt x="588518" y="23622"/>
                    </a:lnTo>
                    <a:lnTo>
                      <a:pt x="610870" y="29464"/>
                    </a:lnTo>
                    <a:lnTo>
                      <a:pt x="630682" y="35560"/>
                    </a:lnTo>
                    <a:lnTo>
                      <a:pt x="647954" y="42164"/>
                    </a:lnTo>
                    <a:lnTo>
                      <a:pt x="662432" y="49149"/>
                    </a:lnTo>
                    <a:lnTo>
                      <a:pt x="674116" y="56896"/>
                    </a:lnTo>
                    <a:lnTo>
                      <a:pt x="682625" y="64516"/>
                    </a:lnTo>
                    <a:lnTo>
                      <a:pt x="687705" y="72644"/>
                    </a:lnTo>
                    <a:lnTo>
                      <a:pt x="689610" y="80772"/>
                    </a:lnTo>
                    <a:lnTo>
                      <a:pt x="687705" y="89027"/>
                    </a:lnTo>
                    <a:lnTo>
                      <a:pt x="682625" y="97155"/>
                    </a:lnTo>
                    <a:lnTo>
                      <a:pt x="674116" y="105029"/>
                    </a:lnTo>
                    <a:lnTo>
                      <a:pt x="662432" y="112522"/>
                    </a:lnTo>
                    <a:lnTo>
                      <a:pt x="647954" y="119380"/>
                    </a:lnTo>
                    <a:lnTo>
                      <a:pt x="630682" y="126111"/>
                    </a:lnTo>
                    <a:lnTo>
                      <a:pt x="610870" y="132461"/>
                    </a:lnTo>
                    <a:lnTo>
                      <a:pt x="588518" y="138049"/>
                    </a:lnTo>
                    <a:lnTo>
                      <a:pt x="564007" y="143256"/>
                    </a:lnTo>
                    <a:lnTo>
                      <a:pt x="537591" y="147955"/>
                    </a:lnTo>
                    <a:lnTo>
                      <a:pt x="509143" y="152019"/>
                    </a:lnTo>
                    <a:lnTo>
                      <a:pt x="478917" y="155321"/>
                    </a:lnTo>
                    <a:lnTo>
                      <a:pt x="447167" y="158115"/>
                    </a:lnTo>
                    <a:lnTo>
                      <a:pt x="414147" y="160147"/>
                    </a:lnTo>
                    <a:lnTo>
                      <a:pt x="379857" y="161417"/>
                    </a:lnTo>
                    <a:lnTo>
                      <a:pt x="344805" y="161925"/>
                    </a:lnTo>
                    <a:lnTo>
                      <a:pt x="340995" y="166624"/>
                    </a:lnTo>
                    <a:lnTo>
                      <a:pt x="335661" y="171577"/>
                    </a:lnTo>
                    <a:lnTo>
                      <a:pt x="321945" y="181483"/>
                    </a:lnTo>
                    <a:lnTo>
                      <a:pt x="305562" y="189865"/>
                    </a:lnTo>
                    <a:lnTo>
                      <a:pt x="288798" y="195453"/>
                    </a:lnTo>
                    <a:lnTo>
                      <a:pt x="280924" y="196596"/>
                    </a:lnTo>
                    <a:lnTo>
                      <a:pt x="273558" y="196596"/>
                    </a:lnTo>
                    <a:lnTo>
                      <a:pt x="266827" y="195072"/>
                    </a:lnTo>
                    <a:lnTo>
                      <a:pt x="261620" y="191897"/>
                    </a:lnTo>
                    <a:lnTo>
                      <a:pt x="257556" y="186944"/>
                    </a:lnTo>
                    <a:lnTo>
                      <a:pt x="255016" y="179959"/>
                    </a:lnTo>
                    <a:lnTo>
                      <a:pt x="254508" y="170688"/>
                    </a:lnTo>
                    <a:lnTo>
                      <a:pt x="256032" y="159258"/>
                    </a:lnTo>
                    <a:lnTo>
                      <a:pt x="228981" y="157226"/>
                    </a:lnTo>
                    <a:lnTo>
                      <a:pt x="202819" y="154686"/>
                    </a:lnTo>
                    <a:lnTo>
                      <a:pt x="177673" y="151765"/>
                    </a:lnTo>
                    <a:lnTo>
                      <a:pt x="153924" y="148209"/>
                    </a:lnTo>
                    <a:lnTo>
                      <a:pt x="131318" y="144399"/>
                    </a:lnTo>
                    <a:lnTo>
                      <a:pt x="110236" y="140335"/>
                    </a:lnTo>
                    <a:lnTo>
                      <a:pt x="90678" y="135636"/>
                    </a:lnTo>
                    <a:lnTo>
                      <a:pt x="72771" y="130683"/>
                    </a:lnTo>
                    <a:lnTo>
                      <a:pt x="56515" y="125222"/>
                    </a:lnTo>
                    <a:lnTo>
                      <a:pt x="42037" y="119634"/>
                    </a:lnTo>
                    <a:lnTo>
                      <a:pt x="29464" y="113792"/>
                    </a:lnTo>
                    <a:lnTo>
                      <a:pt x="19050" y="107696"/>
                    </a:lnTo>
                    <a:lnTo>
                      <a:pt x="10795" y="101219"/>
                    </a:lnTo>
                    <a:lnTo>
                      <a:pt x="4826" y="94615"/>
                    </a:lnTo>
                    <a:lnTo>
                      <a:pt x="1270" y="87757"/>
                    </a:lnTo>
                    <a:lnTo>
                      <a:pt x="0" y="80772"/>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reeform 100"/>
              <p:cNvSpPr/>
              <p:nvPr/>
            </p:nvSpPr>
            <p:spPr>
              <a:xfrm>
                <a:off x="6564630" y="6717030"/>
                <a:ext cx="689611" cy="195581"/>
              </a:xfrm>
              <a:custGeom>
                <a:avLst/>
                <a:gdLst/>
                <a:ahLst/>
                <a:cxnLst/>
                <a:rect l="0" t="0" r="0" b="0"/>
                <a:pathLst>
                  <a:path w="689611" h="195581">
                    <a:moveTo>
                      <a:pt x="0" y="80010"/>
                    </a:moveTo>
                    <a:lnTo>
                      <a:pt x="0" y="87630"/>
                    </a:lnTo>
                    <a:lnTo>
                      <a:pt x="5080" y="93980"/>
                    </a:lnTo>
                    <a:lnTo>
                      <a:pt x="10160" y="100330"/>
                    </a:lnTo>
                    <a:lnTo>
                      <a:pt x="19050" y="107950"/>
                    </a:lnTo>
                    <a:lnTo>
                      <a:pt x="29210" y="113030"/>
                    </a:lnTo>
                    <a:lnTo>
                      <a:pt x="41910" y="119380"/>
                    </a:lnTo>
                    <a:lnTo>
                      <a:pt x="55880" y="124460"/>
                    </a:lnTo>
                    <a:lnTo>
                      <a:pt x="72390" y="129540"/>
                    </a:lnTo>
                    <a:lnTo>
                      <a:pt x="90170" y="135890"/>
                    </a:lnTo>
                    <a:lnTo>
                      <a:pt x="110490" y="139700"/>
                    </a:lnTo>
                    <a:lnTo>
                      <a:pt x="130810" y="144780"/>
                    </a:lnTo>
                    <a:lnTo>
                      <a:pt x="153670" y="147320"/>
                    </a:lnTo>
                    <a:lnTo>
                      <a:pt x="177800" y="151130"/>
                    </a:lnTo>
                    <a:lnTo>
                      <a:pt x="201930" y="154940"/>
                    </a:lnTo>
                    <a:lnTo>
                      <a:pt x="228600" y="156210"/>
                    </a:lnTo>
                    <a:lnTo>
                      <a:pt x="255270" y="158750"/>
                    </a:lnTo>
                    <a:lnTo>
                      <a:pt x="254000" y="170180"/>
                    </a:lnTo>
                    <a:lnTo>
                      <a:pt x="255270" y="179070"/>
                    </a:lnTo>
                    <a:lnTo>
                      <a:pt x="256540" y="186690"/>
                    </a:lnTo>
                    <a:lnTo>
                      <a:pt x="261620" y="191770"/>
                    </a:lnTo>
                    <a:lnTo>
                      <a:pt x="266700" y="194310"/>
                    </a:lnTo>
                    <a:lnTo>
                      <a:pt x="273050" y="195580"/>
                    </a:lnTo>
                    <a:lnTo>
                      <a:pt x="280670" y="195580"/>
                    </a:lnTo>
                    <a:lnTo>
                      <a:pt x="288290" y="194310"/>
                    </a:lnTo>
                    <a:lnTo>
                      <a:pt x="304800" y="189230"/>
                    </a:lnTo>
                    <a:lnTo>
                      <a:pt x="321310" y="181610"/>
                    </a:lnTo>
                    <a:lnTo>
                      <a:pt x="335280" y="171450"/>
                    </a:lnTo>
                    <a:lnTo>
                      <a:pt x="340360" y="166370"/>
                    </a:lnTo>
                    <a:lnTo>
                      <a:pt x="344170" y="161290"/>
                    </a:lnTo>
                    <a:lnTo>
                      <a:pt x="379730" y="161290"/>
                    </a:lnTo>
                    <a:lnTo>
                      <a:pt x="414020" y="160020"/>
                    </a:lnTo>
                    <a:lnTo>
                      <a:pt x="447040" y="157480"/>
                    </a:lnTo>
                    <a:lnTo>
                      <a:pt x="478790" y="154940"/>
                    </a:lnTo>
                    <a:lnTo>
                      <a:pt x="509270" y="151130"/>
                    </a:lnTo>
                    <a:lnTo>
                      <a:pt x="537210" y="147320"/>
                    </a:lnTo>
                    <a:lnTo>
                      <a:pt x="563880" y="143510"/>
                    </a:lnTo>
                    <a:lnTo>
                      <a:pt x="588010" y="137160"/>
                    </a:lnTo>
                    <a:lnTo>
                      <a:pt x="610870" y="132080"/>
                    </a:lnTo>
                    <a:lnTo>
                      <a:pt x="629920" y="125730"/>
                    </a:lnTo>
                    <a:lnTo>
                      <a:pt x="647700" y="119380"/>
                    </a:lnTo>
                    <a:lnTo>
                      <a:pt x="661670" y="111760"/>
                    </a:lnTo>
                    <a:lnTo>
                      <a:pt x="673100" y="104140"/>
                    </a:lnTo>
                    <a:lnTo>
                      <a:pt x="681990" y="96520"/>
                    </a:lnTo>
                    <a:lnTo>
                      <a:pt x="687070" y="88900"/>
                    </a:lnTo>
                    <a:lnTo>
                      <a:pt x="689610" y="80010"/>
                    </a:lnTo>
                    <a:lnTo>
                      <a:pt x="687070" y="72390"/>
                    </a:lnTo>
                    <a:lnTo>
                      <a:pt x="681990" y="63500"/>
                    </a:lnTo>
                    <a:lnTo>
                      <a:pt x="673100" y="55880"/>
                    </a:lnTo>
                    <a:lnTo>
                      <a:pt x="661670" y="49530"/>
                    </a:lnTo>
                    <a:lnTo>
                      <a:pt x="647700" y="41910"/>
                    </a:lnTo>
                    <a:lnTo>
                      <a:pt x="629920" y="35560"/>
                    </a:lnTo>
                    <a:lnTo>
                      <a:pt x="610870" y="29210"/>
                    </a:lnTo>
                    <a:lnTo>
                      <a:pt x="588010" y="22860"/>
                    </a:lnTo>
                    <a:lnTo>
                      <a:pt x="563880" y="17780"/>
                    </a:lnTo>
                    <a:lnTo>
                      <a:pt x="537210" y="12700"/>
                    </a:lnTo>
                    <a:lnTo>
                      <a:pt x="509270" y="8890"/>
                    </a:lnTo>
                    <a:lnTo>
                      <a:pt x="478790" y="6350"/>
                    </a:lnTo>
                    <a:lnTo>
                      <a:pt x="447040" y="2540"/>
                    </a:lnTo>
                    <a:lnTo>
                      <a:pt x="414020" y="1270"/>
                    </a:lnTo>
                    <a:lnTo>
                      <a:pt x="379730" y="0"/>
                    </a:lnTo>
                    <a:lnTo>
                      <a:pt x="344170" y="0"/>
                    </a:lnTo>
                    <a:lnTo>
                      <a:pt x="309880" y="0"/>
                    </a:lnTo>
                    <a:lnTo>
                      <a:pt x="274320" y="1270"/>
                    </a:lnTo>
                    <a:lnTo>
                      <a:pt x="241300" y="2540"/>
                    </a:lnTo>
                    <a:lnTo>
                      <a:pt x="209550" y="6350"/>
                    </a:lnTo>
                    <a:lnTo>
                      <a:pt x="180340" y="8890"/>
                    </a:lnTo>
                    <a:lnTo>
                      <a:pt x="151130" y="12700"/>
                    </a:lnTo>
                    <a:lnTo>
                      <a:pt x="125730" y="17780"/>
                    </a:lnTo>
                    <a:lnTo>
                      <a:pt x="100330" y="22860"/>
                    </a:lnTo>
                    <a:lnTo>
                      <a:pt x="78740" y="29210"/>
                    </a:lnTo>
                    <a:lnTo>
                      <a:pt x="58420" y="35560"/>
                    </a:lnTo>
                    <a:lnTo>
                      <a:pt x="40640" y="41910"/>
                    </a:lnTo>
                    <a:lnTo>
                      <a:pt x="26670" y="49530"/>
                    </a:lnTo>
                    <a:lnTo>
                      <a:pt x="15240" y="55880"/>
                    </a:lnTo>
                    <a:lnTo>
                      <a:pt x="6350" y="63500"/>
                    </a:lnTo>
                    <a:lnTo>
                      <a:pt x="1270" y="72390"/>
                    </a:lnTo>
                    <a:close/>
                  </a:path>
                </a:pathLst>
              </a:custGeom>
              <a:solidFill>
                <a:schemeClr val="accent1">
                  <a:alpha val="0"/>
                </a:schemeClr>
              </a:solidFill>
              <a:ln w="5588"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Freeform 101"/>
              <p:cNvSpPr/>
              <p:nvPr/>
            </p:nvSpPr>
            <p:spPr>
              <a:xfrm>
                <a:off x="6564249" y="6716649"/>
                <a:ext cx="689611" cy="161926"/>
              </a:xfrm>
              <a:custGeom>
                <a:avLst/>
                <a:gdLst/>
                <a:ahLst/>
                <a:cxnLst/>
                <a:rect l="0" t="0" r="0" b="0"/>
                <a:pathLst>
                  <a:path w="689611" h="161926">
                    <a:moveTo>
                      <a:pt x="1651" y="72644"/>
                    </a:moveTo>
                    <a:lnTo>
                      <a:pt x="6985" y="64516"/>
                    </a:lnTo>
                    <a:lnTo>
                      <a:pt x="15494" y="56896"/>
                    </a:lnTo>
                    <a:lnTo>
                      <a:pt x="26924" y="49149"/>
                    </a:lnTo>
                    <a:lnTo>
                      <a:pt x="41402" y="42164"/>
                    </a:lnTo>
                    <a:lnTo>
                      <a:pt x="58674" y="35560"/>
                    </a:lnTo>
                    <a:lnTo>
                      <a:pt x="78740" y="29464"/>
                    </a:lnTo>
                    <a:lnTo>
                      <a:pt x="100838" y="23622"/>
                    </a:lnTo>
                    <a:lnTo>
                      <a:pt x="125349" y="18415"/>
                    </a:lnTo>
                    <a:lnTo>
                      <a:pt x="152019" y="13716"/>
                    </a:lnTo>
                    <a:lnTo>
                      <a:pt x="180467" y="9652"/>
                    </a:lnTo>
                    <a:lnTo>
                      <a:pt x="210439" y="6223"/>
                    </a:lnTo>
                    <a:lnTo>
                      <a:pt x="242189" y="3556"/>
                    </a:lnTo>
                    <a:lnTo>
                      <a:pt x="275209" y="1524"/>
                    </a:lnTo>
                    <a:lnTo>
                      <a:pt x="309372" y="254"/>
                    </a:lnTo>
                    <a:lnTo>
                      <a:pt x="344805" y="0"/>
                    </a:lnTo>
                    <a:lnTo>
                      <a:pt x="379857" y="254"/>
                    </a:lnTo>
                    <a:lnTo>
                      <a:pt x="414147" y="1524"/>
                    </a:lnTo>
                    <a:lnTo>
                      <a:pt x="447167" y="3556"/>
                    </a:lnTo>
                    <a:lnTo>
                      <a:pt x="478917" y="6223"/>
                    </a:lnTo>
                    <a:lnTo>
                      <a:pt x="509143" y="9652"/>
                    </a:lnTo>
                    <a:lnTo>
                      <a:pt x="537464" y="13716"/>
                    </a:lnTo>
                    <a:lnTo>
                      <a:pt x="564007" y="18415"/>
                    </a:lnTo>
                    <a:lnTo>
                      <a:pt x="588518" y="23622"/>
                    </a:lnTo>
                    <a:lnTo>
                      <a:pt x="610870" y="29464"/>
                    </a:lnTo>
                    <a:lnTo>
                      <a:pt x="630682" y="35560"/>
                    </a:lnTo>
                    <a:lnTo>
                      <a:pt x="647954" y="42164"/>
                    </a:lnTo>
                    <a:lnTo>
                      <a:pt x="662432" y="49149"/>
                    </a:lnTo>
                    <a:lnTo>
                      <a:pt x="674116" y="56896"/>
                    </a:lnTo>
                    <a:lnTo>
                      <a:pt x="682625" y="64516"/>
                    </a:lnTo>
                    <a:lnTo>
                      <a:pt x="687705" y="72644"/>
                    </a:lnTo>
                    <a:lnTo>
                      <a:pt x="689610" y="80772"/>
                    </a:lnTo>
                    <a:lnTo>
                      <a:pt x="687705" y="89027"/>
                    </a:lnTo>
                    <a:lnTo>
                      <a:pt x="682625" y="97155"/>
                    </a:lnTo>
                    <a:lnTo>
                      <a:pt x="674116" y="105029"/>
                    </a:lnTo>
                    <a:lnTo>
                      <a:pt x="662432" y="112522"/>
                    </a:lnTo>
                    <a:lnTo>
                      <a:pt x="647954" y="119380"/>
                    </a:lnTo>
                    <a:lnTo>
                      <a:pt x="630682" y="126111"/>
                    </a:lnTo>
                    <a:lnTo>
                      <a:pt x="610870" y="132461"/>
                    </a:lnTo>
                    <a:lnTo>
                      <a:pt x="588518" y="138049"/>
                    </a:lnTo>
                    <a:lnTo>
                      <a:pt x="564007" y="143256"/>
                    </a:lnTo>
                    <a:lnTo>
                      <a:pt x="537591" y="147955"/>
                    </a:lnTo>
                    <a:lnTo>
                      <a:pt x="509143" y="152019"/>
                    </a:lnTo>
                    <a:lnTo>
                      <a:pt x="478917" y="155321"/>
                    </a:lnTo>
                    <a:lnTo>
                      <a:pt x="447167" y="158115"/>
                    </a:lnTo>
                    <a:lnTo>
                      <a:pt x="414147" y="160147"/>
                    </a:lnTo>
                    <a:lnTo>
                      <a:pt x="379857" y="161417"/>
                    </a:lnTo>
                    <a:lnTo>
                      <a:pt x="344805" y="161925"/>
                    </a:lnTo>
                    <a:lnTo>
                      <a:pt x="299466" y="161036"/>
                    </a:lnTo>
                    <a:lnTo>
                      <a:pt x="256032" y="159258"/>
                    </a:lnTo>
                    <a:lnTo>
                      <a:pt x="228981" y="157226"/>
                    </a:lnTo>
                    <a:lnTo>
                      <a:pt x="202819" y="154686"/>
                    </a:lnTo>
                    <a:lnTo>
                      <a:pt x="177673" y="151765"/>
                    </a:lnTo>
                    <a:lnTo>
                      <a:pt x="153924" y="148209"/>
                    </a:lnTo>
                    <a:lnTo>
                      <a:pt x="131318" y="144399"/>
                    </a:lnTo>
                    <a:lnTo>
                      <a:pt x="110236" y="140335"/>
                    </a:lnTo>
                    <a:lnTo>
                      <a:pt x="90678" y="135636"/>
                    </a:lnTo>
                    <a:lnTo>
                      <a:pt x="72771" y="130683"/>
                    </a:lnTo>
                    <a:lnTo>
                      <a:pt x="56515" y="125222"/>
                    </a:lnTo>
                    <a:lnTo>
                      <a:pt x="42037" y="119634"/>
                    </a:lnTo>
                    <a:lnTo>
                      <a:pt x="29464" y="113792"/>
                    </a:lnTo>
                    <a:lnTo>
                      <a:pt x="19050" y="107696"/>
                    </a:lnTo>
                    <a:lnTo>
                      <a:pt x="10795" y="101219"/>
                    </a:lnTo>
                    <a:lnTo>
                      <a:pt x="4826" y="94615"/>
                    </a:lnTo>
                    <a:lnTo>
                      <a:pt x="1270" y="87757"/>
                    </a:lnTo>
                    <a:lnTo>
                      <a:pt x="0" y="80772"/>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Freeform 102"/>
              <p:cNvSpPr/>
              <p:nvPr/>
            </p:nvSpPr>
            <p:spPr>
              <a:xfrm>
                <a:off x="6927088" y="7210679"/>
                <a:ext cx="31370" cy="421768"/>
              </a:xfrm>
              <a:custGeom>
                <a:avLst/>
                <a:gdLst/>
                <a:ahLst/>
                <a:cxnLst/>
                <a:rect l="0" t="0" r="0" b="0"/>
                <a:pathLst>
                  <a:path w="31370" h="421768">
                    <a:moveTo>
                      <a:pt x="31369" y="0"/>
                    </a:moveTo>
                    <a:lnTo>
                      <a:pt x="0" y="421767"/>
                    </a:lnTo>
                    <a:lnTo>
                      <a:pt x="1778" y="2159"/>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Freeform 103"/>
              <p:cNvSpPr/>
              <p:nvPr/>
            </p:nvSpPr>
            <p:spPr>
              <a:xfrm>
                <a:off x="6684899" y="6896735"/>
                <a:ext cx="203455" cy="732791"/>
              </a:xfrm>
              <a:custGeom>
                <a:avLst/>
                <a:gdLst/>
                <a:ahLst/>
                <a:cxnLst/>
                <a:rect l="0" t="0" r="0" b="0"/>
                <a:pathLst>
                  <a:path w="203455" h="732791">
                    <a:moveTo>
                      <a:pt x="203454" y="732790"/>
                    </a:moveTo>
                    <a:lnTo>
                      <a:pt x="163068" y="320675"/>
                    </a:lnTo>
                    <a:lnTo>
                      <a:pt x="0" y="0"/>
                    </a:lnTo>
                    <a:lnTo>
                      <a:pt x="33782" y="9017"/>
                    </a:lnTo>
                    <a:lnTo>
                      <a:pt x="184277" y="318389"/>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Freeform 104"/>
              <p:cNvSpPr/>
              <p:nvPr/>
            </p:nvSpPr>
            <p:spPr>
              <a:xfrm>
                <a:off x="6837680" y="6888480"/>
                <a:ext cx="21591" cy="10161"/>
              </a:xfrm>
              <a:custGeom>
                <a:avLst/>
                <a:gdLst/>
                <a:ahLst/>
                <a:cxnLst/>
                <a:rect l="0" t="0" r="0" b="0"/>
                <a:pathLst>
                  <a:path w="21591" h="10161">
                    <a:moveTo>
                      <a:pt x="0" y="5080"/>
                    </a:moveTo>
                    <a:lnTo>
                      <a:pt x="1270" y="7620"/>
                    </a:lnTo>
                    <a:lnTo>
                      <a:pt x="2540" y="8890"/>
                    </a:lnTo>
                    <a:lnTo>
                      <a:pt x="6350" y="10160"/>
                    </a:lnTo>
                    <a:lnTo>
                      <a:pt x="10160" y="10160"/>
                    </a:lnTo>
                    <a:lnTo>
                      <a:pt x="13970" y="10160"/>
                    </a:lnTo>
                    <a:lnTo>
                      <a:pt x="17780" y="8890"/>
                    </a:lnTo>
                    <a:lnTo>
                      <a:pt x="20320" y="7620"/>
                    </a:lnTo>
                    <a:lnTo>
                      <a:pt x="21590" y="5080"/>
                    </a:lnTo>
                    <a:lnTo>
                      <a:pt x="20320" y="2540"/>
                    </a:lnTo>
                    <a:lnTo>
                      <a:pt x="17780" y="1270"/>
                    </a:lnTo>
                    <a:lnTo>
                      <a:pt x="13970" y="0"/>
                    </a:lnTo>
                    <a:lnTo>
                      <a:pt x="10160" y="0"/>
                    </a:lnTo>
                    <a:lnTo>
                      <a:pt x="6350" y="0"/>
                    </a:lnTo>
                    <a:lnTo>
                      <a:pt x="2540" y="1270"/>
                    </a:lnTo>
                    <a:lnTo>
                      <a:pt x="1270" y="2540"/>
                    </a:lnTo>
                    <a:close/>
                  </a:path>
                </a:pathLst>
              </a:custGeom>
              <a:solidFill>
                <a:schemeClr val="accent1">
                  <a:alpha val="0"/>
                </a:schemeClr>
              </a:solidFill>
              <a:ln w="5588"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Freeform 105"/>
              <p:cNvSpPr/>
              <p:nvPr/>
            </p:nvSpPr>
            <p:spPr>
              <a:xfrm>
                <a:off x="6614160" y="6738620"/>
                <a:ext cx="558801" cy="58421"/>
              </a:xfrm>
              <a:custGeom>
                <a:avLst/>
                <a:gdLst/>
                <a:ahLst/>
                <a:cxnLst/>
                <a:rect l="0" t="0" r="0" b="0"/>
                <a:pathLst>
                  <a:path w="558801" h="58421">
                    <a:moveTo>
                      <a:pt x="558800" y="31750"/>
                    </a:moveTo>
                    <a:lnTo>
                      <a:pt x="548640" y="29210"/>
                    </a:lnTo>
                    <a:lnTo>
                      <a:pt x="538480" y="25400"/>
                    </a:lnTo>
                    <a:lnTo>
                      <a:pt x="525780" y="21590"/>
                    </a:lnTo>
                    <a:lnTo>
                      <a:pt x="513080" y="19050"/>
                    </a:lnTo>
                    <a:lnTo>
                      <a:pt x="483870" y="13970"/>
                    </a:lnTo>
                    <a:lnTo>
                      <a:pt x="452120" y="8890"/>
                    </a:lnTo>
                    <a:lnTo>
                      <a:pt x="415290" y="5080"/>
                    </a:lnTo>
                    <a:lnTo>
                      <a:pt x="377190" y="2540"/>
                    </a:lnTo>
                    <a:lnTo>
                      <a:pt x="337820" y="0"/>
                    </a:lnTo>
                    <a:lnTo>
                      <a:pt x="294640" y="0"/>
                    </a:lnTo>
                    <a:lnTo>
                      <a:pt x="265430" y="0"/>
                    </a:lnTo>
                    <a:lnTo>
                      <a:pt x="234950" y="1270"/>
                    </a:lnTo>
                    <a:lnTo>
                      <a:pt x="207010" y="2540"/>
                    </a:lnTo>
                    <a:lnTo>
                      <a:pt x="180340" y="5080"/>
                    </a:lnTo>
                    <a:lnTo>
                      <a:pt x="154940" y="7620"/>
                    </a:lnTo>
                    <a:lnTo>
                      <a:pt x="130810" y="10160"/>
                    </a:lnTo>
                    <a:lnTo>
                      <a:pt x="106680" y="13970"/>
                    </a:lnTo>
                    <a:lnTo>
                      <a:pt x="86360" y="17780"/>
                    </a:lnTo>
                    <a:lnTo>
                      <a:pt x="67310" y="21590"/>
                    </a:lnTo>
                    <a:lnTo>
                      <a:pt x="50800" y="25400"/>
                    </a:lnTo>
                    <a:lnTo>
                      <a:pt x="35560" y="30480"/>
                    </a:lnTo>
                    <a:lnTo>
                      <a:pt x="22860" y="35560"/>
                    </a:lnTo>
                    <a:lnTo>
                      <a:pt x="12700" y="41910"/>
                    </a:lnTo>
                    <a:lnTo>
                      <a:pt x="6350" y="46990"/>
                    </a:lnTo>
                    <a:lnTo>
                      <a:pt x="1270" y="53340"/>
                    </a:lnTo>
                    <a:lnTo>
                      <a:pt x="0" y="58420"/>
                    </a:lnTo>
                  </a:path>
                </a:pathLst>
              </a:custGeom>
              <a:ln w="5588"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Freeform 106"/>
              <p:cNvSpPr/>
              <p:nvPr/>
            </p:nvSpPr>
            <p:spPr>
              <a:xfrm>
                <a:off x="6664071" y="6828028"/>
                <a:ext cx="406147" cy="50547"/>
              </a:xfrm>
              <a:custGeom>
                <a:avLst/>
                <a:gdLst/>
                <a:ahLst/>
                <a:cxnLst/>
                <a:rect l="0" t="0" r="0" b="0"/>
                <a:pathLst>
                  <a:path w="406147" h="50547">
                    <a:moveTo>
                      <a:pt x="0" y="22860"/>
                    </a:moveTo>
                    <a:lnTo>
                      <a:pt x="1651" y="19431"/>
                    </a:lnTo>
                    <a:lnTo>
                      <a:pt x="5334" y="16383"/>
                    </a:lnTo>
                    <a:lnTo>
                      <a:pt x="10414" y="13589"/>
                    </a:lnTo>
                    <a:lnTo>
                      <a:pt x="17272" y="10922"/>
                    </a:lnTo>
                    <a:lnTo>
                      <a:pt x="25273" y="8763"/>
                    </a:lnTo>
                    <a:lnTo>
                      <a:pt x="34798" y="6731"/>
                    </a:lnTo>
                    <a:lnTo>
                      <a:pt x="45720" y="4953"/>
                    </a:lnTo>
                    <a:lnTo>
                      <a:pt x="57658" y="3302"/>
                    </a:lnTo>
                    <a:lnTo>
                      <a:pt x="70612" y="2159"/>
                    </a:lnTo>
                    <a:lnTo>
                      <a:pt x="99441" y="635"/>
                    </a:lnTo>
                    <a:lnTo>
                      <a:pt x="130810" y="0"/>
                    </a:lnTo>
                    <a:lnTo>
                      <a:pt x="164465" y="381"/>
                    </a:lnTo>
                    <a:lnTo>
                      <a:pt x="199136" y="2032"/>
                    </a:lnTo>
                    <a:lnTo>
                      <a:pt x="234315" y="4699"/>
                    </a:lnTo>
                    <a:lnTo>
                      <a:pt x="268986" y="8255"/>
                    </a:lnTo>
                    <a:lnTo>
                      <a:pt x="302387" y="12700"/>
                    </a:lnTo>
                    <a:lnTo>
                      <a:pt x="333756" y="18415"/>
                    </a:lnTo>
                    <a:lnTo>
                      <a:pt x="361823" y="24892"/>
                    </a:lnTo>
                    <a:lnTo>
                      <a:pt x="374650" y="28702"/>
                    </a:lnTo>
                    <a:lnTo>
                      <a:pt x="386334" y="32512"/>
                    </a:lnTo>
                    <a:lnTo>
                      <a:pt x="396748" y="36830"/>
                    </a:lnTo>
                    <a:lnTo>
                      <a:pt x="406146" y="41275"/>
                    </a:lnTo>
                    <a:lnTo>
                      <a:pt x="368808" y="45085"/>
                    </a:lnTo>
                    <a:lnTo>
                      <a:pt x="329184" y="48006"/>
                    </a:lnTo>
                    <a:lnTo>
                      <a:pt x="287909" y="49911"/>
                    </a:lnTo>
                    <a:lnTo>
                      <a:pt x="244983" y="50546"/>
                    </a:lnTo>
                    <a:lnTo>
                      <a:pt x="199644" y="49911"/>
                    </a:lnTo>
                    <a:lnTo>
                      <a:pt x="156210" y="47879"/>
                    </a:lnTo>
                    <a:lnTo>
                      <a:pt x="112522" y="44450"/>
                    </a:lnTo>
                    <a:lnTo>
                      <a:pt x="71628" y="39497"/>
                    </a:lnTo>
                    <a:lnTo>
                      <a:pt x="34036" y="33655"/>
                    </a:lnTo>
                    <a:lnTo>
                      <a:pt x="16510" y="30353"/>
                    </a:lnTo>
                    <a:lnTo>
                      <a:pt x="127" y="26670"/>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Freeform 107"/>
              <p:cNvSpPr/>
              <p:nvPr/>
            </p:nvSpPr>
            <p:spPr>
              <a:xfrm>
                <a:off x="6667627" y="6830949"/>
                <a:ext cx="397257" cy="47626"/>
              </a:xfrm>
              <a:custGeom>
                <a:avLst/>
                <a:gdLst/>
                <a:ahLst/>
                <a:cxnLst/>
                <a:rect l="0" t="0" r="0" b="0"/>
                <a:pathLst>
                  <a:path w="397257" h="47626">
                    <a:moveTo>
                      <a:pt x="381" y="24511"/>
                    </a:moveTo>
                    <a:lnTo>
                      <a:pt x="0" y="20574"/>
                    </a:lnTo>
                    <a:lnTo>
                      <a:pt x="1524" y="17272"/>
                    </a:lnTo>
                    <a:lnTo>
                      <a:pt x="4699" y="14351"/>
                    </a:lnTo>
                    <a:lnTo>
                      <a:pt x="9779" y="11430"/>
                    </a:lnTo>
                    <a:lnTo>
                      <a:pt x="16637" y="8890"/>
                    </a:lnTo>
                    <a:lnTo>
                      <a:pt x="24638" y="6858"/>
                    </a:lnTo>
                    <a:lnTo>
                      <a:pt x="34544" y="4826"/>
                    </a:lnTo>
                    <a:lnTo>
                      <a:pt x="45339" y="3556"/>
                    </a:lnTo>
                    <a:lnTo>
                      <a:pt x="57277" y="2159"/>
                    </a:lnTo>
                    <a:lnTo>
                      <a:pt x="70485" y="1016"/>
                    </a:lnTo>
                    <a:lnTo>
                      <a:pt x="99441" y="0"/>
                    </a:lnTo>
                    <a:lnTo>
                      <a:pt x="131318" y="0"/>
                    </a:lnTo>
                    <a:lnTo>
                      <a:pt x="164973" y="889"/>
                    </a:lnTo>
                    <a:lnTo>
                      <a:pt x="199898" y="2667"/>
                    </a:lnTo>
                    <a:lnTo>
                      <a:pt x="234823" y="5334"/>
                    </a:lnTo>
                    <a:lnTo>
                      <a:pt x="269113" y="9144"/>
                    </a:lnTo>
                    <a:lnTo>
                      <a:pt x="301625" y="13589"/>
                    </a:lnTo>
                    <a:lnTo>
                      <a:pt x="331597" y="18796"/>
                    </a:lnTo>
                    <a:lnTo>
                      <a:pt x="345567" y="21717"/>
                    </a:lnTo>
                    <a:lnTo>
                      <a:pt x="358267" y="24638"/>
                    </a:lnTo>
                    <a:lnTo>
                      <a:pt x="369824" y="28067"/>
                    </a:lnTo>
                    <a:lnTo>
                      <a:pt x="380492" y="31496"/>
                    </a:lnTo>
                    <a:lnTo>
                      <a:pt x="389509" y="35052"/>
                    </a:lnTo>
                    <a:lnTo>
                      <a:pt x="397256" y="38862"/>
                    </a:lnTo>
                    <a:lnTo>
                      <a:pt x="361061" y="42418"/>
                    </a:lnTo>
                    <a:lnTo>
                      <a:pt x="322707" y="45085"/>
                    </a:lnTo>
                    <a:lnTo>
                      <a:pt x="282702" y="46990"/>
                    </a:lnTo>
                    <a:lnTo>
                      <a:pt x="241173" y="47625"/>
                    </a:lnTo>
                    <a:lnTo>
                      <a:pt x="196088" y="46736"/>
                    </a:lnTo>
                    <a:lnTo>
                      <a:pt x="152654" y="44958"/>
                    </a:lnTo>
                    <a:lnTo>
                      <a:pt x="110109" y="41529"/>
                    </a:lnTo>
                    <a:lnTo>
                      <a:pt x="70231" y="36830"/>
                    </a:lnTo>
                    <a:lnTo>
                      <a:pt x="33655" y="31242"/>
                    </a:lnTo>
                    <a:lnTo>
                      <a:pt x="16637" y="27813"/>
                    </a:lnTo>
                    <a:close/>
                  </a:path>
                </a:pathLst>
              </a:custGeom>
              <a:solidFill>
                <a:srgbClr val="E2E2E2"/>
              </a:solidFill>
              <a:ln w="0" cap="flat" cmpd="sng" algn="ctr">
                <a:solidFill>
                  <a:srgbClr val="E2E2E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Freeform 108"/>
              <p:cNvSpPr/>
              <p:nvPr/>
            </p:nvSpPr>
            <p:spPr>
              <a:xfrm>
                <a:off x="6671056" y="6833616"/>
                <a:ext cx="388748" cy="44959"/>
              </a:xfrm>
              <a:custGeom>
                <a:avLst/>
                <a:gdLst/>
                <a:ahLst/>
                <a:cxnLst/>
                <a:rect l="0" t="0" r="0" b="0"/>
                <a:pathLst>
                  <a:path w="388748" h="44959">
                    <a:moveTo>
                      <a:pt x="762" y="22733"/>
                    </a:moveTo>
                    <a:lnTo>
                      <a:pt x="0" y="18923"/>
                    </a:lnTo>
                    <a:lnTo>
                      <a:pt x="1270" y="15494"/>
                    </a:lnTo>
                    <a:lnTo>
                      <a:pt x="4445" y="12573"/>
                    </a:lnTo>
                    <a:lnTo>
                      <a:pt x="9525" y="9779"/>
                    </a:lnTo>
                    <a:lnTo>
                      <a:pt x="16256" y="7366"/>
                    </a:lnTo>
                    <a:lnTo>
                      <a:pt x="24511" y="5334"/>
                    </a:lnTo>
                    <a:lnTo>
                      <a:pt x="34036" y="3810"/>
                    </a:lnTo>
                    <a:lnTo>
                      <a:pt x="45085" y="2413"/>
                    </a:lnTo>
                    <a:lnTo>
                      <a:pt x="57277" y="1270"/>
                    </a:lnTo>
                    <a:lnTo>
                      <a:pt x="70485" y="635"/>
                    </a:lnTo>
                    <a:lnTo>
                      <a:pt x="99822" y="0"/>
                    </a:lnTo>
                    <a:lnTo>
                      <a:pt x="131953" y="254"/>
                    </a:lnTo>
                    <a:lnTo>
                      <a:pt x="165862" y="1524"/>
                    </a:lnTo>
                    <a:lnTo>
                      <a:pt x="235585" y="6731"/>
                    </a:lnTo>
                    <a:lnTo>
                      <a:pt x="269240" y="10541"/>
                    </a:lnTo>
                    <a:lnTo>
                      <a:pt x="300990" y="14859"/>
                    </a:lnTo>
                    <a:lnTo>
                      <a:pt x="329946" y="19812"/>
                    </a:lnTo>
                    <a:lnTo>
                      <a:pt x="342900" y="22225"/>
                    </a:lnTo>
                    <a:lnTo>
                      <a:pt x="354584" y="25019"/>
                    </a:lnTo>
                    <a:lnTo>
                      <a:pt x="365252" y="27813"/>
                    </a:lnTo>
                    <a:lnTo>
                      <a:pt x="374650" y="30734"/>
                    </a:lnTo>
                    <a:lnTo>
                      <a:pt x="382270" y="33655"/>
                    </a:lnTo>
                    <a:lnTo>
                      <a:pt x="388747" y="36576"/>
                    </a:lnTo>
                    <a:lnTo>
                      <a:pt x="353568" y="40259"/>
                    </a:lnTo>
                    <a:lnTo>
                      <a:pt x="316484" y="42926"/>
                    </a:lnTo>
                    <a:lnTo>
                      <a:pt x="277876" y="44450"/>
                    </a:lnTo>
                    <a:lnTo>
                      <a:pt x="237744" y="44958"/>
                    </a:lnTo>
                    <a:lnTo>
                      <a:pt x="192659" y="44323"/>
                    </a:lnTo>
                    <a:lnTo>
                      <a:pt x="149225" y="42291"/>
                    </a:lnTo>
                    <a:lnTo>
                      <a:pt x="107950" y="39116"/>
                    </a:lnTo>
                    <a:lnTo>
                      <a:pt x="69215" y="34544"/>
                    </a:lnTo>
                    <a:lnTo>
                      <a:pt x="33401" y="29210"/>
                    </a:lnTo>
                    <a:close/>
                  </a:path>
                </a:pathLst>
              </a:custGeom>
              <a:solidFill>
                <a:srgbClr val="DDDDDD"/>
              </a:solidFill>
              <a:ln w="0" cap="flat" cmpd="sng" algn="ctr">
                <a:solidFill>
                  <a:srgbClr val="DDDDDD"/>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Freeform 109"/>
              <p:cNvSpPr/>
              <p:nvPr/>
            </p:nvSpPr>
            <p:spPr>
              <a:xfrm>
                <a:off x="6674866" y="6835775"/>
                <a:ext cx="379731" cy="42800"/>
              </a:xfrm>
              <a:custGeom>
                <a:avLst/>
                <a:gdLst/>
                <a:ahLst/>
                <a:cxnLst/>
                <a:rect l="0" t="0" r="0" b="0"/>
                <a:pathLst>
                  <a:path w="379731" h="42800">
                    <a:moveTo>
                      <a:pt x="1016" y="21209"/>
                    </a:moveTo>
                    <a:lnTo>
                      <a:pt x="0" y="17399"/>
                    </a:lnTo>
                    <a:lnTo>
                      <a:pt x="1016" y="13970"/>
                    </a:lnTo>
                    <a:lnTo>
                      <a:pt x="4064" y="11049"/>
                    </a:lnTo>
                    <a:lnTo>
                      <a:pt x="8890" y="8382"/>
                    </a:lnTo>
                    <a:lnTo>
                      <a:pt x="15494" y="6096"/>
                    </a:lnTo>
                    <a:lnTo>
                      <a:pt x="23876" y="4318"/>
                    </a:lnTo>
                    <a:lnTo>
                      <a:pt x="33401" y="2921"/>
                    </a:lnTo>
                    <a:lnTo>
                      <a:pt x="44450" y="1651"/>
                    </a:lnTo>
                    <a:lnTo>
                      <a:pt x="56769" y="1016"/>
                    </a:lnTo>
                    <a:lnTo>
                      <a:pt x="70231" y="254"/>
                    </a:lnTo>
                    <a:lnTo>
                      <a:pt x="99822" y="0"/>
                    </a:lnTo>
                    <a:lnTo>
                      <a:pt x="132207" y="1016"/>
                    </a:lnTo>
                    <a:lnTo>
                      <a:pt x="166497" y="2794"/>
                    </a:lnTo>
                    <a:lnTo>
                      <a:pt x="201422" y="5207"/>
                    </a:lnTo>
                    <a:lnTo>
                      <a:pt x="235839" y="8382"/>
                    </a:lnTo>
                    <a:lnTo>
                      <a:pt x="269240" y="12192"/>
                    </a:lnTo>
                    <a:lnTo>
                      <a:pt x="300101" y="16510"/>
                    </a:lnTo>
                    <a:lnTo>
                      <a:pt x="327914" y="20955"/>
                    </a:lnTo>
                    <a:lnTo>
                      <a:pt x="339979" y="23241"/>
                    </a:lnTo>
                    <a:lnTo>
                      <a:pt x="350774" y="25527"/>
                    </a:lnTo>
                    <a:lnTo>
                      <a:pt x="360426" y="27940"/>
                    </a:lnTo>
                    <a:lnTo>
                      <a:pt x="368554" y="30480"/>
                    </a:lnTo>
                    <a:lnTo>
                      <a:pt x="375158" y="32639"/>
                    </a:lnTo>
                    <a:lnTo>
                      <a:pt x="379730" y="34925"/>
                    </a:lnTo>
                    <a:lnTo>
                      <a:pt x="345694" y="38227"/>
                    </a:lnTo>
                    <a:lnTo>
                      <a:pt x="309880" y="40767"/>
                    </a:lnTo>
                    <a:lnTo>
                      <a:pt x="272669" y="42164"/>
                    </a:lnTo>
                    <a:lnTo>
                      <a:pt x="234188" y="42799"/>
                    </a:lnTo>
                    <a:lnTo>
                      <a:pt x="188849" y="41910"/>
                    </a:lnTo>
                    <a:lnTo>
                      <a:pt x="145415" y="40132"/>
                    </a:lnTo>
                    <a:lnTo>
                      <a:pt x="105410" y="36957"/>
                    </a:lnTo>
                    <a:lnTo>
                      <a:pt x="67945" y="32639"/>
                    </a:lnTo>
                    <a:lnTo>
                      <a:pt x="33020" y="27559"/>
                    </a:lnTo>
                    <a:close/>
                  </a:path>
                </a:pathLst>
              </a:custGeom>
              <a:solidFill>
                <a:srgbClr val="D9D9D9"/>
              </a:solidFill>
              <a:ln w="0" cap="flat" cmpd="sng" algn="ctr">
                <a:solidFill>
                  <a:srgbClr val="D9D9D9"/>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Freeform 110"/>
              <p:cNvSpPr/>
              <p:nvPr/>
            </p:nvSpPr>
            <p:spPr>
              <a:xfrm>
                <a:off x="6678549" y="6838061"/>
                <a:ext cx="370714" cy="40514"/>
              </a:xfrm>
              <a:custGeom>
                <a:avLst/>
                <a:gdLst/>
                <a:ahLst/>
                <a:cxnLst/>
                <a:rect l="0" t="0" r="0" b="0"/>
                <a:pathLst>
                  <a:path w="370714" h="40514">
                    <a:moveTo>
                      <a:pt x="1270" y="19812"/>
                    </a:moveTo>
                    <a:lnTo>
                      <a:pt x="0" y="16002"/>
                    </a:lnTo>
                    <a:lnTo>
                      <a:pt x="635" y="12573"/>
                    </a:lnTo>
                    <a:lnTo>
                      <a:pt x="3556" y="9652"/>
                    </a:lnTo>
                    <a:lnTo>
                      <a:pt x="8255" y="6985"/>
                    </a:lnTo>
                    <a:lnTo>
                      <a:pt x="14859" y="4953"/>
                    </a:lnTo>
                    <a:lnTo>
                      <a:pt x="23241" y="3175"/>
                    </a:lnTo>
                    <a:lnTo>
                      <a:pt x="32893" y="2032"/>
                    </a:lnTo>
                    <a:lnTo>
                      <a:pt x="44196" y="889"/>
                    </a:lnTo>
                    <a:lnTo>
                      <a:pt x="56642" y="254"/>
                    </a:lnTo>
                    <a:lnTo>
                      <a:pt x="70231" y="0"/>
                    </a:lnTo>
                    <a:lnTo>
                      <a:pt x="99949" y="254"/>
                    </a:lnTo>
                    <a:lnTo>
                      <a:pt x="132588" y="1524"/>
                    </a:lnTo>
                    <a:lnTo>
                      <a:pt x="167005" y="3556"/>
                    </a:lnTo>
                    <a:lnTo>
                      <a:pt x="201930" y="6477"/>
                    </a:lnTo>
                    <a:lnTo>
                      <a:pt x="236474" y="10160"/>
                    </a:lnTo>
                    <a:lnTo>
                      <a:pt x="269240" y="13970"/>
                    </a:lnTo>
                    <a:lnTo>
                      <a:pt x="299466" y="18034"/>
                    </a:lnTo>
                    <a:lnTo>
                      <a:pt x="325628" y="22098"/>
                    </a:lnTo>
                    <a:lnTo>
                      <a:pt x="337185" y="24130"/>
                    </a:lnTo>
                    <a:lnTo>
                      <a:pt x="347091" y="26162"/>
                    </a:lnTo>
                    <a:lnTo>
                      <a:pt x="355600" y="28194"/>
                    </a:lnTo>
                    <a:lnTo>
                      <a:pt x="362458" y="29972"/>
                    </a:lnTo>
                    <a:lnTo>
                      <a:pt x="367538" y="31750"/>
                    </a:lnTo>
                    <a:lnTo>
                      <a:pt x="370713" y="33274"/>
                    </a:lnTo>
                    <a:lnTo>
                      <a:pt x="337947" y="36449"/>
                    </a:lnTo>
                    <a:lnTo>
                      <a:pt x="303276" y="38481"/>
                    </a:lnTo>
                    <a:lnTo>
                      <a:pt x="267462" y="39878"/>
                    </a:lnTo>
                    <a:lnTo>
                      <a:pt x="230505" y="40513"/>
                    </a:lnTo>
                    <a:lnTo>
                      <a:pt x="185166" y="39624"/>
                    </a:lnTo>
                    <a:lnTo>
                      <a:pt x="141732" y="37846"/>
                    </a:lnTo>
                    <a:lnTo>
                      <a:pt x="102997" y="34671"/>
                    </a:lnTo>
                    <a:lnTo>
                      <a:pt x="66548" y="30607"/>
                    </a:lnTo>
                    <a:lnTo>
                      <a:pt x="32512" y="25654"/>
                    </a:lnTo>
                    <a:close/>
                  </a:path>
                </a:pathLst>
              </a:custGeom>
              <a:solidFill>
                <a:srgbClr val="D4D4D4"/>
              </a:solidFill>
              <a:ln w="0" cap="flat" cmpd="sng" algn="ctr">
                <a:solidFill>
                  <a:srgbClr val="D4D4D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Freeform 111"/>
              <p:cNvSpPr/>
              <p:nvPr/>
            </p:nvSpPr>
            <p:spPr>
              <a:xfrm>
                <a:off x="6681851" y="6840093"/>
                <a:ext cx="362332" cy="38482"/>
              </a:xfrm>
              <a:custGeom>
                <a:avLst/>
                <a:gdLst/>
                <a:ahLst/>
                <a:cxnLst/>
                <a:rect l="0" t="0" r="0" b="0"/>
                <a:pathLst>
                  <a:path w="362332" h="38482">
                    <a:moveTo>
                      <a:pt x="1778" y="18669"/>
                    </a:moveTo>
                    <a:lnTo>
                      <a:pt x="0" y="14859"/>
                    </a:lnTo>
                    <a:lnTo>
                      <a:pt x="508" y="11430"/>
                    </a:lnTo>
                    <a:lnTo>
                      <a:pt x="3302" y="8509"/>
                    </a:lnTo>
                    <a:lnTo>
                      <a:pt x="8001" y="6096"/>
                    </a:lnTo>
                    <a:lnTo>
                      <a:pt x="14478" y="4064"/>
                    </a:lnTo>
                    <a:lnTo>
                      <a:pt x="22860" y="2413"/>
                    </a:lnTo>
                    <a:lnTo>
                      <a:pt x="32639" y="1397"/>
                    </a:lnTo>
                    <a:lnTo>
                      <a:pt x="43942" y="635"/>
                    </a:lnTo>
                    <a:lnTo>
                      <a:pt x="56515" y="254"/>
                    </a:lnTo>
                    <a:lnTo>
                      <a:pt x="70104" y="0"/>
                    </a:lnTo>
                    <a:lnTo>
                      <a:pt x="100330" y="889"/>
                    </a:lnTo>
                    <a:lnTo>
                      <a:pt x="133350" y="2413"/>
                    </a:lnTo>
                    <a:lnTo>
                      <a:pt x="167767" y="5207"/>
                    </a:lnTo>
                    <a:lnTo>
                      <a:pt x="202946" y="8382"/>
                    </a:lnTo>
                    <a:lnTo>
                      <a:pt x="237109" y="11938"/>
                    </a:lnTo>
                    <a:lnTo>
                      <a:pt x="269494" y="16002"/>
                    </a:lnTo>
                    <a:lnTo>
                      <a:pt x="298958" y="19812"/>
                    </a:lnTo>
                    <a:lnTo>
                      <a:pt x="311912" y="21844"/>
                    </a:lnTo>
                    <a:lnTo>
                      <a:pt x="323977" y="23622"/>
                    </a:lnTo>
                    <a:lnTo>
                      <a:pt x="334518" y="25400"/>
                    </a:lnTo>
                    <a:lnTo>
                      <a:pt x="343662" y="27051"/>
                    </a:lnTo>
                    <a:lnTo>
                      <a:pt x="351028" y="28575"/>
                    </a:lnTo>
                    <a:lnTo>
                      <a:pt x="356870" y="29972"/>
                    </a:lnTo>
                    <a:lnTo>
                      <a:pt x="360680" y="30988"/>
                    </a:lnTo>
                    <a:lnTo>
                      <a:pt x="362331" y="31877"/>
                    </a:lnTo>
                    <a:lnTo>
                      <a:pt x="330454" y="34925"/>
                    </a:lnTo>
                    <a:lnTo>
                      <a:pt x="297180" y="36957"/>
                    </a:lnTo>
                    <a:lnTo>
                      <a:pt x="262509" y="37973"/>
                    </a:lnTo>
                    <a:lnTo>
                      <a:pt x="226949" y="38481"/>
                    </a:lnTo>
                    <a:lnTo>
                      <a:pt x="181864" y="37846"/>
                    </a:lnTo>
                    <a:lnTo>
                      <a:pt x="138430" y="35814"/>
                    </a:lnTo>
                    <a:lnTo>
                      <a:pt x="100965" y="32893"/>
                    </a:lnTo>
                    <a:lnTo>
                      <a:pt x="65405" y="28956"/>
                    </a:lnTo>
                    <a:lnTo>
                      <a:pt x="32258" y="24257"/>
                    </a:lnTo>
                    <a:close/>
                  </a:path>
                </a:pathLst>
              </a:custGeom>
              <a:solidFill>
                <a:srgbClr val="D1D1D1"/>
              </a:solidFill>
              <a:ln w="0" cap="flat" cmpd="sng" algn="ctr">
                <a:solidFill>
                  <a:srgbClr val="D1D1D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Freeform 112"/>
              <p:cNvSpPr/>
              <p:nvPr/>
            </p:nvSpPr>
            <p:spPr>
              <a:xfrm>
                <a:off x="6685534" y="6842125"/>
                <a:ext cx="353315" cy="36450"/>
              </a:xfrm>
              <a:custGeom>
                <a:avLst/>
                <a:gdLst/>
                <a:ahLst/>
                <a:cxnLst/>
                <a:rect l="0" t="0" r="0" b="0"/>
                <a:pathLst>
                  <a:path w="353315" h="36450">
                    <a:moveTo>
                      <a:pt x="0" y="13462"/>
                    </a:moveTo>
                    <a:lnTo>
                      <a:pt x="254" y="10160"/>
                    </a:lnTo>
                    <a:lnTo>
                      <a:pt x="2794" y="7239"/>
                    </a:lnTo>
                    <a:lnTo>
                      <a:pt x="7493" y="4953"/>
                    </a:lnTo>
                    <a:lnTo>
                      <a:pt x="13843" y="3175"/>
                    </a:lnTo>
                    <a:lnTo>
                      <a:pt x="22098" y="1524"/>
                    </a:lnTo>
                    <a:lnTo>
                      <a:pt x="32131" y="635"/>
                    </a:lnTo>
                    <a:lnTo>
                      <a:pt x="43434" y="254"/>
                    </a:lnTo>
                    <a:lnTo>
                      <a:pt x="56134" y="0"/>
                    </a:lnTo>
                    <a:lnTo>
                      <a:pt x="69977" y="0"/>
                    </a:lnTo>
                    <a:lnTo>
                      <a:pt x="100457" y="1270"/>
                    </a:lnTo>
                    <a:lnTo>
                      <a:pt x="133731" y="3302"/>
                    </a:lnTo>
                    <a:lnTo>
                      <a:pt x="168402" y="6477"/>
                    </a:lnTo>
                    <a:lnTo>
                      <a:pt x="203581" y="10160"/>
                    </a:lnTo>
                    <a:lnTo>
                      <a:pt x="237490" y="13970"/>
                    </a:lnTo>
                    <a:lnTo>
                      <a:pt x="269494" y="17780"/>
                    </a:lnTo>
                    <a:lnTo>
                      <a:pt x="298069" y="21590"/>
                    </a:lnTo>
                    <a:lnTo>
                      <a:pt x="310642" y="23368"/>
                    </a:lnTo>
                    <a:lnTo>
                      <a:pt x="321818" y="25019"/>
                    </a:lnTo>
                    <a:lnTo>
                      <a:pt x="331597" y="26543"/>
                    </a:lnTo>
                    <a:lnTo>
                      <a:pt x="339979" y="27940"/>
                    </a:lnTo>
                    <a:lnTo>
                      <a:pt x="346329" y="28829"/>
                    </a:lnTo>
                    <a:lnTo>
                      <a:pt x="350774" y="29718"/>
                    </a:lnTo>
                    <a:lnTo>
                      <a:pt x="353187" y="30353"/>
                    </a:lnTo>
                    <a:lnTo>
                      <a:pt x="353314" y="30607"/>
                    </a:lnTo>
                    <a:lnTo>
                      <a:pt x="322707" y="33020"/>
                    </a:lnTo>
                    <a:lnTo>
                      <a:pt x="290576" y="34925"/>
                    </a:lnTo>
                    <a:lnTo>
                      <a:pt x="257429" y="35941"/>
                    </a:lnTo>
                    <a:lnTo>
                      <a:pt x="223266" y="36449"/>
                    </a:lnTo>
                    <a:lnTo>
                      <a:pt x="178181" y="35814"/>
                    </a:lnTo>
                    <a:lnTo>
                      <a:pt x="134747" y="33782"/>
                    </a:lnTo>
                    <a:lnTo>
                      <a:pt x="98552" y="30988"/>
                    </a:lnTo>
                    <a:lnTo>
                      <a:pt x="64008" y="27178"/>
                    </a:lnTo>
                    <a:lnTo>
                      <a:pt x="31877" y="22733"/>
                    </a:lnTo>
                    <a:lnTo>
                      <a:pt x="1905" y="17526"/>
                    </a:lnTo>
                    <a:close/>
                  </a:path>
                </a:pathLst>
              </a:custGeom>
              <a:solidFill>
                <a:srgbClr val="CCCCCC"/>
              </a:solidFill>
              <a:ln w="0" cap="flat" cmpd="sng" algn="ctr">
                <a:solidFill>
                  <a:srgbClr val="CCCCC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Freeform 113"/>
              <p:cNvSpPr/>
              <p:nvPr/>
            </p:nvSpPr>
            <p:spPr>
              <a:xfrm>
                <a:off x="6564630" y="6717030"/>
                <a:ext cx="689611" cy="161291"/>
              </a:xfrm>
              <a:custGeom>
                <a:avLst/>
                <a:gdLst/>
                <a:ahLst/>
                <a:cxnLst/>
                <a:rect l="0" t="0" r="0" b="0"/>
                <a:pathLst>
                  <a:path w="689611" h="161291">
                    <a:moveTo>
                      <a:pt x="0" y="80010"/>
                    </a:moveTo>
                    <a:lnTo>
                      <a:pt x="0" y="87630"/>
                    </a:lnTo>
                    <a:lnTo>
                      <a:pt x="5080" y="93980"/>
                    </a:lnTo>
                    <a:lnTo>
                      <a:pt x="10160" y="100330"/>
                    </a:lnTo>
                    <a:lnTo>
                      <a:pt x="19050" y="107950"/>
                    </a:lnTo>
                    <a:lnTo>
                      <a:pt x="29210" y="113030"/>
                    </a:lnTo>
                    <a:lnTo>
                      <a:pt x="41910" y="119380"/>
                    </a:lnTo>
                    <a:lnTo>
                      <a:pt x="55880" y="124460"/>
                    </a:lnTo>
                    <a:lnTo>
                      <a:pt x="72390" y="129540"/>
                    </a:lnTo>
                    <a:lnTo>
                      <a:pt x="90170" y="135890"/>
                    </a:lnTo>
                    <a:lnTo>
                      <a:pt x="110490" y="139700"/>
                    </a:lnTo>
                    <a:lnTo>
                      <a:pt x="130810" y="144780"/>
                    </a:lnTo>
                    <a:lnTo>
                      <a:pt x="153670" y="147320"/>
                    </a:lnTo>
                    <a:lnTo>
                      <a:pt x="177800" y="151130"/>
                    </a:lnTo>
                    <a:lnTo>
                      <a:pt x="201930" y="154940"/>
                    </a:lnTo>
                    <a:lnTo>
                      <a:pt x="228600" y="156210"/>
                    </a:lnTo>
                    <a:lnTo>
                      <a:pt x="255270" y="158750"/>
                    </a:lnTo>
                    <a:lnTo>
                      <a:pt x="299720" y="160020"/>
                    </a:lnTo>
                    <a:lnTo>
                      <a:pt x="344170" y="161290"/>
                    </a:lnTo>
                    <a:lnTo>
                      <a:pt x="379730" y="161290"/>
                    </a:lnTo>
                    <a:lnTo>
                      <a:pt x="414020" y="160020"/>
                    </a:lnTo>
                    <a:lnTo>
                      <a:pt x="447040" y="157480"/>
                    </a:lnTo>
                    <a:lnTo>
                      <a:pt x="478790" y="154940"/>
                    </a:lnTo>
                    <a:lnTo>
                      <a:pt x="509270" y="151130"/>
                    </a:lnTo>
                    <a:lnTo>
                      <a:pt x="537210" y="147320"/>
                    </a:lnTo>
                    <a:lnTo>
                      <a:pt x="563880" y="143510"/>
                    </a:lnTo>
                    <a:lnTo>
                      <a:pt x="588010" y="137160"/>
                    </a:lnTo>
                    <a:lnTo>
                      <a:pt x="610870" y="132080"/>
                    </a:lnTo>
                    <a:lnTo>
                      <a:pt x="629920" y="125730"/>
                    </a:lnTo>
                    <a:lnTo>
                      <a:pt x="647700" y="119380"/>
                    </a:lnTo>
                    <a:lnTo>
                      <a:pt x="661670" y="111760"/>
                    </a:lnTo>
                    <a:lnTo>
                      <a:pt x="673100" y="104140"/>
                    </a:lnTo>
                    <a:lnTo>
                      <a:pt x="681990" y="96520"/>
                    </a:lnTo>
                    <a:lnTo>
                      <a:pt x="687070" y="88900"/>
                    </a:lnTo>
                    <a:lnTo>
                      <a:pt x="689610" y="80010"/>
                    </a:lnTo>
                    <a:lnTo>
                      <a:pt x="687070" y="72390"/>
                    </a:lnTo>
                    <a:lnTo>
                      <a:pt x="681990" y="63500"/>
                    </a:lnTo>
                    <a:lnTo>
                      <a:pt x="673100" y="55880"/>
                    </a:lnTo>
                    <a:lnTo>
                      <a:pt x="661670" y="49530"/>
                    </a:lnTo>
                    <a:lnTo>
                      <a:pt x="647700" y="41910"/>
                    </a:lnTo>
                    <a:lnTo>
                      <a:pt x="629920" y="35560"/>
                    </a:lnTo>
                    <a:lnTo>
                      <a:pt x="610870" y="29210"/>
                    </a:lnTo>
                    <a:lnTo>
                      <a:pt x="588010" y="22860"/>
                    </a:lnTo>
                    <a:lnTo>
                      <a:pt x="563880" y="17780"/>
                    </a:lnTo>
                    <a:lnTo>
                      <a:pt x="537210" y="12700"/>
                    </a:lnTo>
                    <a:lnTo>
                      <a:pt x="509270" y="8890"/>
                    </a:lnTo>
                    <a:lnTo>
                      <a:pt x="478790" y="6350"/>
                    </a:lnTo>
                    <a:lnTo>
                      <a:pt x="447040" y="2540"/>
                    </a:lnTo>
                    <a:lnTo>
                      <a:pt x="414020" y="1270"/>
                    </a:lnTo>
                    <a:lnTo>
                      <a:pt x="379730" y="0"/>
                    </a:lnTo>
                    <a:lnTo>
                      <a:pt x="344170" y="0"/>
                    </a:lnTo>
                    <a:lnTo>
                      <a:pt x="309880" y="0"/>
                    </a:lnTo>
                    <a:lnTo>
                      <a:pt x="274320" y="1270"/>
                    </a:lnTo>
                    <a:lnTo>
                      <a:pt x="241300" y="2540"/>
                    </a:lnTo>
                    <a:lnTo>
                      <a:pt x="209550" y="6350"/>
                    </a:lnTo>
                    <a:lnTo>
                      <a:pt x="180340" y="8890"/>
                    </a:lnTo>
                    <a:lnTo>
                      <a:pt x="151130" y="12700"/>
                    </a:lnTo>
                    <a:lnTo>
                      <a:pt x="125730" y="17780"/>
                    </a:lnTo>
                    <a:lnTo>
                      <a:pt x="100330" y="22860"/>
                    </a:lnTo>
                    <a:lnTo>
                      <a:pt x="78740" y="29210"/>
                    </a:lnTo>
                    <a:lnTo>
                      <a:pt x="58420" y="35560"/>
                    </a:lnTo>
                    <a:lnTo>
                      <a:pt x="40640" y="41910"/>
                    </a:lnTo>
                    <a:lnTo>
                      <a:pt x="26670" y="49530"/>
                    </a:lnTo>
                    <a:lnTo>
                      <a:pt x="15240" y="55880"/>
                    </a:lnTo>
                    <a:lnTo>
                      <a:pt x="6350" y="63500"/>
                    </a:lnTo>
                    <a:lnTo>
                      <a:pt x="1270" y="72390"/>
                    </a:lnTo>
                    <a:close/>
                  </a:path>
                </a:pathLst>
              </a:custGeom>
              <a:solidFill>
                <a:schemeClr val="accent1">
                  <a:alpha val="0"/>
                </a:schemeClr>
              </a:solidFill>
              <a:ln w="5588"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8" name="Group 147"/>
            <p:cNvGrpSpPr/>
            <p:nvPr/>
          </p:nvGrpSpPr>
          <p:grpSpPr>
            <a:xfrm>
              <a:off x="3275330" y="6844030"/>
              <a:ext cx="238761" cy="1619251"/>
              <a:chOff x="3275330" y="6844030"/>
              <a:chExt cx="238761" cy="1619251"/>
            </a:xfrm>
          </p:grpSpPr>
          <p:sp>
            <p:nvSpPr>
              <p:cNvPr id="116" name="Freeform 115"/>
              <p:cNvSpPr/>
              <p:nvPr/>
            </p:nvSpPr>
            <p:spPr>
              <a:xfrm>
                <a:off x="3288665" y="6883908"/>
                <a:ext cx="99823" cy="48134"/>
              </a:xfrm>
              <a:custGeom>
                <a:avLst/>
                <a:gdLst/>
                <a:ahLst/>
                <a:cxnLst/>
                <a:rect l="0" t="0" r="0" b="0"/>
                <a:pathLst>
                  <a:path w="99823" h="48134">
                    <a:moveTo>
                      <a:pt x="26670" y="48133"/>
                    </a:moveTo>
                    <a:lnTo>
                      <a:pt x="25527" y="41783"/>
                    </a:lnTo>
                    <a:lnTo>
                      <a:pt x="22225" y="34417"/>
                    </a:lnTo>
                    <a:lnTo>
                      <a:pt x="13335" y="18796"/>
                    </a:lnTo>
                    <a:lnTo>
                      <a:pt x="8636" y="11430"/>
                    </a:lnTo>
                    <a:lnTo>
                      <a:pt x="4445" y="5461"/>
                    </a:lnTo>
                    <a:lnTo>
                      <a:pt x="1270" y="1397"/>
                    </a:lnTo>
                    <a:lnTo>
                      <a:pt x="0" y="0"/>
                    </a:lnTo>
                    <a:lnTo>
                      <a:pt x="4191" y="635"/>
                    </a:lnTo>
                    <a:lnTo>
                      <a:pt x="11303" y="1778"/>
                    </a:lnTo>
                    <a:lnTo>
                      <a:pt x="21082" y="3937"/>
                    </a:lnTo>
                    <a:lnTo>
                      <a:pt x="33274" y="6223"/>
                    </a:lnTo>
                    <a:lnTo>
                      <a:pt x="47752" y="8763"/>
                    </a:lnTo>
                    <a:lnTo>
                      <a:pt x="63754" y="11049"/>
                    </a:lnTo>
                    <a:lnTo>
                      <a:pt x="81153" y="12954"/>
                    </a:lnTo>
                    <a:lnTo>
                      <a:pt x="99822" y="13970"/>
                    </a:lnTo>
                    <a:lnTo>
                      <a:pt x="72517" y="20320"/>
                    </a:lnTo>
                    <a:lnTo>
                      <a:pt x="59817" y="22098"/>
                    </a:lnTo>
                    <a:lnTo>
                      <a:pt x="48260" y="24384"/>
                    </a:lnTo>
                    <a:lnTo>
                      <a:pt x="38608" y="27686"/>
                    </a:lnTo>
                    <a:lnTo>
                      <a:pt x="31496" y="32258"/>
                    </a:lnTo>
                    <a:lnTo>
                      <a:pt x="27305" y="38862"/>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116"/>
              <p:cNvSpPr/>
              <p:nvPr/>
            </p:nvSpPr>
            <p:spPr>
              <a:xfrm>
                <a:off x="3408045" y="7135749"/>
                <a:ext cx="56262" cy="494920"/>
              </a:xfrm>
              <a:custGeom>
                <a:avLst/>
                <a:gdLst/>
                <a:ahLst/>
                <a:cxnLst/>
                <a:rect l="0" t="0" r="0" b="0"/>
                <a:pathLst>
                  <a:path w="56262" h="494920">
                    <a:moveTo>
                      <a:pt x="0" y="0"/>
                    </a:moveTo>
                    <a:lnTo>
                      <a:pt x="56007" y="0"/>
                    </a:lnTo>
                    <a:lnTo>
                      <a:pt x="56261" y="494919"/>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Freeform 117"/>
              <p:cNvSpPr/>
              <p:nvPr/>
            </p:nvSpPr>
            <p:spPr>
              <a:xfrm>
                <a:off x="3324860" y="8333359"/>
                <a:ext cx="4446" cy="40006"/>
              </a:xfrm>
              <a:custGeom>
                <a:avLst/>
                <a:gdLst/>
                <a:ahLst/>
                <a:cxnLst/>
                <a:rect l="0" t="0" r="0" b="0"/>
                <a:pathLst>
                  <a:path w="4446" h="40006">
                    <a:moveTo>
                      <a:pt x="3302" y="34798"/>
                    </a:moveTo>
                    <a:lnTo>
                      <a:pt x="889" y="20320"/>
                    </a:lnTo>
                    <a:lnTo>
                      <a:pt x="0" y="6223"/>
                    </a:lnTo>
                    <a:lnTo>
                      <a:pt x="0" y="0"/>
                    </a:lnTo>
                    <a:lnTo>
                      <a:pt x="4445" y="40005"/>
                    </a:lnTo>
                    <a:close/>
                  </a:path>
                </a:pathLst>
              </a:custGeom>
              <a:solidFill>
                <a:srgbClr val="B7B7B7"/>
              </a:solidFill>
              <a:ln w="0" cap="flat" cmpd="sng" algn="ctr">
                <a:solidFill>
                  <a:srgbClr val="B7B7B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Freeform 118"/>
              <p:cNvSpPr/>
              <p:nvPr/>
            </p:nvSpPr>
            <p:spPr>
              <a:xfrm>
                <a:off x="3324606" y="8245094"/>
                <a:ext cx="18924" cy="165355"/>
              </a:xfrm>
              <a:custGeom>
                <a:avLst/>
                <a:gdLst/>
                <a:ahLst/>
                <a:cxnLst/>
                <a:rect l="0" t="0" r="0" b="0"/>
                <a:pathLst>
                  <a:path w="18924" h="165355">
                    <a:moveTo>
                      <a:pt x="16510" y="160909"/>
                    </a:moveTo>
                    <a:lnTo>
                      <a:pt x="10668" y="147193"/>
                    </a:lnTo>
                    <a:lnTo>
                      <a:pt x="5842" y="132715"/>
                    </a:lnTo>
                    <a:lnTo>
                      <a:pt x="4699" y="128270"/>
                    </a:lnTo>
                    <a:lnTo>
                      <a:pt x="254" y="88265"/>
                    </a:lnTo>
                    <a:lnTo>
                      <a:pt x="0" y="0"/>
                    </a:lnTo>
                    <a:lnTo>
                      <a:pt x="18923" y="165354"/>
                    </a:lnTo>
                    <a:close/>
                  </a:path>
                </a:pathLst>
              </a:custGeom>
              <a:solidFill>
                <a:srgbClr val="BABABA"/>
              </a:solidFill>
              <a:ln w="0" cap="flat" cmpd="sng" algn="ctr">
                <a:solidFill>
                  <a:srgbClr val="BABAB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Freeform 119"/>
              <p:cNvSpPr/>
              <p:nvPr/>
            </p:nvSpPr>
            <p:spPr>
              <a:xfrm>
                <a:off x="3324860" y="8157083"/>
                <a:ext cx="30735" cy="272670"/>
              </a:xfrm>
              <a:custGeom>
                <a:avLst/>
                <a:gdLst/>
                <a:ahLst/>
                <a:cxnLst/>
                <a:rect l="0" t="0" r="0" b="0"/>
                <a:pathLst>
                  <a:path w="30735" h="272670">
                    <a:moveTo>
                      <a:pt x="25781" y="265557"/>
                    </a:moveTo>
                    <a:lnTo>
                      <a:pt x="21082" y="257429"/>
                    </a:lnTo>
                    <a:lnTo>
                      <a:pt x="18669" y="253365"/>
                    </a:lnTo>
                    <a:lnTo>
                      <a:pt x="0" y="88011"/>
                    </a:lnTo>
                    <a:lnTo>
                      <a:pt x="0" y="0"/>
                    </a:lnTo>
                    <a:lnTo>
                      <a:pt x="30734" y="272669"/>
                    </a:lnTo>
                    <a:close/>
                  </a:path>
                </a:pathLst>
              </a:custGeom>
              <a:solidFill>
                <a:srgbClr val="BCBCBC"/>
              </a:solidFill>
              <a:ln w="0" cap="flat" cmpd="sng" algn="ctr">
                <a:solidFill>
                  <a:srgbClr val="BCBCB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120"/>
              <p:cNvSpPr/>
              <p:nvPr/>
            </p:nvSpPr>
            <p:spPr>
              <a:xfrm>
                <a:off x="3324860" y="8068818"/>
                <a:ext cx="42038" cy="372746"/>
              </a:xfrm>
              <a:custGeom>
                <a:avLst/>
                <a:gdLst/>
                <a:ahLst/>
                <a:cxnLst/>
                <a:rect l="0" t="0" r="0" b="0"/>
                <a:pathLst>
                  <a:path w="42038" h="372746">
                    <a:moveTo>
                      <a:pt x="36957" y="367792"/>
                    </a:moveTo>
                    <a:lnTo>
                      <a:pt x="31369" y="361188"/>
                    </a:lnTo>
                    <a:lnTo>
                      <a:pt x="30734" y="360934"/>
                    </a:lnTo>
                    <a:lnTo>
                      <a:pt x="0" y="88265"/>
                    </a:lnTo>
                    <a:lnTo>
                      <a:pt x="0" y="0"/>
                    </a:lnTo>
                    <a:lnTo>
                      <a:pt x="42037" y="372745"/>
                    </a:lnTo>
                    <a:close/>
                  </a:path>
                </a:pathLst>
              </a:custGeom>
              <a:solidFill>
                <a:srgbClr val="BFBFBF"/>
              </a:solidFill>
              <a:ln w="0" cap="flat" cmpd="sng" algn="ctr">
                <a:solidFill>
                  <a:srgbClr val="BFBFB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Freeform 121"/>
              <p:cNvSpPr/>
              <p:nvPr/>
            </p:nvSpPr>
            <p:spPr>
              <a:xfrm>
                <a:off x="3324606" y="7980680"/>
                <a:ext cx="53214" cy="468250"/>
              </a:xfrm>
              <a:custGeom>
                <a:avLst/>
                <a:gdLst/>
                <a:ahLst/>
                <a:cxnLst/>
                <a:rect l="0" t="0" r="0" b="0"/>
                <a:pathLst>
                  <a:path w="53214" h="468250">
                    <a:moveTo>
                      <a:pt x="49657" y="466344"/>
                    </a:moveTo>
                    <a:lnTo>
                      <a:pt x="43180" y="461899"/>
                    </a:lnTo>
                    <a:lnTo>
                      <a:pt x="42291" y="460883"/>
                    </a:lnTo>
                    <a:lnTo>
                      <a:pt x="254" y="88138"/>
                    </a:lnTo>
                    <a:lnTo>
                      <a:pt x="0" y="0"/>
                    </a:lnTo>
                    <a:lnTo>
                      <a:pt x="53213" y="468249"/>
                    </a:lnTo>
                    <a:close/>
                  </a:path>
                </a:pathLst>
              </a:custGeom>
              <a:solidFill>
                <a:srgbClr val="C1C1C1"/>
              </a:solidFill>
              <a:ln w="0" cap="flat" cmpd="sng" algn="ctr">
                <a:solidFill>
                  <a:srgbClr val="C1C1C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Freeform 122"/>
              <p:cNvSpPr/>
              <p:nvPr/>
            </p:nvSpPr>
            <p:spPr>
              <a:xfrm>
                <a:off x="3324606" y="7892161"/>
                <a:ext cx="63247" cy="560833"/>
              </a:xfrm>
              <a:custGeom>
                <a:avLst/>
                <a:gdLst/>
                <a:ahLst/>
                <a:cxnLst/>
                <a:rect l="0" t="0" r="0" b="0"/>
                <a:pathLst>
                  <a:path w="63247" h="560833">
                    <a:moveTo>
                      <a:pt x="62992" y="560451"/>
                    </a:moveTo>
                    <a:lnTo>
                      <a:pt x="56261" y="558673"/>
                    </a:lnTo>
                    <a:lnTo>
                      <a:pt x="52959" y="556768"/>
                    </a:lnTo>
                    <a:lnTo>
                      <a:pt x="0" y="88519"/>
                    </a:lnTo>
                    <a:lnTo>
                      <a:pt x="0" y="0"/>
                    </a:lnTo>
                    <a:lnTo>
                      <a:pt x="63246" y="560832"/>
                    </a:lnTo>
                    <a:close/>
                  </a:path>
                </a:pathLst>
              </a:custGeom>
              <a:solidFill>
                <a:srgbClr val="C6C6C6"/>
              </a:solidFill>
              <a:ln w="0" cap="flat" cmpd="sng" algn="ctr">
                <a:solidFill>
                  <a:srgbClr val="C6C6C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Freeform 123"/>
              <p:cNvSpPr/>
              <p:nvPr/>
            </p:nvSpPr>
            <p:spPr>
              <a:xfrm>
                <a:off x="3324606" y="7804023"/>
                <a:ext cx="73407" cy="649352"/>
              </a:xfrm>
              <a:custGeom>
                <a:avLst/>
                <a:gdLst/>
                <a:ahLst/>
                <a:cxnLst/>
                <a:rect l="0" t="0" r="0" b="0"/>
                <a:pathLst>
                  <a:path w="73407" h="649352">
                    <a:moveTo>
                      <a:pt x="63627" y="648970"/>
                    </a:moveTo>
                    <a:lnTo>
                      <a:pt x="0" y="88138"/>
                    </a:lnTo>
                    <a:lnTo>
                      <a:pt x="0" y="0"/>
                    </a:lnTo>
                    <a:lnTo>
                      <a:pt x="73406" y="648970"/>
                    </a:lnTo>
                    <a:lnTo>
                      <a:pt x="70104" y="649351"/>
                    </a:lnTo>
                    <a:close/>
                  </a:path>
                </a:pathLst>
              </a:custGeom>
              <a:solidFill>
                <a:srgbClr val="C9C9C9"/>
              </a:solidFill>
              <a:ln w="0" cap="flat" cmpd="sng" algn="ctr">
                <a:solidFill>
                  <a:srgbClr val="C9C9C9"/>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Freeform 124"/>
              <p:cNvSpPr/>
              <p:nvPr/>
            </p:nvSpPr>
            <p:spPr>
              <a:xfrm>
                <a:off x="3324225" y="7715885"/>
                <a:ext cx="83567" cy="737109"/>
              </a:xfrm>
              <a:custGeom>
                <a:avLst/>
                <a:gdLst/>
                <a:ahLst/>
                <a:cxnLst/>
                <a:rect l="0" t="0" r="0" b="0"/>
                <a:pathLst>
                  <a:path w="83567" h="737109">
                    <a:moveTo>
                      <a:pt x="0" y="88138"/>
                    </a:moveTo>
                    <a:lnTo>
                      <a:pt x="0" y="0"/>
                    </a:lnTo>
                    <a:lnTo>
                      <a:pt x="83566" y="734949"/>
                    </a:lnTo>
                    <a:lnTo>
                      <a:pt x="77216" y="736727"/>
                    </a:lnTo>
                    <a:lnTo>
                      <a:pt x="73787" y="737108"/>
                    </a:lnTo>
                    <a:close/>
                  </a:path>
                </a:pathLst>
              </a:custGeom>
              <a:solidFill>
                <a:srgbClr val="CCCCCC"/>
              </a:solidFill>
              <a:ln w="0" cap="flat" cmpd="sng" algn="ctr">
                <a:solidFill>
                  <a:srgbClr val="CCCCC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Freeform 125"/>
              <p:cNvSpPr/>
              <p:nvPr/>
            </p:nvSpPr>
            <p:spPr>
              <a:xfrm>
                <a:off x="3324225" y="7627620"/>
                <a:ext cx="92711" cy="823215"/>
              </a:xfrm>
              <a:custGeom>
                <a:avLst/>
                <a:gdLst/>
                <a:ahLst/>
                <a:cxnLst/>
                <a:rect l="0" t="0" r="0" b="0"/>
                <a:pathLst>
                  <a:path w="92711" h="823215">
                    <a:moveTo>
                      <a:pt x="0" y="88265"/>
                    </a:moveTo>
                    <a:lnTo>
                      <a:pt x="0" y="0"/>
                    </a:lnTo>
                    <a:lnTo>
                      <a:pt x="92710" y="817626"/>
                    </a:lnTo>
                    <a:lnTo>
                      <a:pt x="90551" y="819404"/>
                    </a:lnTo>
                    <a:lnTo>
                      <a:pt x="84074" y="822706"/>
                    </a:lnTo>
                    <a:lnTo>
                      <a:pt x="83566" y="823214"/>
                    </a:lnTo>
                    <a:close/>
                  </a:path>
                </a:pathLst>
              </a:custGeom>
              <a:solidFill>
                <a:srgbClr val="CECECE"/>
              </a:solidFill>
              <a:ln w="0" cap="flat" cmpd="sng" algn="ctr">
                <a:solidFill>
                  <a:srgbClr val="CECE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126"/>
              <p:cNvSpPr/>
              <p:nvPr/>
            </p:nvSpPr>
            <p:spPr>
              <a:xfrm>
                <a:off x="3324606" y="7539482"/>
                <a:ext cx="101855" cy="906146"/>
              </a:xfrm>
              <a:custGeom>
                <a:avLst/>
                <a:gdLst/>
                <a:ahLst/>
                <a:cxnLst/>
                <a:rect l="0" t="0" r="0" b="0"/>
                <a:pathLst>
                  <a:path w="101855" h="906146">
                    <a:moveTo>
                      <a:pt x="0" y="88138"/>
                    </a:moveTo>
                    <a:lnTo>
                      <a:pt x="0" y="0"/>
                    </a:lnTo>
                    <a:lnTo>
                      <a:pt x="101854" y="898398"/>
                    </a:lnTo>
                    <a:lnTo>
                      <a:pt x="96774" y="903097"/>
                    </a:lnTo>
                    <a:lnTo>
                      <a:pt x="92583" y="906145"/>
                    </a:lnTo>
                    <a:close/>
                  </a:path>
                </a:pathLst>
              </a:custGeom>
              <a:solidFill>
                <a:srgbClr val="D1D1D1"/>
              </a:solidFill>
              <a:ln w="0" cap="flat" cmpd="sng" algn="ctr">
                <a:solidFill>
                  <a:srgbClr val="D1D1D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Freeform 127"/>
              <p:cNvSpPr/>
              <p:nvPr/>
            </p:nvSpPr>
            <p:spPr>
              <a:xfrm>
                <a:off x="3324225" y="7450963"/>
                <a:ext cx="110745" cy="986918"/>
              </a:xfrm>
              <a:custGeom>
                <a:avLst/>
                <a:gdLst/>
                <a:ahLst/>
                <a:cxnLst/>
                <a:rect l="0" t="0" r="0" b="0"/>
                <a:pathLst>
                  <a:path w="110745" h="986918">
                    <a:moveTo>
                      <a:pt x="0" y="88265"/>
                    </a:moveTo>
                    <a:lnTo>
                      <a:pt x="0" y="0"/>
                    </a:lnTo>
                    <a:lnTo>
                      <a:pt x="110744" y="976503"/>
                    </a:lnTo>
                    <a:lnTo>
                      <a:pt x="108712" y="979043"/>
                    </a:lnTo>
                    <a:lnTo>
                      <a:pt x="102997" y="985647"/>
                    </a:lnTo>
                    <a:lnTo>
                      <a:pt x="101854" y="986917"/>
                    </a:lnTo>
                    <a:close/>
                  </a:path>
                </a:pathLst>
              </a:custGeom>
              <a:solidFill>
                <a:srgbClr val="D3D3D3"/>
              </a:solidFill>
              <a:ln w="0" cap="flat" cmpd="sng" algn="ctr">
                <a:solidFill>
                  <a:srgbClr val="D3D3D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Freeform 128"/>
              <p:cNvSpPr/>
              <p:nvPr/>
            </p:nvSpPr>
            <p:spPr>
              <a:xfrm>
                <a:off x="3324225" y="7362825"/>
                <a:ext cx="119000" cy="1064642"/>
              </a:xfrm>
              <a:custGeom>
                <a:avLst/>
                <a:gdLst/>
                <a:ahLst/>
                <a:cxnLst/>
                <a:rect l="0" t="0" r="0" b="0"/>
                <a:pathLst>
                  <a:path w="119000" h="1064642">
                    <a:moveTo>
                      <a:pt x="0" y="88138"/>
                    </a:moveTo>
                    <a:lnTo>
                      <a:pt x="0" y="0"/>
                    </a:lnTo>
                    <a:lnTo>
                      <a:pt x="118999" y="1051687"/>
                    </a:lnTo>
                    <a:lnTo>
                      <a:pt x="114300" y="1059815"/>
                    </a:lnTo>
                    <a:lnTo>
                      <a:pt x="110744" y="1064641"/>
                    </a:lnTo>
                    <a:close/>
                  </a:path>
                </a:pathLst>
              </a:custGeom>
              <a:solidFill>
                <a:srgbClr val="D8D8D8"/>
              </a:solidFill>
              <a:ln w="0" cap="flat" cmpd="sng" algn="ctr">
                <a:solidFill>
                  <a:srgbClr val="D8D8D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Freeform 129"/>
              <p:cNvSpPr/>
              <p:nvPr/>
            </p:nvSpPr>
            <p:spPr>
              <a:xfrm>
                <a:off x="3324225" y="7275068"/>
                <a:ext cx="127382" cy="1139445"/>
              </a:xfrm>
              <a:custGeom>
                <a:avLst/>
                <a:gdLst/>
                <a:ahLst/>
                <a:cxnLst/>
                <a:rect l="0" t="0" r="0" b="0"/>
                <a:pathLst>
                  <a:path w="127382" h="1139445">
                    <a:moveTo>
                      <a:pt x="0" y="88138"/>
                    </a:moveTo>
                    <a:lnTo>
                      <a:pt x="0" y="0"/>
                    </a:lnTo>
                    <a:lnTo>
                      <a:pt x="127381" y="1123061"/>
                    </a:lnTo>
                    <a:lnTo>
                      <a:pt x="123825" y="1130935"/>
                    </a:lnTo>
                    <a:lnTo>
                      <a:pt x="119380" y="1139444"/>
                    </a:lnTo>
                    <a:close/>
                  </a:path>
                </a:pathLst>
              </a:custGeom>
              <a:solidFill>
                <a:srgbClr val="DBDBDB"/>
              </a:solidFill>
              <a:ln w="0" cap="flat" cmpd="sng" algn="ctr">
                <a:solidFill>
                  <a:srgbClr val="DBDBD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Freeform 130"/>
              <p:cNvSpPr/>
              <p:nvPr/>
            </p:nvSpPr>
            <p:spPr>
              <a:xfrm>
                <a:off x="3323971" y="7186549"/>
                <a:ext cx="135002" cy="1211327"/>
              </a:xfrm>
              <a:custGeom>
                <a:avLst/>
                <a:gdLst/>
                <a:ahLst/>
                <a:cxnLst/>
                <a:rect l="0" t="0" r="0" b="0"/>
                <a:pathLst>
                  <a:path w="135002" h="1211327">
                    <a:moveTo>
                      <a:pt x="0" y="88138"/>
                    </a:moveTo>
                    <a:lnTo>
                      <a:pt x="0" y="0"/>
                    </a:lnTo>
                    <a:lnTo>
                      <a:pt x="135001" y="1189736"/>
                    </a:lnTo>
                    <a:lnTo>
                      <a:pt x="134747" y="1190879"/>
                    </a:lnTo>
                    <a:lnTo>
                      <a:pt x="128143" y="1210183"/>
                    </a:lnTo>
                    <a:lnTo>
                      <a:pt x="127635" y="1211326"/>
                    </a:lnTo>
                    <a:close/>
                  </a:path>
                </a:pathLst>
              </a:custGeom>
              <a:solidFill>
                <a:srgbClr val="DDDDDD"/>
              </a:solidFill>
              <a:ln w="0" cap="flat" cmpd="sng" algn="ctr">
                <a:solidFill>
                  <a:srgbClr val="DDDDDD"/>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Freeform 131"/>
              <p:cNvSpPr/>
              <p:nvPr/>
            </p:nvSpPr>
            <p:spPr>
              <a:xfrm>
                <a:off x="3323971" y="7135749"/>
                <a:ext cx="140336" cy="1240537"/>
              </a:xfrm>
              <a:custGeom>
                <a:avLst/>
                <a:gdLst/>
                <a:ahLst/>
                <a:cxnLst/>
                <a:rect l="0" t="0" r="0" b="0"/>
                <a:pathLst>
                  <a:path w="140336" h="1240537">
                    <a:moveTo>
                      <a:pt x="0" y="50800"/>
                    </a:moveTo>
                    <a:lnTo>
                      <a:pt x="0" y="0"/>
                    </a:lnTo>
                    <a:lnTo>
                      <a:pt x="4191" y="0"/>
                    </a:lnTo>
                    <a:lnTo>
                      <a:pt x="140335" y="1199896"/>
                    </a:lnTo>
                    <a:lnTo>
                      <a:pt x="140335" y="1204214"/>
                    </a:lnTo>
                    <a:lnTo>
                      <a:pt x="139446" y="1218057"/>
                    </a:lnTo>
                    <a:lnTo>
                      <a:pt x="137033" y="1232408"/>
                    </a:lnTo>
                    <a:lnTo>
                      <a:pt x="135001" y="1240536"/>
                    </a:lnTo>
                    <a:close/>
                  </a:path>
                </a:pathLst>
              </a:custGeom>
              <a:solidFill>
                <a:srgbClr val="E0E0E0"/>
              </a:solidFill>
              <a:ln w="0" cap="flat" cmpd="sng" algn="ctr">
                <a:solidFill>
                  <a:srgbClr val="E0E0E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Freeform 132"/>
              <p:cNvSpPr/>
              <p:nvPr/>
            </p:nvSpPr>
            <p:spPr>
              <a:xfrm>
                <a:off x="3328416" y="7135749"/>
                <a:ext cx="136145" cy="1199516"/>
              </a:xfrm>
              <a:custGeom>
                <a:avLst/>
                <a:gdLst/>
                <a:ahLst/>
                <a:cxnLst/>
                <a:rect l="0" t="0" r="0" b="0"/>
                <a:pathLst>
                  <a:path w="136145" h="1199516">
                    <a:moveTo>
                      <a:pt x="0" y="0"/>
                    </a:moveTo>
                    <a:lnTo>
                      <a:pt x="10033" y="0"/>
                    </a:lnTo>
                    <a:lnTo>
                      <a:pt x="136144" y="1111250"/>
                    </a:lnTo>
                    <a:lnTo>
                      <a:pt x="136144" y="1199515"/>
                    </a:lnTo>
                    <a:close/>
                  </a:path>
                </a:pathLst>
              </a:custGeom>
              <a:solidFill>
                <a:srgbClr val="E3E3E3"/>
              </a:solidFill>
              <a:ln w="0" cap="flat" cmpd="sng" algn="ctr">
                <a:solidFill>
                  <a:srgbClr val="E3E3E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Freeform 133"/>
              <p:cNvSpPr/>
              <p:nvPr/>
            </p:nvSpPr>
            <p:spPr>
              <a:xfrm>
                <a:off x="3338449" y="7135749"/>
                <a:ext cx="126112" cy="1111251"/>
              </a:xfrm>
              <a:custGeom>
                <a:avLst/>
                <a:gdLst/>
                <a:ahLst/>
                <a:cxnLst/>
                <a:rect l="0" t="0" r="0" b="0"/>
                <a:pathLst>
                  <a:path w="126112" h="1111251">
                    <a:moveTo>
                      <a:pt x="0" y="0"/>
                    </a:moveTo>
                    <a:lnTo>
                      <a:pt x="10033" y="0"/>
                    </a:lnTo>
                    <a:lnTo>
                      <a:pt x="126111" y="1023112"/>
                    </a:lnTo>
                    <a:lnTo>
                      <a:pt x="126111" y="1111250"/>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Freeform 134"/>
              <p:cNvSpPr/>
              <p:nvPr/>
            </p:nvSpPr>
            <p:spPr>
              <a:xfrm>
                <a:off x="3348482" y="7135749"/>
                <a:ext cx="116079" cy="1023113"/>
              </a:xfrm>
              <a:custGeom>
                <a:avLst/>
                <a:gdLst/>
                <a:ahLst/>
                <a:cxnLst/>
                <a:rect l="0" t="0" r="0" b="0"/>
                <a:pathLst>
                  <a:path w="116079" h="1023113">
                    <a:moveTo>
                      <a:pt x="0" y="0"/>
                    </a:moveTo>
                    <a:lnTo>
                      <a:pt x="9906" y="0"/>
                    </a:lnTo>
                    <a:lnTo>
                      <a:pt x="116078" y="935355"/>
                    </a:lnTo>
                    <a:lnTo>
                      <a:pt x="116078" y="1023112"/>
                    </a:lnTo>
                    <a:close/>
                  </a:path>
                </a:pathLst>
              </a:custGeom>
              <a:solidFill>
                <a:srgbClr val="EAEAEA"/>
              </a:solidFill>
              <a:ln w="0" cap="flat" cmpd="sng" algn="ctr">
                <a:solidFill>
                  <a:srgbClr val="EAEAE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Freeform 135"/>
              <p:cNvSpPr/>
              <p:nvPr/>
            </p:nvSpPr>
            <p:spPr>
              <a:xfrm>
                <a:off x="3358388" y="7135368"/>
                <a:ext cx="105919" cy="935356"/>
              </a:xfrm>
              <a:custGeom>
                <a:avLst/>
                <a:gdLst/>
                <a:ahLst/>
                <a:cxnLst/>
                <a:rect l="0" t="0" r="0" b="0"/>
                <a:pathLst>
                  <a:path w="105919" h="935356">
                    <a:moveTo>
                      <a:pt x="0" y="0"/>
                    </a:moveTo>
                    <a:lnTo>
                      <a:pt x="9652" y="0"/>
                    </a:lnTo>
                    <a:lnTo>
                      <a:pt x="105918" y="847217"/>
                    </a:lnTo>
                    <a:lnTo>
                      <a:pt x="105918" y="935355"/>
                    </a:lnTo>
                    <a:close/>
                  </a:path>
                </a:pathLst>
              </a:custGeom>
              <a:solidFill>
                <a:srgbClr val="EDEDED"/>
              </a:solidFill>
              <a:ln w="0" cap="flat" cmpd="sng" algn="ctr">
                <a:solidFill>
                  <a:srgbClr val="EDEDED"/>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Freeform 136"/>
              <p:cNvSpPr/>
              <p:nvPr/>
            </p:nvSpPr>
            <p:spPr>
              <a:xfrm>
                <a:off x="3368421" y="7135368"/>
                <a:ext cx="95886" cy="847218"/>
              </a:xfrm>
              <a:custGeom>
                <a:avLst/>
                <a:gdLst/>
                <a:ahLst/>
                <a:cxnLst/>
                <a:rect l="0" t="0" r="0" b="0"/>
                <a:pathLst>
                  <a:path w="95886" h="847218">
                    <a:moveTo>
                      <a:pt x="0" y="0"/>
                    </a:moveTo>
                    <a:lnTo>
                      <a:pt x="9779" y="0"/>
                    </a:lnTo>
                    <a:lnTo>
                      <a:pt x="95885" y="759333"/>
                    </a:lnTo>
                    <a:lnTo>
                      <a:pt x="95885" y="847217"/>
                    </a:lnTo>
                    <a:close/>
                  </a:path>
                </a:pathLst>
              </a:custGeom>
              <a:solidFill>
                <a:srgbClr val="EFEFEF"/>
              </a:solidFill>
              <a:ln w="0" cap="flat" cmpd="sng" algn="ctr">
                <a:solidFill>
                  <a:srgbClr val="EFEFE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Freeform 137"/>
              <p:cNvSpPr/>
              <p:nvPr/>
            </p:nvSpPr>
            <p:spPr>
              <a:xfrm>
                <a:off x="3378454" y="7135368"/>
                <a:ext cx="85853" cy="759334"/>
              </a:xfrm>
              <a:custGeom>
                <a:avLst/>
                <a:gdLst/>
                <a:ahLst/>
                <a:cxnLst/>
                <a:rect l="0" t="0" r="0" b="0"/>
                <a:pathLst>
                  <a:path w="85853" h="759334">
                    <a:moveTo>
                      <a:pt x="0" y="0"/>
                    </a:moveTo>
                    <a:lnTo>
                      <a:pt x="9779" y="0"/>
                    </a:lnTo>
                    <a:lnTo>
                      <a:pt x="85852" y="671322"/>
                    </a:lnTo>
                    <a:lnTo>
                      <a:pt x="85852" y="759333"/>
                    </a:lnTo>
                    <a:close/>
                  </a:path>
                </a:pathLst>
              </a:custGeom>
              <a:solidFill>
                <a:srgbClr val="F2F2F2"/>
              </a:solidFill>
              <a:ln w="0" cap="flat"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Freeform 138"/>
              <p:cNvSpPr/>
              <p:nvPr/>
            </p:nvSpPr>
            <p:spPr>
              <a:xfrm>
                <a:off x="3388233" y="7135368"/>
                <a:ext cx="76074" cy="671323"/>
              </a:xfrm>
              <a:custGeom>
                <a:avLst/>
                <a:gdLst/>
                <a:ahLst/>
                <a:cxnLst/>
                <a:rect l="0" t="0" r="0" b="0"/>
                <a:pathLst>
                  <a:path w="76074" h="671323">
                    <a:moveTo>
                      <a:pt x="0" y="0"/>
                    </a:moveTo>
                    <a:lnTo>
                      <a:pt x="10033" y="0"/>
                    </a:lnTo>
                    <a:lnTo>
                      <a:pt x="76073" y="583057"/>
                    </a:lnTo>
                    <a:lnTo>
                      <a:pt x="76073" y="671322"/>
                    </a:lnTo>
                    <a:close/>
                  </a:path>
                </a:pathLst>
              </a:custGeom>
              <a:solidFill>
                <a:srgbClr val="F4F4F4"/>
              </a:solidFill>
              <a:ln w="0" cap="flat" cmpd="sng" algn="ctr">
                <a:solidFill>
                  <a:srgbClr val="F4F4F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Freeform 139"/>
              <p:cNvSpPr/>
              <p:nvPr/>
            </p:nvSpPr>
            <p:spPr>
              <a:xfrm>
                <a:off x="3398012" y="7135368"/>
                <a:ext cx="66295" cy="583058"/>
              </a:xfrm>
              <a:custGeom>
                <a:avLst/>
                <a:gdLst/>
                <a:ahLst/>
                <a:cxnLst/>
                <a:rect l="0" t="0" r="0" b="0"/>
                <a:pathLst>
                  <a:path w="66295" h="583058">
                    <a:moveTo>
                      <a:pt x="0" y="0"/>
                    </a:moveTo>
                    <a:lnTo>
                      <a:pt x="10033" y="0"/>
                    </a:lnTo>
                    <a:lnTo>
                      <a:pt x="66040" y="494919"/>
                    </a:lnTo>
                    <a:lnTo>
                      <a:pt x="66294" y="583057"/>
                    </a:lnTo>
                    <a:close/>
                  </a:path>
                </a:pathLst>
              </a:custGeom>
              <a:solidFill>
                <a:srgbClr val="F9F9F9"/>
              </a:solidFill>
              <a:ln w="0" cap="flat" cmpd="sng" algn="ctr">
                <a:solidFill>
                  <a:srgbClr val="F9F9F9"/>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Freeform 140"/>
              <p:cNvSpPr/>
              <p:nvPr/>
            </p:nvSpPr>
            <p:spPr>
              <a:xfrm>
                <a:off x="3408045" y="7135749"/>
                <a:ext cx="56262" cy="494920"/>
              </a:xfrm>
              <a:custGeom>
                <a:avLst/>
                <a:gdLst/>
                <a:ahLst/>
                <a:cxnLst/>
                <a:rect l="0" t="0" r="0" b="0"/>
                <a:pathLst>
                  <a:path w="56262" h="494920">
                    <a:moveTo>
                      <a:pt x="0" y="0"/>
                    </a:moveTo>
                    <a:lnTo>
                      <a:pt x="10033" y="0"/>
                    </a:lnTo>
                    <a:lnTo>
                      <a:pt x="56261" y="406781"/>
                    </a:lnTo>
                    <a:lnTo>
                      <a:pt x="56261" y="494919"/>
                    </a:lnTo>
                    <a:close/>
                  </a:path>
                </a:pathLst>
              </a:custGeom>
              <a:solidFill>
                <a:srgbClr val="FCFCFC"/>
              </a:solidFill>
              <a:ln w="0" cap="flat" cmpd="sng" algn="ctr">
                <a:solidFill>
                  <a:srgbClr val="FCFCFC"/>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Freeform 141"/>
              <p:cNvSpPr/>
              <p:nvPr/>
            </p:nvSpPr>
            <p:spPr>
              <a:xfrm>
                <a:off x="3323590" y="7136130"/>
                <a:ext cx="140971" cy="1318261"/>
              </a:xfrm>
              <a:custGeom>
                <a:avLst/>
                <a:gdLst/>
                <a:ahLst/>
                <a:cxnLst/>
                <a:rect l="0" t="0" r="0" b="0"/>
                <a:pathLst>
                  <a:path w="140971" h="1318261">
                    <a:moveTo>
                      <a:pt x="139700" y="0"/>
                    </a:moveTo>
                    <a:lnTo>
                      <a:pt x="0" y="0"/>
                    </a:lnTo>
                    <a:lnTo>
                      <a:pt x="1270" y="1203960"/>
                    </a:lnTo>
                    <a:lnTo>
                      <a:pt x="2540" y="1223010"/>
                    </a:lnTo>
                    <a:lnTo>
                      <a:pt x="6350" y="1240790"/>
                    </a:lnTo>
                    <a:lnTo>
                      <a:pt x="13970" y="1261110"/>
                    </a:lnTo>
                    <a:lnTo>
                      <a:pt x="22860" y="1278890"/>
                    </a:lnTo>
                    <a:lnTo>
                      <a:pt x="33020" y="1294130"/>
                    </a:lnTo>
                    <a:lnTo>
                      <a:pt x="44450" y="1306830"/>
                    </a:lnTo>
                    <a:lnTo>
                      <a:pt x="57150" y="1314450"/>
                    </a:lnTo>
                    <a:lnTo>
                      <a:pt x="71120" y="1318260"/>
                    </a:lnTo>
                    <a:lnTo>
                      <a:pt x="83820" y="1314450"/>
                    </a:lnTo>
                    <a:lnTo>
                      <a:pt x="97790" y="1306830"/>
                    </a:lnTo>
                    <a:lnTo>
                      <a:pt x="109220" y="1294130"/>
                    </a:lnTo>
                    <a:lnTo>
                      <a:pt x="119380" y="1278890"/>
                    </a:lnTo>
                    <a:lnTo>
                      <a:pt x="128270" y="1261110"/>
                    </a:lnTo>
                    <a:lnTo>
                      <a:pt x="134620" y="1240790"/>
                    </a:lnTo>
                    <a:lnTo>
                      <a:pt x="138430" y="1223010"/>
                    </a:lnTo>
                    <a:lnTo>
                      <a:pt x="140970" y="1203960"/>
                    </a:lnTo>
                    <a:close/>
                  </a:path>
                </a:pathLst>
              </a:custGeom>
              <a:solidFill>
                <a:schemeClr val="accent1">
                  <a:alpha val="0"/>
                </a:schemeClr>
              </a:solidFill>
              <a:ln w="7874"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Freeform 142"/>
              <p:cNvSpPr/>
              <p:nvPr/>
            </p:nvSpPr>
            <p:spPr>
              <a:xfrm>
                <a:off x="3275330" y="6844030"/>
                <a:ext cx="238761" cy="52071"/>
              </a:xfrm>
              <a:custGeom>
                <a:avLst/>
                <a:gdLst/>
                <a:ahLst/>
                <a:cxnLst/>
                <a:rect l="0" t="0" r="0" b="0"/>
                <a:pathLst>
                  <a:path w="238761" h="52071">
                    <a:moveTo>
                      <a:pt x="0" y="25400"/>
                    </a:moveTo>
                    <a:lnTo>
                      <a:pt x="2540" y="21590"/>
                    </a:lnTo>
                    <a:lnTo>
                      <a:pt x="8890" y="16510"/>
                    </a:lnTo>
                    <a:lnTo>
                      <a:pt x="20320" y="12700"/>
                    </a:lnTo>
                    <a:lnTo>
                      <a:pt x="35560" y="8890"/>
                    </a:lnTo>
                    <a:lnTo>
                      <a:pt x="52070" y="5080"/>
                    </a:lnTo>
                    <a:lnTo>
                      <a:pt x="72390" y="2540"/>
                    </a:lnTo>
                    <a:lnTo>
                      <a:pt x="95250" y="0"/>
                    </a:lnTo>
                    <a:lnTo>
                      <a:pt x="119380" y="0"/>
                    </a:lnTo>
                    <a:lnTo>
                      <a:pt x="143510" y="0"/>
                    </a:lnTo>
                    <a:lnTo>
                      <a:pt x="166370" y="2540"/>
                    </a:lnTo>
                    <a:lnTo>
                      <a:pt x="185420" y="5080"/>
                    </a:lnTo>
                    <a:lnTo>
                      <a:pt x="203200" y="8890"/>
                    </a:lnTo>
                    <a:lnTo>
                      <a:pt x="218440" y="12700"/>
                    </a:lnTo>
                    <a:lnTo>
                      <a:pt x="229870" y="16510"/>
                    </a:lnTo>
                    <a:lnTo>
                      <a:pt x="236220" y="21590"/>
                    </a:lnTo>
                    <a:lnTo>
                      <a:pt x="238760" y="25400"/>
                    </a:lnTo>
                    <a:lnTo>
                      <a:pt x="236220" y="31750"/>
                    </a:lnTo>
                    <a:lnTo>
                      <a:pt x="229870" y="36830"/>
                    </a:lnTo>
                    <a:lnTo>
                      <a:pt x="218440" y="41910"/>
                    </a:lnTo>
                    <a:lnTo>
                      <a:pt x="203200" y="44450"/>
                    </a:lnTo>
                    <a:lnTo>
                      <a:pt x="185420" y="48260"/>
                    </a:lnTo>
                    <a:lnTo>
                      <a:pt x="166370" y="50800"/>
                    </a:lnTo>
                    <a:lnTo>
                      <a:pt x="143510" y="52070"/>
                    </a:lnTo>
                    <a:lnTo>
                      <a:pt x="119380" y="52070"/>
                    </a:lnTo>
                    <a:lnTo>
                      <a:pt x="95250" y="52070"/>
                    </a:lnTo>
                    <a:lnTo>
                      <a:pt x="72390" y="50800"/>
                    </a:lnTo>
                    <a:lnTo>
                      <a:pt x="52070" y="48260"/>
                    </a:lnTo>
                    <a:lnTo>
                      <a:pt x="35560" y="44450"/>
                    </a:lnTo>
                    <a:lnTo>
                      <a:pt x="20320" y="41910"/>
                    </a:lnTo>
                    <a:lnTo>
                      <a:pt x="8890" y="36830"/>
                    </a:lnTo>
                    <a:lnTo>
                      <a:pt x="2540" y="31750"/>
                    </a:lnTo>
                    <a:close/>
                  </a:path>
                </a:pathLst>
              </a:custGeom>
              <a:solidFill>
                <a:schemeClr val="accent1">
                  <a:alpha val="0"/>
                </a:schemeClr>
              </a:solidFill>
              <a:ln w="7874"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Freeform 143"/>
              <p:cNvSpPr/>
              <p:nvPr/>
            </p:nvSpPr>
            <p:spPr>
              <a:xfrm>
                <a:off x="3323971" y="7119366"/>
                <a:ext cx="139701" cy="32640"/>
              </a:xfrm>
              <a:custGeom>
                <a:avLst/>
                <a:gdLst/>
                <a:ahLst/>
                <a:cxnLst/>
                <a:rect l="0" t="0" r="0" b="0"/>
                <a:pathLst>
                  <a:path w="139701" h="32640">
                    <a:moveTo>
                      <a:pt x="138176" y="20447"/>
                    </a:moveTo>
                    <a:lnTo>
                      <a:pt x="133731" y="23495"/>
                    </a:lnTo>
                    <a:lnTo>
                      <a:pt x="126746" y="26416"/>
                    </a:lnTo>
                    <a:lnTo>
                      <a:pt x="117729" y="28702"/>
                    </a:lnTo>
                    <a:lnTo>
                      <a:pt x="107188" y="30353"/>
                    </a:lnTo>
                    <a:lnTo>
                      <a:pt x="95631" y="31623"/>
                    </a:lnTo>
                    <a:lnTo>
                      <a:pt x="69850" y="32639"/>
                    </a:lnTo>
                    <a:lnTo>
                      <a:pt x="44069" y="32004"/>
                    </a:lnTo>
                    <a:lnTo>
                      <a:pt x="32258" y="30353"/>
                    </a:lnTo>
                    <a:lnTo>
                      <a:pt x="21971" y="28956"/>
                    </a:lnTo>
                    <a:lnTo>
                      <a:pt x="12954" y="26416"/>
                    </a:lnTo>
                    <a:lnTo>
                      <a:pt x="5969" y="23495"/>
                    </a:lnTo>
                    <a:lnTo>
                      <a:pt x="1524" y="20066"/>
                    </a:lnTo>
                    <a:lnTo>
                      <a:pt x="0" y="16002"/>
                    </a:lnTo>
                    <a:lnTo>
                      <a:pt x="1524" y="11938"/>
                    </a:lnTo>
                    <a:lnTo>
                      <a:pt x="5969" y="8509"/>
                    </a:lnTo>
                    <a:lnTo>
                      <a:pt x="12954" y="5969"/>
                    </a:lnTo>
                    <a:lnTo>
                      <a:pt x="21971" y="3810"/>
                    </a:lnTo>
                    <a:lnTo>
                      <a:pt x="32258" y="1905"/>
                    </a:lnTo>
                    <a:lnTo>
                      <a:pt x="44069" y="762"/>
                    </a:lnTo>
                    <a:lnTo>
                      <a:pt x="69850" y="0"/>
                    </a:lnTo>
                    <a:lnTo>
                      <a:pt x="95631" y="1143"/>
                    </a:lnTo>
                    <a:lnTo>
                      <a:pt x="107188" y="2667"/>
                    </a:lnTo>
                    <a:lnTo>
                      <a:pt x="117729" y="4572"/>
                    </a:lnTo>
                    <a:lnTo>
                      <a:pt x="126746" y="7112"/>
                    </a:lnTo>
                    <a:lnTo>
                      <a:pt x="133731" y="9779"/>
                    </a:lnTo>
                    <a:lnTo>
                      <a:pt x="138176" y="13081"/>
                    </a:lnTo>
                    <a:lnTo>
                      <a:pt x="139700" y="16764"/>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Freeform 144"/>
              <p:cNvSpPr/>
              <p:nvPr/>
            </p:nvSpPr>
            <p:spPr>
              <a:xfrm>
                <a:off x="3323590" y="7119620"/>
                <a:ext cx="139701" cy="33021"/>
              </a:xfrm>
              <a:custGeom>
                <a:avLst/>
                <a:gdLst/>
                <a:ahLst/>
                <a:cxnLst/>
                <a:rect l="0" t="0" r="0" b="0"/>
                <a:pathLst>
                  <a:path w="139701" h="33021">
                    <a:moveTo>
                      <a:pt x="139700" y="16510"/>
                    </a:moveTo>
                    <a:lnTo>
                      <a:pt x="138430" y="12700"/>
                    </a:lnTo>
                    <a:lnTo>
                      <a:pt x="134620" y="8890"/>
                    </a:lnTo>
                    <a:lnTo>
                      <a:pt x="127000" y="7620"/>
                    </a:lnTo>
                    <a:lnTo>
                      <a:pt x="118110" y="3810"/>
                    </a:lnTo>
                    <a:lnTo>
                      <a:pt x="107950" y="2540"/>
                    </a:lnTo>
                    <a:lnTo>
                      <a:pt x="96520" y="1270"/>
                    </a:lnTo>
                    <a:lnTo>
                      <a:pt x="69850" y="0"/>
                    </a:lnTo>
                    <a:lnTo>
                      <a:pt x="44450" y="0"/>
                    </a:lnTo>
                    <a:lnTo>
                      <a:pt x="33020" y="1270"/>
                    </a:lnTo>
                    <a:lnTo>
                      <a:pt x="22860" y="3810"/>
                    </a:lnTo>
                    <a:lnTo>
                      <a:pt x="13970" y="6350"/>
                    </a:lnTo>
                    <a:lnTo>
                      <a:pt x="6350" y="7620"/>
                    </a:lnTo>
                    <a:lnTo>
                      <a:pt x="2540" y="12700"/>
                    </a:lnTo>
                    <a:lnTo>
                      <a:pt x="0" y="16510"/>
                    </a:lnTo>
                    <a:lnTo>
                      <a:pt x="2540" y="20320"/>
                    </a:lnTo>
                    <a:lnTo>
                      <a:pt x="6350" y="22860"/>
                    </a:lnTo>
                    <a:lnTo>
                      <a:pt x="13970" y="25400"/>
                    </a:lnTo>
                    <a:lnTo>
                      <a:pt x="22860" y="29210"/>
                    </a:lnTo>
                    <a:lnTo>
                      <a:pt x="33020" y="29210"/>
                    </a:lnTo>
                    <a:lnTo>
                      <a:pt x="44450" y="31750"/>
                    </a:lnTo>
                    <a:lnTo>
                      <a:pt x="69850" y="33020"/>
                    </a:lnTo>
                    <a:lnTo>
                      <a:pt x="96520" y="31750"/>
                    </a:lnTo>
                    <a:lnTo>
                      <a:pt x="107950" y="29210"/>
                    </a:lnTo>
                    <a:lnTo>
                      <a:pt x="118110" y="29210"/>
                    </a:lnTo>
                    <a:lnTo>
                      <a:pt x="127000" y="25400"/>
                    </a:lnTo>
                    <a:lnTo>
                      <a:pt x="134620" y="22860"/>
                    </a:lnTo>
                    <a:lnTo>
                      <a:pt x="138430" y="20320"/>
                    </a:lnTo>
                    <a:close/>
                  </a:path>
                </a:pathLst>
              </a:custGeom>
              <a:solidFill>
                <a:schemeClr val="accent1">
                  <a:alpha val="0"/>
                </a:schemeClr>
              </a:solidFill>
              <a:ln w="7874" cap="flat" cmpd="sng" algn="ctr">
                <a:solidFill>
                  <a:srgbClr val="999999"/>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Freeform 145"/>
              <p:cNvSpPr/>
              <p:nvPr/>
            </p:nvSpPr>
            <p:spPr>
              <a:xfrm>
                <a:off x="3275330" y="6869430"/>
                <a:ext cx="238761" cy="1593851"/>
              </a:xfrm>
              <a:custGeom>
                <a:avLst/>
                <a:gdLst/>
                <a:ahLst/>
                <a:cxnLst/>
                <a:rect l="0" t="0" r="0" b="0"/>
                <a:pathLst>
                  <a:path w="238761" h="1593851">
                    <a:moveTo>
                      <a:pt x="238760" y="0"/>
                    </a:moveTo>
                    <a:lnTo>
                      <a:pt x="236220" y="6350"/>
                    </a:lnTo>
                    <a:lnTo>
                      <a:pt x="229870" y="11430"/>
                    </a:lnTo>
                    <a:lnTo>
                      <a:pt x="218440" y="16510"/>
                    </a:lnTo>
                    <a:lnTo>
                      <a:pt x="203200" y="19050"/>
                    </a:lnTo>
                    <a:lnTo>
                      <a:pt x="185420" y="22860"/>
                    </a:lnTo>
                    <a:lnTo>
                      <a:pt x="166370" y="25400"/>
                    </a:lnTo>
                    <a:lnTo>
                      <a:pt x="143510" y="26670"/>
                    </a:lnTo>
                    <a:lnTo>
                      <a:pt x="119380" y="26670"/>
                    </a:lnTo>
                    <a:lnTo>
                      <a:pt x="95250" y="26670"/>
                    </a:lnTo>
                    <a:lnTo>
                      <a:pt x="72390" y="25400"/>
                    </a:lnTo>
                    <a:lnTo>
                      <a:pt x="52070" y="22860"/>
                    </a:lnTo>
                    <a:lnTo>
                      <a:pt x="35560" y="19050"/>
                    </a:lnTo>
                    <a:lnTo>
                      <a:pt x="20320" y="16510"/>
                    </a:lnTo>
                    <a:lnTo>
                      <a:pt x="8890" y="11430"/>
                    </a:lnTo>
                    <a:lnTo>
                      <a:pt x="2540" y="6350"/>
                    </a:lnTo>
                    <a:lnTo>
                      <a:pt x="0" y="0"/>
                    </a:lnTo>
                    <a:lnTo>
                      <a:pt x="17780" y="21590"/>
                    </a:lnTo>
                    <a:lnTo>
                      <a:pt x="31750" y="41910"/>
                    </a:lnTo>
                    <a:lnTo>
                      <a:pt x="39370" y="63500"/>
                    </a:lnTo>
                    <a:lnTo>
                      <a:pt x="41910" y="73660"/>
                    </a:lnTo>
                    <a:lnTo>
                      <a:pt x="41910" y="82550"/>
                    </a:lnTo>
                    <a:lnTo>
                      <a:pt x="41910" y="1478280"/>
                    </a:lnTo>
                    <a:lnTo>
                      <a:pt x="44450" y="1498600"/>
                    </a:lnTo>
                    <a:lnTo>
                      <a:pt x="48260" y="1517650"/>
                    </a:lnTo>
                    <a:lnTo>
                      <a:pt x="55880" y="1537970"/>
                    </a:lnTo>
                    <a:lnTo>
                      <a:pt x="66040" y="1554480"/>
                    </a:lnTo>
                    <a:lnTo>
                      <a:pt x="77470" y="1570990"/>
                    </a:lnTo>
                    <a:lnTo>
                      <a:pt x="90170" y="1583690"/>
                    </a:lnTo>
                    <a:lnTo>
                      <a:pt x="104140" y="1591310"/>
                    </a:lnTo>
                    <a:lnTo>
                      <a:pt x="119380" y="1593850"/>
                    </a:lnTo>
                    <a:lnTo>
                      <a:pt x="134620" y="1591310"/>
                    </a:lnTo>
                    <a:lnTo>
                      <a:pt x="148590" y="1583690"/>
                    </a:lnTo>
                    <a:lnTo>
                      <a:pt x="161290" y="1570990"/>
                    </a:lnTo>
                    <a:lnTo>
                      <a:pt x="172720" y="1554480"/>
                    </a:lnTo>
                    <a:lnTo>
                      <a:pt x="181610" y="1537970"/>
                    </a:lnTo>
                    <a:lnTo>
                      <a:pt x="189230" y="1517650"/>
                    </a:lnTo>
                    <a:lnTo>
                      <a:pt x="193040" y="1498600"/>
                    </a:lnTo>
                    <a:lnTo>
                      <a:pt x="195580" y="1478280"/>
                    </a:lnTo>
                    <a:lnTo>
                      <a:pt x="195580" y="82550"/>
                    </a:lnTo>
                    <a:lnTo>
                      <a:pt x="195580" y="73660"/>
                    </a:lnTo>
                    <a:lnTo>
                      <a:pt x="198120" y="63500"/>
                    </a:lnTo>
                    <a:lnTo>
                      <a:pt x="207010" y="44450"/>
                    </a:lnTo>
                    <a:lnTo>
                      <a:pt x="220980" y="24130"/>
                    </a:lnTo>
                    <a:close/>
                  </a:path>
                </a:pathLst>
              </a:custGeom>
              <a:solidFill>
                <a:schemeClr val="accent1">
                  <a:alpha val="0"/>
                </a:schemeClr>
              </a:solidFill>
              <a:ln w="7874"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Freeform 146"/>
              <p:cNvSpPr/>
              <p:nvPr/>
            </p:nvSpPr>
            <p:spPr>
              <a:xfrm>
                <a:off x="3385566" y="6848983"/>
                <a:ext cx="126112" cy="25147"/>
              </a:xfrm>
              <a:custGeom>
                <a:avLst/>
                <a:gdLst/>
                <a:ahLst/>
                <a:cxnLst/>
                <a:rect l="0" t="0" r="0" b="0"/>
                <a:pathLst>
                  <a:path w="126112" h="25147">
                    <a:moveTo>
                      <a:pt x="62484" y="1905"/>
                    </a:moveTo>
                    <a:lnTo>
                      <a:pt x="84582" y="5207"/>
                    </a:lnTo>
                    <a:lnTo>
                      <a:pt x="104267" y="9271"/>
                    </a:lnTo>
                    <a:lnTo>
                      <a:pt x="111887" y="11176"/>
                    </a:lnTo>
                    <a:lnTo>
                      <a:pt x="117729" y="13335"/>
                    </a:lnTo>
                    <a:lnTo>
                      <a:pt x="122555" y="17780"/>
                    </a:lnTo>
                    <a:lnTo>
                      <a:pt x="125222" y="21209"/>
                    </a:lnTo>
                    <a:lnTo>
                      <a:pt x="126111" y="23368"/>
                    </a:lnTo>
                    <a:lnTo>
                      <a:pt x="125222" y="24892"/>
                    </a:lnTo>
                    <a:lnTo>
                      <a:pt x="122174" y="25146"/>
                    </a:lnTo>
                    <a:lnTo>
                      <a:pt x="117729" y="25146"/>
                    </a:lnTo>
                    <a:lnTo>
                      <a:pt x="111506" y="24511"/>
                    </a:lnTo>
                    <a:lnTo>
                      <a:pt x="103886" y="23368"/>
                    </a:lnTo>
                    <a:lnTo>
                      <a:pt x="94996" y="21590"/>
                    </a:lnTo>
                    <a:lnTo>
                      <a:pt x="84582" y="19304"/>
                    </a:lnTo>
                    <a:lnTo>
                      <a:pt x="60325" y="14097"/>
                    </a:lnTo>
                    <a:lnTo>
                      <a:pt x="31877" y="8255"/>
                    </a:lnTo>
                    <a:lnTo>
                      <a:pt x="0" y="2667"/>
                    </a:lnTo>
                    <a:lnTo>
                      <a:pt x="1143" y="2286"/>
                    </a:lnTo>
                    <a:lnTo>
                      <a:pt x="4445" y="1905"/>
                    </a:lnTo>
                    <a:lnTo>
                      <a:pt x="15748" y="1143"/>
                    </a:lnTo>
                    <a:lnTo>
                      <a:pt x="29210" y="0"/>
                    </a:lnTo>
                    <a:lnTo>
                      <a:pt x="41656" y="0"/>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7" name="Group 206"/>
            <p:cNvGrpSpPr/>
            <p:nvPr/>
          </p:nvGrpSpPr>
          <p:grpSpPr>
            <a:xfrm rot="16200000">
              <a:off x="7848600" y="7023100"/>
              <a:ext cx="102236" cy="3809239"/>
              <a:chOff x="7848600" y="7023100"/>
              <a:chExt cx="102236" cy="3809239"/>
            </a:xfrm>
          </p:grpSpPr>
          <p:sp>
            <p:nvSpPr>
              <p:cNvPr id="149" name="Freeform 148"/>
              <p:cNvSpPr/>
              <p:nvPr/>
            </p:nvSpPr>
            <p:spPr>
              <a:xfrm>
                <a:off x="7848600" y="7023100"/>
                <a:ext cx="102236" cy="3809239"/>
              </a:xfrm>
              <a:custGeom>
                <a:avLst/>
                <a:gdLst/>
                <a:ahLst/>
                <a:cxnLst/>
                <a:rect l="0" t="0" r="0" b="0"/>
                <a:pathLst>
                  <a:path w="102236" h="3809239">
                    <a:moveTo>
                      <a:pt x="0" y="3602355"/>
                    </a:moveTo>
                    <a:lnTo>
                      <a:pt x="2794" y="3588893"/>
                    </a:lnTo>
                    <a:lnTo>
                      <a:pt x="9525" y="3575939"/>
                    </a:lnTo>
                    <a:lnTo>
                      <a:pt x="16256" y="3562985"/>
                    </a:lnTo>
                    <a:lnTo>
                      <a:pt x="19685" y="3550031"/>
                    </a:lnTo>
                    <a:lnTo>
                      <a:pt x="16256" y="3536061"/>
                    </a:lnTo>
                    <a:lnTo>
                      <a:pt x="9525" y="3522218"/>
                    </a:lnTo>
                    <a:lnTo>
                      <a:pt x="2794" y="3508248"/>
                    </a:lnTo>
                    <a:lnTo>
                      <a:pt x="0" y="3494786"/>
                    </a:lnTo>
                    <a:lnTo>
                      <a:pt x="0" y="82931"/>
                    </a:lnTo>
                    <a:lnTo>
                      <a:pt x="889" y="66167"/>
                    </a:lnTo>
                    <a:lnTo>
                      <a:pt x="3810" y="50292"/>
                    </a:lnTo>
                    <a:lnTo>
                      <a:pt x="8636" y="36449"/>
                    </a:lnTo>
                    <a:lnTo>
                      <a:pt x="14859" y="24384"/>
                    </a:lnTo>
                    <a:lnTo>
                      <a:pt x="22479" y="14351"/>
                    </a:lnTo>
                    <a:lnTo>
                      <a:pt x="31115" y="6604"/>
                    </a:lnTo>
                    <a:lnTo>
                      <a:pt x="40767" y="1905"/>
                    </a:lnTo>
                    <a:lnTo>
                      <a:pt x="51308" y="0"/>
                    </a:lnTo>
                    <a:lnTo>
                      <a:pt x="61341" y="1905"/>
                    </a:lnTo>
                    <a:lnTo>
                      <a:pt x="70993" y="6604"/>
                    </a:lnTo>
                    <a:lnTo>
                      <a:pt x="79629" y="14351"/>
                    </a:lnTo>
                    <a:lnTo>
                      <a:pt x="87249" y="24384"/>
                    </a:lnTo>
                    <a:lnTo>
                      <a:pt x="93599" y="36449"/>
                    </a:lnTo>
                    <a:lnTo>
                      <a:pt x="98298" y="50292"/>
                    </a:lnTo>
                    <a:lnTo>
                      <a:pt x="101219" y="66167"/>
                    </a:lnTo>
                    <a:lnTo>
                      <a:pt x="102235" y="82931"/>
                    </a:lnTo>
                    <a:lnTo>
                      <a:pt x="102235" y="3499104"/>
                    </a:lnTo>
                    <a:lnTo>
                      <a:pt x="99314" y="3512058"/>
                    </a:lnTo>
                    <a:lnTo>
                      <a:pt x="92583" y="3524631"/>
                    </a:lnTo>
                    <a:lnTo>
                      <a:pt x="85852" y="3537585"/>
                    </a:lnTo>
                    <a:lnTo>
                      <a:pt x="82550" y="3550031"/>
                    </a:lnTo>
                    <a:lnTo>
                      <a:pt x="85852" y="3563493"/>
                    </a:lnTo>
                    <a:lnTo>
                      <a:pt x="92583" y="3576955"/>
                    </a:lnTo>
                    <a:lnTo>
                      <a:pt x="99314" y="3590290"/>
                    </a:lnTo>
                    <a:lnTo>
                      <a:pt x="102235" y="3603752"/>
                    </a:lnTo>
                    <a:lnTo>
                      <a:pt x="102235" y="3726180"/>
                    </a:lnTo>
                    <a:lnTo>
                      <a:pt x="101219" y="3742944"/>
                    </a:lnTo>
                    <a:lnTo>
                      <a:pt x="98298" y="3758311"/>
                    </a:lnTo>
                    <a:lnTo>
                      <a:pt x="93599" y="3772789"/>
                    </a:lnTo>
                    <a:lnTo>
                      <a:pt x="87249" y="3784727"/>
                    </a:lnTo>
                    <a:lnTo>
                      <a:pt x="79629" y="3794887"/>
                    </a:lnTo>
                    <a:lnTo>
                      <a:pt x="70993" y="3802507"/>
                    </a:lnTo>
                    <a:lnTo>
                      <a:pt x="61341" y="3807333"/>
                    </a:lnTo>
                    <a:lnTo>
                      <a:pt x="51308" y="3809238"/>
                    </a:lnTo>
                    <a:lnTo>
                      <a:pt x="40767" y="3807333"/>
                    </a:lnTo>
                    <a:lnTo>
                      <a:pt x="31115" y="3802507"/>
                    </a:lnTo>
                    <a:lnTo>
                      <a:pt x="22479" y="3794887"/>
                    </a:lnTo>
                    <a:lnTo>
                      <a:pt x="14859" y="3784727"/>
                    </a:lnTo>
                    <a:lnTo>
                      <a:pt x="8636" y="3772789"/>
                    </a:lnTo>
                    <a:lnTo>
                      <a:pt x="3810" y="3758311"/>
                    </a:lnTo>
                    <a:lnTo>
                      <a:pt x="889" y="3742944"/>
                    </a:lnTo>
                    <a:lnTo>
                      <a:pt x="0" y="3726180"/>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Freeform 149"/>
              <p:cNvSpPr/>
              <p:nvPr/>
            </p:nvSpPr>
            <p:spPr>
              <a:xfrm>
                <a:off x="7848600" y="7023100"/>
                <a:ext cx="101601" cy="3808731"/>
              </a:xfrm>
              <a:custGeom>
                <a:avLst/>
                <a:gdLst/>
                <a:ahLst/>
                <a:cxnLst/>
                <a:rect l="0" t="0" r="0" b="0"/>
                <a:pathLst>
                  <a:path w="101601" h="3808731">
                    <a:moveTo>
                      <a:pt x="0" y="3726180"/>
                    </a:moveTo>
                    <a:lnTo>
                      <a:pt x="1270" y="3742690"/>
                    </a:lnTo>
                    <a:lnTo>
                      <a:pt x="3810" y="3757930"/>
                    </a:lnTo>
                    <a:lnTo>
                      <a:pt x="8890" y="3773170"/>
                    </a:lnTo>
                    <a:lnTo>
                      <a:pt x="15240" y="3784600"/>
                    </a:lnTo>
                    <a:lnTo>
                      <a:pt x="22860" y="3794760"/>
                    </a:lnTo>
                    <a:lnTo>
                      <a:pt x="30480" y="3802380"/>
                    </a:lnTo>
                    <a:lnTo>
                      <a:pt x="40640" y="3807460"/>
                    </a:lnTo>
                    <a:lnTo>
                      <a:pt x="50800" y="3808730"/>
                    </a:lnTo>
                    <a:lnTo>
                      <a:pt x="60960" y="3807460"/>
                    </a:lnTo>
                    <a:lnTo>
                      <a:pt x="71120" y="3802380"/>
                    </a:lnTo>
                    <a:lnTo>
                      <a:pt x="78740" y="3794760"/>
                    </a:lnTo>
                    <a:lnTo>
                      <a:pt x="86360" y="3784600"/>
                    </a:lnTo>
                    <a:lnTo>
                      <a:pt x="92710" y="3773170"/>
                    </a:lnTo>
                    <a:lnTo>
                      <a:pt x="97790" y="3757930"/>
                    </a:lnTo>
                    <a:lnTo>
                      <a:pt x="101600" y="3742690"/>
                    </a:lnTo>
                    <a:lnTo>
                      <a:pt x="101600" y="3726180"/>
                    </a:lnTo>
                    <a:lnTo>
                      <a:pt x="101600" y="3604260"/>
                    </a:lnTo>
                    <a:lnTo>
                      <a:pt x="99060" y="3590290"/>
                    </a:lnTo>
                    <a:lnTo>
                      <a:pt x="92710" y="3576320"/>
                    </a:lnTo>
                    <a:lnTo>
                      <a:pt x="85090" y="3563620"/>
                    </a:lnTo>
                    <a:lnTo>
                      <a:pt x="82550" y="3549650"/>
                    </a:lnTo>
                    <a:lnTo>
                      <a:pt x="85090" y="3536950"/>
                    </a:lnTo>
                    <a:lnTo>
                      <a:pt x="92710" y="3524250"/>
                    </a:lnTo>
                    <a:lnTo>
                      <a:pt x="99060" y="3511550"/>
                    </a:lnTo>
                    <a:lnTo>
                      <a:pt x="101600" y="3498850"/>
                    </a:lnTo>
                    <a:lnTo>
                      <a:pt x="101600" y="82550"/>
                    </a:lnTo>
                    <a:lnTo>
                      <a:pt x="101600" y="66040"/>
                    </a:lnTo>
                    <a:lnTo>
                      <a:pt x="97790" y="49530"/>
                    </a:lnTo>
                    <a:lnTo>
                      <a:pt x="92710" y="36830"/>
                    </a:lnTo>
                    <a:lnTo>
                      <a:pt x="86360" y="24130"/>
                    </a:lnTo>
                    <a:lnTo>
                      <a:pt x="78740" y="13970"/>
                    </a:lnTo>
                    <a:lnTo>
                      <a:pt x="71120" y="6350"/>
                    </a:lnTo>
                    <a:lnTo>
                      <a:pt x="60960" y="1270"/>
                    </a:lnTo>
                    <a:lnTo>
                      <a:pt x="50800" y="0"/>
                    </a:lnTo>
                    <a:lnTo>
                      <a:pt x="40640" y="1270"/>
                    </a:lnTo>
                    <a:lnTo>
                      <a:pt x="30480" y="6350"/>
                    </a:lnTo>
                    <a:lnTo>
                      <a:pt x="22860" y="13970"/>
                    </a:lnTo>
                    <a:lnTo>
                      <a:pt x="15240" y="24130"/>
                    </a:lnTo>
                    <a:lnTo>
                      <a:pt x="8890" y="36830"/>
                    </a:lnTo>
                    <a:lnTo>
                      <a:pt x="3810" y="49530"/>
                    </a:lnTo>
                    <a:lnTo>
                      <a:pt x="1270" y="66040"/>
                    </a:lnTo>
                    <a:lnTo>
                      <a:pt x="0" y="82550"/>
                    </a:lnTo>
                    <a:lnTo>
                      <a:pt x="0" y="3495040"/>
                    </a:lnTo>
                    <a:lnTo>
                      <a:pt x="2540" y="3507740"/>
                    </a:lnTo>
                    <a:lnTo>
                      <a:pt x="8890" y="3521710"/>
                    </a:lnTo>
                    <a:lnTo>
                      <a:pt x="16510" y="3535680"/>
                    </a:lnTo>
                    <a:lnTo>
                      <a:pt x="19050" y="3549650"/>
                    </a:lnTo>
                    <a:lnTo>
                      <a:pt x="16510" y="3562350"/>
                    </a:lnTo>
                    <a:lnTo>
                      <a:pt x="8890" y="3576320"/>
                    </a:lnTo>
                    <a:lnTo>
                      <a:pt x="2540" y="3589020"/>
                    </a:lnTo>
                    <a:lnTo>
                      <a:pt x="0" y="3601720"/>
                    </a:lnTo>
                    <a:close/>
                  </a:path>
                </a:pathLst>
              </a:custGeom>
              <a:solidFill>
                <a:schemeClr val="accent1">
                  <a:alpha val="0"/>
                </a:schemeClr>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Freeform 150"/>
              <p:cNvSpPr/>
              <p:nvPr/>
            </p:nvSpPr>
            <p:spPr>
              <a:xfrm>
                <a:off x="7869682" y="10589006"/>
                <a:ext cx="63374" cy="200661"/>
              </a:xfrm>
              <a:custGeom>
                <a:avLst/>
                <a:gdLst/>
                <a:ahLst/>
                <a:cxnLst/>
                <a:rect l="0" t="0" r="0" b="0"/>
                <a:pathLst>
                  <a:path w="63374" h="200661">
                    <a:moveTo>
                      <a:pt x="0" y="42672"/>
                    </a:moveTo>
                    <a:lnTo>
                      <a:pt x="3302" y="29718"/>
                    </a:lnTo>
                    <a:lnTo>
                      <a:pt x="11557" y="19177"/>
                    </a:lnTo>
                    <a:lnTo>
                      <a:pt x="31623" y="0"/>
                    </a:lnTo>
                    <a:lnTo>
                      <a:pt x="52324" y="19685"/>
                    </a:lnTo>
                    <a:lnTo>
                      <a:pt x="59944" y="30226"/>
                    </a:lnTo>
                    <a:lnTo>
                      <a:pt x="63373" y="42672"/>
                    </a:lnTo>
                    <a:lnTo>
                      <a:pt x="63373" y="167513"/>
                    </a:lnTo>
                    <a:lnTo>
                      <a:pt x="60960" y="180467"/>
                    </a:lnTo>
                    <a:lnTo>
                      <a:pt x="53721" y="191008"/>
                    </a:lnTo>
                    <a:lnTo>
                      <a:pt x="43688" y="198247"/>
                    </a:lnTo>
                    <a:lnTo>
                      <a:pt x="31623" y="200660"/>
                    </a:lnTo>
                    <a:lnTo>
                      <a:pt x="19177" y="198247"/>
                    </a:lnTo>
                    <a:lnTo>
                      <a:pt x="9144" y="191008"/>
                    </a:lnTo>
                    <a:lnTo>
                      <a:pt x="2413" y="180467"/>
                    </a:lnTo>
                    <a:lnTo>
                      <a:pt x="0" y="167513"/>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151"/>
              <p:cNvSpPr/>
              <p:nvPr/>
            </p:nvSpPr>
            <p:spPr>
              <a:xfrm>
                <a:off x="7866761" y="10480040"/>
                <a:ext cx="65787" cy="88266"/>
              </a:xfrm>
              <a:custGeom>
                <a:avLst/>
                <a:gdLst/>
                <a:ahLst/>
                <a:cxnLst/>
                <a:rect l="0" t="0" r="0" b="0"/>
                <a:pathLst>
                  <a:path w="65787" h="88266">
                    <a:moveTo>
                      <a:pt x="9652" y="7112"/>
                    </a:moveTo>
                    <a:lnTo>
                      <a:pt x="16383" y="3302"/>
                    </a:lnTo>
                    <a:lnTo>
                      <a:pt x="32639" y="0"/>
                    </a:lnTo>
                    <a:lnTo>
                      <a:pt x="49022" y="2413"/>
                    </a:lnTo>
                    <a:lnTo>
                      <a:pt x="56134" y="5715"/>
                    </a:lnTo>
                    <a:lnTo>
                      <a:pt x="61468" y="11049"/>
                    </a:lnTo>
                    <a:lnTo>
                      <a:pt x="65278" y="19685"/>
                    </a:lnTo>
                    <a:lnTo>
                      <a:pt x="65786" y="29718"/>
                    </a:lnTo>
                    <a:lnTo>
                      <a:pt x="63881" y="40259"/>
                    </a:lnTo>
                    <a:lnTo>
                      <a:pt x="59563" y="50800"/>
                    </a:lnTo>
                    <a:lnTo>
                      <a:pt x="47117" y="71501"/>
                    </a:lnTo>
                    <a:lnTo>
                      <a:pt x="34544" y="88265"/>
                    </a:lnTo>
                    <a:lnTo>
                      <a:pt x="19685" y="70993"/>
                    </a:lnTo>
                    <a:lnTo>
                      <a:pt x="6731" y="51308"/>
                    </a:lnTo>
                    <a:lnTo>
                      <a:pt x="0" y="31115"/>
                    </a:lnTo>
                    <a:lnTo>
                      <a:pt x="508" y="21590"/>
                    </a:lnTo>
                    <a:lnTo>
                      <a:pt x="4318" y="12446"/>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3" name="Straight Connector 152"/>
              <p:cNvCxnSpPr/>
              <p:nvPr/>
            </p:nvCxnSpPr>
            <p:spPr>
              <a:xfrm>
                <a:off x="7848600" y="101727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7848600" y="99441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7848600" y="97155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7848600" y="94869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7848600" y="92583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7848600" y="90297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a:off x="7848600" y="88011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7848600" y="85725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a:off x="7848600" y="83439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7848600" y="81153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7848600" y="78867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7848600" y="76581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7848600" y="7429500"/>
                <a:ext cx="762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a:off x="7886700" y="9588500"/>
                <a:ext cx="0" cy="1003300"/>
              </a:xfrm>
              <a:prstGeom prst="line">
                <a:avLst/>
              </a:prstGeom>
              <a:ln w="12700" cap="flat" cmpd="sng" algn="ctr">
                <a:solidFill>
                  <a:srgbClr val="FF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7886700" y="7099300"/>
                <a:ext cx="0" cy="2489200"/>
              </a:xfrm>
              <a:prstGeom prst="line">
                <a:avLst/>
              </a:prstGeom>
              <a:ln w="12700" cap="flat" cmpd="sng" algn="ctr">
                <a:solidFill>
                  <a:srgbClr val="7F7F7F"/>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a:off x="7886700" y="100457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7886700" y="98171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a:off x="7886700" y="95885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7886700" y="93599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7886700" y="91313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7886700" y="89027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7886700" y="86741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7886700" y="84455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7886700" y="82169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7886700" y="79883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7886700" y="77597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7886700" y="75311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80" name="Freeform 179"/>
              <p:cNvSpPr/>
              <p:nvPr/>
            </p:nvSpPr>
            <p:spPr>
              <a:xfrm>
                <a:off x="7851394" y="7366254"/>
                <a:ext cx="11558" cy="50420"/>
              </a:xfrm>
              <a:custGeom>
                <a:avLst/>
                <a:gdLst/>
                <a:ahLst/>
                <a:cxnLst/>
                <a:rect l="0" t="0" r="0" b="0"/>
                <a:pathLst>
                  <a:path w="11558" h="50420">
                    <a:moveTo>
                      <a:pt x="7747" y="4318"/>
                    </a:moveTo>
                    <a:lnTo>
                      <a:pt x="0" y="4318"/>
                    </a:lnTo>
                    <a:lnTo>
                      <a:pt x="0" y="0"/>
                    </a:lnTo>
                    <a:lnTo>
                      <a:pt x="11557" y="0"/>
                    </a:lnTo>
                    <a:lnTo>
                      <a:pt x="11557" y="50419"/>
                    </a:lnTo>
                    <a:lnTo>
                      <a:pt x="7747" y="50419"/>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Freeform 180"/>
              <p:cNvSpPr/>
              <p:nvPr/>
            </p:nvSpPr>
            <p:spPr>
              <a:xfrm>
                <a:off x="7879715" y="7369556"/>
                <a:ext cx="19686" cy="43689"/>
              </a:xfrm>
              <a:custGeom>
                <a:avLst/>
                <a:gdLst/>
                <a:ahLst/>
                <a:cxnLst/>
                <a:rect l="0" t="0" r="0" b="0"/>
                <a:pathLst>
                  <a:path w="19686" h="43689">
                    <a:moveTo>
                      <a:pt x="0" y="12573"/>
                    </a:moveTo>
                    <a:lnTo>
                      <a:pt x="1016" y="6731"/>
                    </a:lnTo>
                    <a:lnTo>
                      <a:pt x="2921" y="2921"/>
                    </a:lnTo>
                    <a:lnTo>
                      <a:pt x="10160" y="0"/>
                    </a:lnTo>
                    <a:lnTo>
                      <a:pt x="16891" y="2921"/>
                    </a:lnTo>
                    <a:lnTo>
                      <a:pt x="19177" y="6731"/>
                    </a:lnTo>
                    <a:lnTo>
                      <a:pt x="19685" y="12573"/>
                    </a:lnTo>
                    <a:lnTo>
                      <a:pt x="19685" y="31242"/>
                    </a:lnTo>
                    <a:lnTo>
                      <a:pt x="19177" y="36576"/>
                    </a:lnTo>
                    <a:lnTo>
                      <a:pt x="16891" y="40386"/>
                    </a:lnTo>
                    <a:lnTo>
                      <a:pt x="10160" y="43688"/>
                    </a:lnTo>
                    <a:lnTo>
                      <a:pt x="2921" y="40386"/>
                    </a:lnTo>
                    <a:lnTo>
                      <a:pt x="1016" y="36576"/>
                    </a:lnTo>
                    <a:lnTo>
                      <a:pt x="0" y="31242"/>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81"/>
              <p:cNvSpPr/>
              <p:nvPr/>
            </p:nvSpPr>
            <p:spPr>
              <a:xfrm>
                <a:off x="7875905" y="7364857"/>
                <a:ext cx="27306" cy="52706"/>
              </a:xfrm>
              <a:custGeom>
                <a:avLst/>
                <a:gdLst/>
                <a:ahLst/>
                <a:cxnLst/>
                <a:rect l="0" t="0" r="0" b="0"/>
                <a:pathLst>
                  <a:path w="27306" h="52706">
                    <a:moveTo>
                      <a:pt x="1397" y="9017"/>
                    </a:moveTo>
                    <a:lnTo>
                      <a:pt x="4318" y="3810"/>
                    </a:lnTo>
                    <a:lnTo>
                      <a:pt x="8636" y="889"/>
                    </a:lnTo>
                    <a:lnTo>
                      <a:pt x="13970" y="0"/>
                    </a:lnTo>
                    <a:lnTo>
                      <a:pt x="18669" y="889"/>
                    </a:lnTo>
                    <a:lnTo>
                      <a:pt x="22987" y="3810"/>
                    </a:lnTo>
                    <a:lnTo>
                      <a:pt x="26416" y="9017"/>
                    </a:lnTo>
                    <a:lnTo>
                      <a:pt x="27305" y="15748"/>
                    </a:lnTo>
                    <a:lnTo>
                      <a:pt x="27305" y="37338"/>
                    </a:lnTo>
                    <a:lnTo>
                      <a:pt x="26416" y="44069"/>
                    </a:lnTo>
                    <a:lnTo>
                      <a:pt x="22987" y="48895"/>
                    </a:lnTo>
                    <a:lnTo>
                      <a:pt x="18669" y="51816"/>
                    </a:lnTo>
                    <a:lnTo>
                      <a:pt x="13970" y="52705"/>
                    </a:lnTo>
                    <a:lnTo>
                      <a:pt x="8636" y="51816"/>
                    </a:lnTo>
                    <a:lnTo>
                      <a:pt x="4318" y="48895"/>
                    </a:lnTo>
                    <a:lnTo>
                      <a:pt x="1397" y="44069"/>
                    </a:lnTo>
                    <a:lnTo>
                      <a:pt x="0" y="37338"/>
                    </a:lnTo>
                    <a:lnTo>
                      <a:pt x="0" y="15748"/>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Freeform 182"/>
              <p:cNvSpPr/>
              <p:nvPr/>
            </p:nvSpPr>
            <p:spPr>
              <a:xfrm>
                <a:off x="7911846" y="7369556"/>
                <a:ext cx="20194" cy="43689"/>
              </a:xfrm>
              <a:custGeom>
                <a:avLst/>
                <a:gdLst/>
                <a:ahLst/>
                <a:cxnLst/>
                <a:rect l="0" t="0" r="0" b="0"/>
                <a:pathLst>
                  <a:path w="20194" h="43689">
                    <a:moveTo>
                      <a:pt x="0" y="12573"/>
                    </a:moveTo>
                    <a:lnTo>
                      <a:pt x="1016" y="6731"/>
                    </a:lnTo>
                    <a:lnTo>
                      <a:pt x="3429" y="2921"/>
                    </a:lnTo>
                    <a:lnTo>
                      <a:pt x="10160" y="0"/>
                    </a:lnTo>
                    <a:lnTo>
                      <a:pt x="16891" y="2921"/>
                    </a:lnTo>
                    <a:lnTo>
                      <a:pt x="19304" y="6731"/>
                    </a:lnTo>
                    <a:lnTo>
                      <a:pt x="20193" y="12573"/>
                    </a:lnTo>
                    <a:lnTo>
                      <a:pt x="20193" y="31242"/>
                    </a:lnTo>
                    <a:lnTo>
                      <a:pt x="19304" y="36576"/>
                    </a:lnTo>
                    <a:lnTo>
                      <a:pt x="16891" y="40386"/>
                    </a:lnTo>
                    <a:lnTo>
                      <a:pt x="10160" y="43688"/>
                    </a:lnTo>
                    <a:lnTo>
                      <a:pt x="3429" y="40386"/>
                    </a:lnTo>
                    <a:lnTo>
                      <a:pt x="1016" y="36576"/>
                    </a:lnTo>
                    <a:lnTo>
                      <a:pt x="0" y="31242"/>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Freeform 183"/>
              <p:cNvSpPr/>
              <p:nvPr/>
            </p:nvSpPr>
            <p:spPr>
              <a:xfrm>
                <a:off x="7908036" y="7364857"/>
                <a:ext cx="27433" cy="52706"/>
              </a:xfrm>
              <a:custGeom>
                <a:avLst/>
                <a:gdLst/>
                <a:ahLst/>
                <a:cxnLst/>
                <a:rect l="0" t="0" r="0" b="0"/>
                <a:pathLst>
                  <a:path w="27433" h="52706">
                    <a:moveTo>
                      <a:pt x="1524" y="9017"/>
                    </a:moveTo>
                    <a:lnTo>
                      <a:pt x="4318" y="3810"/>
                    </a:lnTo>
                    <a:lnTo>
                      <a:pt x="8636" y="889"/>
                    </a:lnTo>
                    <a:lnTo>
                      <a:pt x="13970" y="0"/>
                    </a:lnTo>
                    <a:lnTo>
                      <a:pt x="18796" y="889"/>
                    </a:lnTo>
                    <a:lnTo>
                      <a:pt x="23114" y="3810"/>
                    </a:lnTo>
                    <a:lnTo>
                      <a:pt x="26416" y="9017"/>
                    </a:lnTo>
                    <a:lnTo>
                      <a:pt x="27432" y="15748"/>
                    </a:lnTo>
                    <a:lnTo>
                      <a:pt x="27432" y="37338"/>
                    </a:lnTo>
                    <a:lnTo>
                      <a:pt x="26416" y="44069"/>
                    </a:lnTo>
                    <a:lnTo>
                      <a:pt x="23114" y="48895"/>
                    </a:lnTo>
                    <a:lnTo>
                      <a:pt x="18796" y="51816"/>
                    </a:lnTo>
                    <a:lnTo>
                      <a:pt x="13970" y="52705"/>
                    </a:lnTo>
                    <a:lnTo>
                      <a:pt x="8636" y="51816"/>
                    </a:lnTo>
                    <a:lnTo>
                      <a:pt x="4318" y="48895"/>
                    </a:lnTo>
                    <a:lnTo>
                      <a:pt x="1524" y="44069"/>
                    </a:lnTo>
                    <a:lnTo>
                      <a:pt x="0" y="37338"/>
                    </a:lnTo>
                    <a:lnTo>
                      <a:pt x="0" y="15748"/>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Freeform 184"/>
              <p:cNvSpPr/>
              <p:nvPr/>
            </p:nvSpPr>
            <p:spPr>
              <a:xfrm>
                <a:off x="7884541" y="9665462"/>
                <a:ext cx="24004" cy="44197"/>
              </a:xfrm>
              <a:custGeom>
                <a:avLst/>
                <a:gdLst/>
                <a:ahLst/>
                <a:cxnLst/>
                <a:rect l="0" t="0" r="0" b="0"/>
                <a:pathLst>
                  <a:path w="24004" h="44197">
                    <a:moveTo>
                      <a:pt x="0" y="12446"/>
                    </a:moveTo>
                    <a:lnTo>
                      <a:pt x="1016" y="7239"/>
                    </a:lnTo>
                    <a:lnTo>
                      <a:pt x="3810" y="2921"/>
                    </a:lnTo>
                    <a:lnTo>
                      <a:pt x="12065" y="0"/>
                    </a:lnTo>
                    <a:lnTo>
                      <a:pt x="20193" y="2921"/>
                    </a:lnTo>
                    <a:lnTo>
                      <a:pt x="22987" y="7239"/>
                    </a:lnTo>
                    <a:lnTo>
                      <a:pt x="24003" y="12446"/>
                    </a:lnTo>
                    <a:lnTo>
                      <a:pt x="24003" y="31242"/>
                    </a:lnTo>
                    <a:lnTo>
                      <a:pt x="22987" y="36957"/>
                    </a:lnTo>
                    <a:lnTo>
                      <a:pt x="20193" y="40767"/>
                    </a:lnTo>
                    <a:lnTo>
                      <a:pt x="12065" y="44196"/>
                    </a:lnTo>
                    <a:lnTo>
                      <a:pt x="3810" y="40767"/>
                    </a:lnTo>
                    <a:lnTo>
                      <a:pt x="1016" y="36957"/>
                    </a:lnTo>
                    <a:lnTo>
                      <a:pt x="0" y="31242"/>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Freeform 185"/>
              <p:cNvSpPr/>
              <p:nvPr/>
            </p:nvSpPr>
            <p:spPr>
              <a:xfrm>
                <a:off x="7879715" y="9660636"/>
                <a:ext cx="33148" cy="53341"/>
              </a:xfrm>
              <a:custGeom>
                <a:avLst/>
                <a:gdLst/>
                <a:ahLst/>
                <a:cxnLst/>
                <a:rect l="0" t="0" r="0" b="0"/>
                <a:pathLst>
                  <a:path w="33148" h="53341">
                    <a:moveTo>
                      <a:pt x="1524" y="9144"/>
                    </a:moveTo>
                    <a:lnTo>
                      <a:pt x="5334" y="4318"/>
                    </a:lnTo>
                    <a:lnTo>
                      <a:pt x="10541" y="1016"/>
                    </a:lnTo>
                    <a:lnTo>
                      <a:pt x="16891" y="0"/>
                    </a:lnTo>
                    <a:lnTo>
                      <a:pt x="22606" y="1016"/>
                    </a:lnTo>
                    <a:lnTo>
                      <a:pt x="27813" y="4318"/>
                    </a:lnTo>
                    <a:lnTo>
                      <a:pt x="31750" y="9144"/>
                    </a:lnTo>
                    <a:lnTo>
                      <a:pt x="33147" y="15875"/>
                    </a:lnTo>
                    <a:lnTo>
                      <a:pt x="33147" y="37973"/>
                    </a:lnTo>
                    <a:lnTo>
                      <a:pt x="31750" y="44704"/>
                    </a:lnTo>
                    <a:lnTo>
                      <a:pt x="27813" y="49403"/>
                    </a:lnTo>
                    <a:lnTo>
                      <a:pt x="22606" y="52324"/>
                    </a:lnTo>
                    <a:lnTo>
                      <a:pt x="16891" y="53340"/>
                    </a:lnTo>
                    <a:lnTo>
                      <a:pt x="10541" y="52324"/>
                    </a:lnTo>
                    <a:lnTo>
                      <a:pt x="5334" y="49403"/>
                    </a:lnTo>
                    <a:lnTo>
                      <a:pt x="1524" y="44704"/>
                    </a:lnTo>
                    <a:lnTo>
                      <a:pt x="0" y="37973"/>
                    </a:lnTo>
                    <a:lnTo>
                      <a:pt x="0" y="15875"/>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Freeform 186"/>
              <p:cNvSpPr/>
              <p:nvPr/>
            </p:nvSpPr>
            <p:spPr>
              <a:xfrm>
                <a:off x="7864856" y="9194038"/>
                <a:ext cx="33148" cy="51944"/>
              </a:xfrm>
              <a:custGeom>
                <a:avLst/>
                <a:gdLst/>
                <a:ahLst/>
                <a:cxnLst/>
                <a:rect l="0" t="0" r="0" b="0"/>
                <a:pathLst>
                  <a:path w="33148" h="51944">
                    <a:moveTo>
                      <a:pt x="0" y="17272"/>
                    </a:moveTo>
                    <a:lnTo>
                      <a:pt x="1397" y="10668"/>
                    </a:lnTo>
                    <a:lnTo>
                      <a:pt x="4318" y="5842"/>
                    </a:lnTo>
                    <a:lnTo>
                      <a:pt x="12446" y="0"/>
                    </a:lnTo>
                    <a:lnTo>
                      <a:pt x="22098" y="508"/>
                    </a:lnTo>
                    <a:lnTo>
                      <a:pt x="30226" y="6350"/>
                    </a:lnTo>
                    <a:lnTo>
                      <a:pt x="32639" y="10668"/>
                    </a:lnTo>
                    <a:lnTo>
                      <a:pt x="33147" y="15875"/>
                    </a:lnTo>
                    <a:lnTo>
                      <a:pt x="29337" y="25908"/>
                    </a:lnTo>
                    <a:lnTo>
                      <a:pt x="6731" y="47117"/>
                    </a:lnTo>
                    <a:lnTo>
                      <a:pt x="33147" y="47117"/>
                    </a:lnTo>
                    <a:lnTo>
                      <a:pt x="33147" y="51943"/>
                    </a:lnTo>
                    <a:lnTo>
                      <a:pt x="508" y="51943"/>
                    </a:lnTo>
                    <a:lnTo>
                      <a:pt x="508" y="47625"/>
                    </a:lnTo>
                    <a:lnTo>
                      <a:pt x="25400" y="23622"/>
                    </a:lnTo>
                    <a:lnTo>
                      <a:pt x="28829" y="15875"/>
                    </a:lnTo>
                    <a:lnTo>
                      <a:pt x="26924" y="9652"/>
                    </a:lnTo>
                    <a:lnTo>
                      <a:pt x="22987" y="5842"/>
                    </a:lnTo>
                    <a:lnTo>
                      <a:pt x="17780" y="4318"/>
                    </a:lnTo>
                    <a:lnTo>
                      <a:pt x="12065" y="5334"/>
                    </a:lnTo>
                    <a:lnTo>
                      <a:pt x="7747" y="9144"/>
                    </a:lnTo>
                    <a:lnTo>
                      <a:pt x="6223" y="12065"/>
                    </a:lnTo>
                    <a:lnTo>
                      <a:pt x="5334" y="17272"/>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Freeform 187"/>
              <p:cNvSpPr/>
              <p:nvPr/>
            </p:nvSpPr>
            <p:spPr>
              <a:xfrm>
                <a:off x="7908544" y="9197975"/>
                <a:ext cx="24004" cy="44070"/>
              </a:xfrm>
              <a:custGeom>
                <a:avLst/>
                <a:gdLst/>
                <a:ahLst/>
                <a:cxnLst/>
                <a:rect l="0" t="0" r="0" b="0"/>
                <a:pathLst>
                  <a:path w="24004" h="44070">
                    <a:moveTo>
                      <a:pt x="0" y="12446"/>
                    </a:moveTo>
                    <a:lnTo>
                      <a:pt x="1016" y="7112"/>
                    </a:lnTo>
                    <a:lnTo>
                      <a:pt x="3302" y="3302"/>
                    </a:lnTo>
                    <a:lnTo>
                      <a:pt x="11938" y="0"/>
                    </a:lnTo>
                    <a:lnTo>
                      <a:pt x="20193" y="3302"/>
                    </a:lnTo>
                    <a:lnTo>
                      <a:pt x="22987" y="7112"/>
                    </a:lnTo>
                    <a:lnTo>
                      <a:pt x="24003" y="12446"/>
                    </a:lnTo>
                    <a:lnTo>
                      <a:pt x="24003" y="31623"/>
                    </a:lnTo>
                    <a:lnTo>
                      <a:pt x="22987" y="36957"/>
                    </a:lnTo>
                    <a:lnTo>
                      <a:pt x="20193" y="41275"/>
                    </a:lnTo>
                    <a:lnTo>
                      <a:pt x="11938" y="44069"/>
                    </a:lnTo>
                    <a:lnTo>
                      <a:pt x="3302" y="41275"/>
                    </a:lnTo>
                    <a:lnTo>
                      <a:pt x="1016" y="36957"/>
                    </a:lnTo>
                    <a:lnTo>
                      <a:pt x="0" y="31623"/>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Freeform 188"/>
              <p:cNvSpPr/>
              <p:nvPr/>
            </p:nvSpPr>
            <p:spPr>
              <a:xfrm>
                <a:off x="7903718" y="9193657"/>
                <a:ext cx="33148" cy="52706"/>
              </a:xfrm>
              <a:custGeom>
                <a:avLst/>
                <a:gdLst/>
                <a:ahLst/>
                <a:cxnLst/>
                <a:rect l="0" t="0" r="0" b="0"/>
                <a:pathLst>
                  <a:path w="33148" h="52706">
                    <a:moveTo>
                      <a:pt x="1524" y="8636"/>
                    </a:moveTo>
                    <a:lnTo>
                      <a:pt x="5334" y="3810"/>
                    </a:lnTo>
                    <a:lnTo>
                      <a:pt x="10541" y="889"/>
                    </a:lnTo>
                    <a:lnTo>
                      <a:pt x="16764" y="0"/>
                    </a:lnTo>
                    <a:lnTo>
                      <a:pt x="22606" y="889"/>
                    </a:lnTo>
                    <a:lnTo>
                      <a:pt x="27813" y="3810"/>
                    </a:lnTo>
                    <a:lnTo>
                      <a:pt x="31750" y="8636"/>
                    </a:lnTo>
                    <a:lnTo>
                      <a:pt x="33147" y="15367"/>
                    </a:lnTo>
                    <a:lnTo>
                      <a:pt x="33147" y="37338"/>
                    </a:lnTo>
                    <a:lnTo>
                      <a:pt x="31750" y="44069"/>
                    </a:lnTo>
                    <a:lnTo>
                      <a:pt x="27813" y="48895"/>
                    </a:lnTo>
                    <a:lnTo>
                      <a:pt x="22606" y="51816"/>
                    </a:lnTo>
                    <a:lnTo>
                      <a:pt x="16764" y="52705"/>
                    </a:lnTo>
                    <a:lnTo>
                      <a:pt x="10541" y="51816"/>
                    </a:lnTo>
                    <a:lnTo>
                      <a:pt x="5334" y="48895"/>
                    </a:lnTo>
                    <a:lnTo>
                      <a:pt x="1524" y="44069"/>
                    </a:lnTo>
                    <a:lnTo>
                      <a:pt x="0" y="37338"/>
                    </a:lnTo>
                    <a:lnTo>
                      <a:pt x="0" y="15367"/>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Freeform 189"/>
              <p:cNvSpPr/>
              <p:nvPr/>
            </p:nvSpPr>
            <p:spPr>
              <a:xfrm>
                <a:off x="7858125" y="10108438"/>
                <a:ext cx="33148" cy="51944"/>
              </a:xfrm>
              <a:custGeom>
                <a:avLst/>
                <a:gdLst/>
                <a:ahLst/>
                <a:cxnLst/>
                <a:rect l="0" t="0" r="0" b="0"/>
                <a:pathLst>
                  <a:path w="33148" h="51944">
                    <a:moveTo>
                      <a:pt x="0" y="17272"/>
                    </a:moveTo>
                    <a:lnTo>
                      <a:pt x="1397" y="10668"/>
                    </a:lnTo>
                    <a:lnTo>
                      <a:pt x="4318" y="5842"/>
                    </a:lnTo>
                    <a:lnTo>
                      <a:pt x="12446" y="0"/>
                    </a:lnTo>
                    <a:lnTo>
                      <a:pt x="22098" y="508"/>
                    </a:lnTo>
                    <a:lnTo>
                      <a:pt x="30226" y="6350"/>
                    </a:lnTo>
                    <a:lnTo>
                      <a:pt x="32639" y="10668"/>
                    </a:lnTo>
                    <a:lnTo>
                      <a:pt x="33147" y="15875"/>
                    </a:lnTo>
                    <a:lnTo>
                      <a:pt x="29337" y="25908"/>
                    </a:lnTo>
                    <a:lnTo>
                      <a:pt x="6731" y="47117"/>
                    </a:lnTo>
                    <a:lnTo>
                      <a:pt x="33147" y="47117"/>
                    </a:lnTo>
                    <a:lnTo>
                      <a:pt x="33147" y="51943"/>
                    </a:lnTo>
                    <a:lnTo>
                      <a:pt x="508" y="51943"/>
                    </a:lnTo>
                    <a:lnTo>
                      <a:pt x="508" y="47625"/>
                    </a:lnTo>
                    <a:lnTo>
                      <a:pt x="25400" y="23622"/>
                    </a:lnTo>
                    <a:lnTo>
                      <a:pt x="28829" y="15875"/>
                    </a:lnTo>
                    <a:lnTo>
                      <a:pt x="26924" y="9652"/>
                    </a:lnTo>
                    <a:lnTo>
                      <a:pt x="23114" y="5842"/>
                    </a:lnTo>
                    <a:lnTo>
                      <a:pt x="17780" y="4318"/>
                    </a:lnTo>
                    <a:lnTo>
                      <a:pt x="12065" y="5334"/>
                    </a:lnTo>
                    <a:lnTo>
                      <a:pt x="7747" y="9144"/>
                    </a:lnTo>
                    <a:lnTo>
                      <a:pt x="6223" y="12065"/>
                    </a:lnTo>
                    <a:lnTo>
                      <a:pt x="4826" y="17272"/>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Freeform 190"/>
              <p:cNvSpPr/>
              <p:nvPr/>
            </p:nvSpPr>
            <p:spPr>
              <a:xfrm>
                <a:off x="7901305" y="10112375"/>
                <a:ext cx="24004" cy="44070"/>
              </a:xfrm>
              <a:custGeom>
                <a:avLst/>
                <a:gdLst/>
                <a:ahLst/>
                <a:cxnLst/>
                <a:rect l="0" t="0" r="0" b="0"/>
                <a:pathLst>
                  <a:path w="24004" h="44070">
                    <a:moveTo>
                      <a:pt x="0" y="12446"/>
                    </a:moveTo>
                    <a:lnTo>
                      <a:pt x="1016" y="7112"/>
                    </a:lnTo>
                    <a:lnTo>
                      <a:pt x="3937" y="3302"/>
                    </a:lnTo>
                    <a:lnTo>
                      <a:pt x="12065" y="0"/>
                    </a:lnTo>
                    <a:lnTo>
                      <a:pt x="20193" y="3302"/>
                    </a:lnTo>
                    <a:lnTo>
                      <a:pt x="23114" y="7112"/>
                    </a:lnTo>
                    <a:lnTo>
                      <a:pt x="24003" y="12446"/>
                    </a:lnTo>
                    <a:lnTo>
                      <a:pt x="24003" y="31623"/>
                    </a:lnTo>
                    <a:lnTo>
                      <a:pt x="23114" y="36957"/>
                    </a:lnTo>
                    <a:lnTo>
                      <a:pt x="20193" y="41275"/>
                    </a:lnTo>
                    <a:lnTo>
                      <a:pt x="12065" y="44069"/>
                    </a:lnTo>
                    <a:lnTo>
                      <a:pt x="3937" y="41275"/>
                    </a:lnTo>
                    <a:lnTo>
                      <a:pt x="1016" y="36957"/>
                    </a:lnTo>
                    <a:lnTo>
                      <a:pt x="0" y="31623"/>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Freeform 191"/>
              <p:cNvSpPr/>
              <p:nvPr/>
            </p:nvSpPr>
            <p:spPr>
              <a:xfrm>
                <a:off x="7896987" y="10108057"/>
                <a:ext cx="32640" cy="52706"/>
              </a:xfrm>
              <a:custGeom>
                <a:avLst/>
                <a:gdLst/>
                <a:ahLst/>
                <a:cxnLst/>
                <a:rect l="0" t="0" r="0" b="0"/>
                <a:pathLst>
                  <a:path w="32640" h="52706">
                    <a:moveTo>
                      <a:pt x="1524" y="8636"/>
                    </a:moveTo>
                    <a:lnTo>
                      <a:pt x="4826" y="3810"/>
                    </a:lnTo>
                    <a:lnTo>
                      <a:pt x="10160" y="889"/>
                    </a:lnTo>
                    <a:lnTo>
                      <a:pt x="16383" y="0"/>
                    </a:lnTo>
                    <a:lnTo>
                      <a:pt x="22606" y="889"/>
                    </a:lnTo>
                    <a:lnTo>
                      <a:pt x="27940" y="3810"/>
                    </a:lnTo>
                    <a:lnTo>
                      <a:pt x="31242" y="8636"/>
                    </a:lnTo>
                    <a:lnTo>
                      <a:pt x="32639" y="15367"/>
                    </a:lnTo>
                    <a:lnTo>
                      <a:pt x="32639" y="37338"/>
                    </a:lnTo>
                    <a:lnTo>
                      <a:pt x="31242" y="44069"/>
                    </a:lnTo>
                    <a:lnTo>
                      <a:pt x="27940" y="48895"/>
                    </a:lnTo>
                    <a:lnTo>
                      <a:pt x="22606" y="51816"/>
                    </a:lnTo>
                    <a:lnTo>
                      <a:pt x="16383" y="52705"/>
                    </a:lnTo>
                    <a:lnTo>
                      <a:pt x="10160" y="51816"/>
                    </a:lnTo>
                    <a:lnTo>
                      <a:pt x="4826" y="48895"/>
                    </a:lnTo>
                    <a:lnTo>
                      <a:pt x="1524" y="44069"/>
                    </a:lnTo>
                    <a:lnTo>
                      <a:pt x="0" y="37338"/>
                    </a:lnTo>
                    <a:lnTo>
                      <a:pt x="0" y="15367"/>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Freeform 192"/>
              <p:cNvSpPr/>
              <p:nvPr/>
            </p:nvSpPr>
            <p:spPr>
              <a:xfrm>
                <a:off x="7863459" y="8746236"/>
                <a:ext cx="20575" cy="31243"/>
              </a:xfrm>
              <a:custGeom>
                <a:avLst/>
                <a:gdLst/>
                <a:ahLst/>
                <a:cxnLst/>
                <a:rect l="0" t="0" r="0" b="0"/>
                <a:pathLst>
                  <a:path w="20575" h="31243">
                    <a:moveTo>
                      <a:pt x="20574" y="31242"/>
                    </a:moveTo>
                    <a:lnTo>
                      <a:pt x="0" y="31242"/>
                    </a:lnTo>
                    <a:lnTo>
                      <a:pt x="20574" y="0"/>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Freeform 193"/>
              <p:cNvSpPr/>
              <p:nvPr/>
            </p:nvSpPr>
            <p:spPr>
              <a:xfrm>
                <a:off x="7858125" y="8741029"/>
                <a:ext cx="35561" cy="50801"/>
              </a:xfrm>
              <a:custGeom>
                <a:avLst/>
                <a:gdLst/>
                <a:ahLst/>
                <a:cxnLst/>
                <a:rect l="0" t="0" r="0" b="0"/>
                <a:pathLst>
                  <a:path w="35561" h="50801">
                    <a:moveTo>
                      <a:pt x="24003" y="0"/>
                    </a:moveTo>
                    <a:lnTo>
                      <a:pt x="30226" y="0"/>
                    </a:lnTo>
                    <a:lnTo>
                      <a:pt x="30226" y="36449"/>
                    </a:lnTo>
                    <a:lnTo>
                      <a:pt x="35560" y="36449"/>
                    </a:lnTo>
                    <a:lnTo>
                      <a:pt x="35560" y="40767"/>
                    </a:lnTo>
                    <a:lnTo>
                      <a:pt x="30226" y="40767"/>
                    </a:lnTo>
                    <a:lnTo>
                      <a:pt x="30226" y="50800"/>
                    </a:lnTo>
                    <a:lnTo>
                      <a:pt x="25908" y="50800"/>
                    </a:lnTo>
                    <a:lnTo>
                      <a:pt x="25908" y="40767"/>
                    </a:lnTo>
                    <a:lnTo>
                      <a:pt x="0" y="40767"/>
                    </a:lnTo>
                    <a:lnTo>
                      <a:pt x="0" y="36449"/>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Freeform 194"/>
              <p:cNvSpPr/>
              <p:nvPr/>
            </p:nvSpPr>
            <p:spPr>
              <a:xfrm>
                <a:off x="7901305" y="8744331"/>
                <a:ext cx="24004" cy="44197"/>
              </a:xfrm>
              <a:custGeom>
                <a:avLst/>
                <a:gdLst/>
                <a:ahLst/>
                <a:cxnLst/>
                <a:rect l="0" t="0" r="0" b="0"/>
                <a:pathLst>
                  <a:path w="24004" h="44197">
                    <a:moveTo>
                      <a:pt x="0" y="12446"/>
                    </a:moveTo>
                    <a:lnTo>
                      <a:pt x="1016" y="6731"/>
                    </a:lnTo>
                    <a:lnTo>
                      <a:pt x="3937" y="2921"/>
                    </a:lnTo>
                    <a:lnTo>
                      <a:pt x="12065" y="0"/>
                    </a:lnTo>
                    <a:lnTo>
                      <a:pt x="20193" y="2921"/>
                    </a:lnTo>
                    <a:lnTo>
                      <a:pt x="23114" y="6731"/>
                    </a:lnTo>
                    <a:lnTo>
                      <a:pt x="24003" y="12446"/>
                    </a:lnTo>
                    <a:lnTo>
                      <a:pt x="24003" y="31242"/>
                    </a:lnTo>
                    <a:lnTo>
                      <a:pt x="23114" y="36957"/>
                    </a:lnTo>
                    <a:lnTo>
                      <a:pt x="20193" y="40767"/>
                    </a:lnTo>
                    <a:lnTo>
                      <a:pt x="12065" y="44196"/>
                    </a:lnTo>
                    <a:lnTo>
                      <a:pt x="3937" y="40767"/>
                    </a:lnTo>
                    <a:lnTo>
                      <a:pt x="1016" y="36957"/>
                    </a:lnTo>
                    <a:lnTo>
                      <a:pt x="0" y="31242"/>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Freeform 195"/>
              <p:cNvSpPr/>
              <p:nvPr/>
            </p:nvSpPr>
            <p:spPr>
              <a:xfrm>
                <a:off x="7896987" y="8739505"/>
                <a:ext cx="32640" cy="53341"/>
              </a:xfrm>
              <a:custGeom>
                <a:avLst/>
                <a:gdLst/>
                <a:ahLst/>
                <a:cxnLst/>
                <a:rect l="0" t="0" r="0" b="0"/>
                <a:pathLst>
                  <a:path w="32640" h="53341">
                    <a:moveTo>
                      <a:pt x="1524" y="9144"/>
                    </a:moveTo>
                    <a:lnTo>
                      <a:pt x="4826" y="3810"/>
                    </a:lnTo>
                    <a:lnTo>
                      <a:pt x="10160" y="1016"/>
                    </a:lnTo>
                    <a:lnTo>
                      <a:pt x="16383" y="0"/>
                    </a:lnTo>
                    <a:lnTo>
                      <a:pt x="22606" y="1016"/>
                    </a:lnTo>
                    <a:lnTo>
                      <a:pt x="27940" y="3810"/>
                    </a:lnTo>
                    <a:lnTo>
                      <a:pt x="31242" y="9144"/>
                    </a:lnTo>
                    <a:lnTo>
                      <a:pt x="32639" y="15875"/>
                    </a:lnTo>
                    <a:lnTo>
                      <a:pt x="32639" y="37465"/>
                    </a:lnTo>
                    <a:lnTo>
                      <a:pt x="31242" y="44704"/>
                    </a:lnTo>
                    <a:lnTo>
                      <a:pt x="27940" y="49403"/>
                    </a:lnTo>
                    <a:lnTo>
                      <a:pt x="22606" y="52324"/>
                    </a:lnTo>
                    <a:lnTo>
                      <a:pt x="16383" y="53340"/>
                    </a:lnTo>
                    <a:lnTo>
                      <a:pt x="10160" y="52324"/>
                    </a:lnTo>
                    <a:lnTo>
                      <a:pt x="4826" y="49403"/>
                    </a:lnTo>
                    <a:lnTo>
                      <a:pt x="1524" y="44704"/>
                    </a:lnTo>
                    <a:lnTo>
                      <a:pt x="0" y="37465"/>
                    </a:lnTo>
                    <a:lnTo>
                      <a:pt x="0" y="15875"/>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reeform 196"/>
              <p:cNvSpPr/>
              <p:nvPr/>
            </p:nvSpPr>
            <p:spPr>
              <a:xfrm>
                <a:off x="7862951" y="8301736"/>
                <a:ext cx="25909" cy="25528"/>
              </a:xfrm>
              <a:custGeom>
                <a:avLst/>
                <a:gdLst/>
                <a:ahLst/>
                <a:cxnLst/>
                <a:rect l="0" t="0" r="0" b="0"/>
                <a:pathLst>
                  <a:path w="25909" h="25528">
                    <a:moveTo>
                      <a:pt x="3810" y="21590"/>
                    </a:moveTo>
                    <a:lnTo>
                      <a:pt x="0" y="12954"/>
                    </a:lnTo>
                    <a:lnTo>
                      <a:pt x="3810" y="3810"/>
                    </a:lnTo>
                    <a:lnTo>
                      <a:pt x="12954" y="0"/>
                    </a:lnTo>
                    <a:lnTo>
                      <a:pt x="22098" y="3810"/>
                    </a:lnTo>
                    <a:lnTo>
                      <a:pt x="25908" y="12954"/>
                    </a:lnTo>
                    <a:lnTo>
                      <a:pt x="22098" y="21590"/>
                    </a:lnTo>
                    <a:lnTo>
                      <a:pt x="12954" y="25527"/>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Freeform 197"/>
              <p:cNvSpPr/>
              <p:nvPr/>
            </p:nvSpPr>
            <p:spPr>
              <a:xfrm>
                <a:off x="7858633" y="8279638"/>
                <a:ext cx="34545" cy="52325"/>
              </a:xfrm>
              <a:custGeom>
                <a:avLst/>
                <a:gdLst/>
                <a:ahLst/>
                <a:cxnLst/>
                <a:rect l="0" t="0" r="0" b="0"/>
                <a:pathLst>
                  <a:path w="34545" h="52325">
                    <a:moveTo>
                      <a:pt x="29718" y="22606"/>
                    </a:moveTo>
                    <a:lnTo>
                      <a:pt x="33528" y="28321"/>
                    </a:lnTo>
                    <a:lnTo>
                      <a:pt x="34544" y="35052"/>
                    </a:lnTo>
                    <a:lnTo>
                      <a:pt x="33528" y="41783"/>
                    </a:lnTo>
                    <a:lnTo>
                      <a:pt x="29718" y="47117"/>
                    </a:lnTo>
                    <a:lnTo>
                      <a:pt x="24003" y="50927"/>
                    </a:lnTo>
                    <a:lnTo>
                      <a:pt x="17272" y="52324"/>
                    </a:lnTo>
                    <a:lnTo>
                      <a:pt x="10541" y="50927"/>
                    </a:lnTo>
                    <a:lnTo>
                      <a:pt x="4826" y="47117"/>
                    </a:lnTo>
                    <a:lnTo>
                      <a:pt x="889" y="41275"/>
                    </a:lnTo>
                    <a:lnTo>
                      <a:pt x="0" y="35052"/>
                    </a:lnTo>
                    <a:lnTo>
                      <a:pt x="889" y="29337"/>
                    </a:lnTo>
                    <a:lnTo>
                      <a:pt x="3302" y="24511"/>
                    </a:lnTo>
                    <a:lnTo>
                      <a:pt x="20193" y="0"/>
                    </a:lnTo>
                    <a:lnTo>
                      <a:pt x="25400" y="0"/>
                    </a:lnTo>
                    <a:lnTo>
                      <a:pt x="13462" y="18288"/>
                    </a:lnTo>
                    <a:lnTo>
                      <a:pt x="21082" y="17780"/>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Freeform 198"/>
              <p:cNvSpPr/>
              <p:nvPr/>
            </p:nvSpPr>
            <p:spPr>
              <a:xfrm>
                <a:off x="7901305" y="8283575"/>
                <a:ext cx="24004" cy="44070"/>
              </a:xfrm>
              <a:custGeom>
                <a:avLst/>
                <a:gdLst/>
                <a:ahLst/>
                <a:cxnLst/>
                <a:rect l="0" t="0" r="0" b="0"/>
                <a:pathLst>
                  <a:path w="24004" h="44070">
                    <a:moveTo>
                      <a:pt x="0" y="12446"/>
                    </a:moveTo>
                    <a:lnTo>
                      <a:pt x="1016" y="7112"/>
                    </a:lnTo>
                    <a:lnTo>
                      <a:pt x="3937" y="3302"/>
                    </a:lnTo>
                    <a:lnTo>
                      <a:pt x="12065" y="0"/>
                    </a:lnTo>
                    <a:lnTo>
                      <a:pt x="20193" y="3302"/>
                    </a:lnTo>
                    <a:lnTo>
                      <a:pt x="23114" y="7112"/>
                    </a:lnTo>
                    <a:lnTo>
                      <a:pt x="24003" y="12446"/>
                    </a:lnTo>
                    <a:lnTo>
                      <a:pt x="24003" y="31623"/>
                    </a:lnTo>
                    <a:lnTo>
                      <a:pt x="23114" y="36957"/>
                    </a:lnTo>
                    <a:lnTo>
                      <a:pt x="20193" y="41275"/>
                    </a:lnTo>
                    <a:lnTo>
                      <a:pt x="12065" y="44069"/>
                    </a:lnTo>
                    <a:lnTo>
                      <a:pt x="3937" y="41275"/>
                    </a:lnTo>
                    <a:lnTo>
                      <a:pt x="1016" y="36957"/>
                    </a:lnTo>
                    <a:lnTo>
                      <a:pt x="0" y="31623"/>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Freeform 199"/>
              <p:cNvSpPr/>
              <p:nvPr/>
            </p:nvSpPr>
            <p:spPr>
              <a:xfrm>
                <a:off x="7896987" y="8279257"/>
                <a:ext cx="32640" cy="52706"/>
              </a:xfrm>
              <a:custGeom>
                <a:avLst/>
                <a:gdLst/>
                <a:ahLst/>
                <a:cxnLst/>
                <a:rect l="0" t="0" r="0" b="0"/>
                <a:pathLst>
                  <a:path w="32640" h="52706">
                    <a:moveTo>
                      <a:pt x="1524" y="8636"/>
                    </a:moveTo>
                    <a:lnTo>
                      <a:pt x="4826" y="3810"/>
                    </a:lnTo>
                    <a:lnTo>
                      <a:pt x="10160" y="889"/>
                    </a:lnTo>
                    <a:lnTo>
                      <a:pt x="16383" y="0"/>
                    </a:lnTo>
                    <a:lnTo>
                      <a:pt x="22606" y="889"/>
                    </a:lnTo>
                    <a:lnTo>
                      <a:pt x="27940" y="3810"/>
                    </a:lnTo>
                    <a:lnTo>
                      <a:pt x="31242" y="8636"/>
                    </a:lnTo>
                    <a:lnTo>
                      <a:pt x="32639" y="15367"/>
                    </a:lnTo>
                    <a:lnTo>
                      <a:pt x="32639" y="37338"/>
                    </a:lnTo>
                    <a:lnTo>
                      <a:pt x="31242" y="44069"/>
                    </a:lnTo>
                    <a:lnTo>
                      <a:pt x="27940" y="48895"/>
                    </a:lnTo>
                    <a:lnTo>
                      <a:pt x="22606" y="51816"/>
                    </a:lnTo>
                    <a:lnTo>
                      <a:pt x="16383" y="52705"/>
                    </a:lnTo>
                    <a:lnTo>
                      <a:pt x="10160" y="51816"/>
                    </a:lnTo>
                    <a:lnTo>
                      <a:pt x="4826" y="48895"/>
                    </a:lnTo>
                    <a:lnTo>
                      <a:pt x="1524" y="44069"/>
                    </a:lnTo>
                    <a:lnTo>
                      <a:pt x="0" y="37338"/>
                    </a:lnTo>
                    <a:lnTo>
                      <a:pt x="0" y="15367"/>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Freeform 200"/>
              <p:cNvSpPr/>
              <p:nvPr/>
            </p:nvSpPr>
            <p:spPr>
              <a:xfrm>
                <a:off x="7866761" y="7836662"/>
                <a:ext cx="18289" cy="17273"/>
              </a:xfrm>
              <a:custGeom>
                <a:avLst/>
                <a:gdLst/>
                <a:ahLst/>
                <a:cxnLst/>
                <a:rect l="0" t="0" r="0" b="0"/>
                <a:pathLst>
                  <a:path w="18289" h="17273">
                    <a:moveTo>
                      <a:pt x="9144" y="0"/>
                    </a:moveTo>
                    <a:lnTo>
                      <a:pt x="15367" y="2413"/>
                    </a:lnTo>
                    <a:lnTo>
                      <a:pt x="18288" y="8636"/>
                    </a:lnTo>
                    <a:lnTo>
                      <a:pt x="15367" y="14351"/>
                    </a:lnTo>
                    <a:lnTo>
                      <a:pt x="9144" y="17272"/>
                    </a:lnTo>
                    <a:lnTo>
                      <a:pt x="2921" y="14351"/>
                    </a:lnTo>
                    <a:lnTo>
                      <a:pt x="0" y="8636"/>
                    </a:lnTo>
                    <a:lnTo>
                      <a:pt x="2921" y="2413"/>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Freeform 201"/>
              <p:cNvSpPr/>
              <p:nvPr/>
            </p:nvSpPr>
            <p:spPr>
              <a:xfrm>
                <a:off x="7863967" y="7858252"/>
                <a:ext cx="23877" cy="22607"/>
              </a:xfrm>
              <a:custGeom>
                <a:avLst/>
                <a:gdLst/>
                <a:ahLst/>
                <a:cxnLst/>
                <a:rect l="0" t="0" r="0" b="0"/>
                <a:pathLst>
                  <a:path w="23877" h="22607">
                    <a:moveTo>
                      <a:pt x="3810" y="3302"/>
                    </a:moveTo>
                    <a:lnTo>
                      <a:pt x="11938" y="0"/>
                    </a:lnTo>
                    <a:lnTo>
                      <a:pt x="20066" y="3302"/>
                    </a:lnTo>
                    <a:lnTo>
                      <a:pt x="23876" y="11557"/>
                    </a:lnTo>
                    <a:lnTo>
                      <a:pt x="20066" y="19177"/>
                    </a:lnTo>
                    <a:lnTo>
                      <a:pt x="11938" y="22606"/>
                    </a:lnTo>
                    <a:lnTo>
                      <a:pt x="3810" y="19177"/>
                    </a:lnTo>
                    <a:lnTo>
                      <a:pt x="0" y="11049"/>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Freeform 202"/>
              <p:cNvSpPr/>
              <p:nvPr/>
            </p:nvSpPr>
            <p:spPr>
              <a:xfrm>
                <a:off x="7859522" y="7831836"/>
                <a:ext cx="32640" cy="53341"/>
              </a:xfrm>
              <a:custGeom>
                <a:avLst/>
                <a:gdLst/>
                <a:ahLst/>
                <a:cxnLst/>
                <a:rect l="0" t="0" r="0" b="0"/>
                <a:pathLst>
                  <a:path w="32640" h="53341">
                    <a:moveTo>
                      <a:pt x="7747" y="24003"/>
                    </a:moveTo>
                    <a:lnTo>
                      <a:pt x="6731" y="22606"/>
                    </a:lnTo>
                    <a:lnTo>
                      <a:pt x="3937" y="18288"/>
                    </a:lnTo>
                    <a:lnTo>
                      <a:pt x="2921" y="13462"/>
                    </a:lnTo>
                    <a:lnTo>
                      <a:pt x="3937" y="8636"/>
                    </a:lnTo>
                    <a:lnTo>
                      <a:pt x="6731" y="3810"/>
                    </a:lnTo>
                    <a:lnTo>
                      <a:pt x="11049" y="1016"/>
                    </a:lnTo>
                    <a:lnTo>
                      <a:pt x="16383" y="0"/>
                    </a:lnTo>
                    <a:lnTo>
                      <a:pt x="21717" y="1016"/>
                    </a:lnTo>
                    <a:lnTo>
                      <a:pt x="26035" y="3810"/>
                    </a:lnTo>
                    <a:lnTo>
                      <a:pt x="28829" y="8128"/>
                    </a:lnTo>
                    <a:lnTo>
                      <a:pt x="29845" y="13462"/>
                    </a:lnTo>
                    <a:lnTo>
                      <a:pt x="28829" y="18288"/>
                    </a:lnTo>
                    <a:lnTo>
                      <a:pt x="26035" y="22606"/>
                    </a:lnTo>
                    <a:lnTo>
                      <a:pt x="25019" y="24003"/>
                    </a:lnTo>
                    <a:lnTo>
                      <a:pt x="27940" y="26416"/>
                    </a:lnTo>
                    <a:lnTo>
                      <a:pt x="31750" y="31750"/>
                    </a:lnTo>
                    <a:lnTo>
                      <a:pt x="32639" y="37465"/>
                    </a:lnTo>
                    <a:lnTo>
                      <a:pt x="31750" y="43688"/>
                    </a:lnTo>
                    <a:lnTo>
                      <a:pt x="27940" y="49022"/>
                    </a:lnTo>
                    <a:lnTo>
                      <a:pt x="22606" y="52324"/>
                    </a:lnTo>
                    <a:lnTo>
                      <a:pt x="16383" y="53340"/>
                    </a:lnTo>
                    <a:lnTo>
                      <a:pt x="10160" y="52324"/>
                    </a:lnTo>
                    <a:lnTo>
                      <a:pt x="4826" y="49022"/>
                    </a:lnTo>
                    <a:lnTo>
                      <a:pt x="1016" y="43688"/>
                    </a:lnTo>
                    <a:lnTo>
                      <a:pt x="0" y="37465"/>
                    </a:lnTo>
                    <a:lnTo>
                      <a:pt x="1016" y="31750"/>
                    </a:lnTo>
                    <a:lnTo>
                      <a:pt x="4826" y="26416"/>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Freeform 203"/>
              <p:cNvSpPr/>
              <p:nvPr/>
            </p:nvSpPr>
            <p:spPr>
              <a:xfrm>
                <a:off x="7901305" y="7836662"/>
                <a:ext cx="24004" cy="44197"/>
              </a:xfrm>
              <a:custGeom>
                <a:avLst/>
                <a:gdLst/>
                <a:ahLst/>
                <a:cxnLst/>
                <a:rect l="0" t="0" r="0" b="0"/>
                <a:pathLst>
                  <a:path w="24004" h="44197">
                    <a:moveTo>
                      <a:pt x="0" y="12446"/>
                    </a:moveTo>
                    <a:lnTo>
                      <a:pt x="1016" y="7239"/>
                    </a:lnTo>
                    <a:lnTo>
                      <a:pt x="3937" y="2921"/>
                    </a:lnTo>
                    <a:lnTo>
                      <a:pt x="12065" y="0"/>
                    </a:lnTo>
                    <a:lnTo>
                      <a:pt x="20193" y="2921"/>
                    </a:lnTo>
                    <a:lnTo>
                      <a:pt x="23114" y="7239"/>
                    </a:lnTo>
                    <a:lnTo>
                      <a:pt x="24003" y="12446"/>
                    </a:lnTo>
                    <a:lnTo>
                      <a:pt x="24003" y="31242"/>
                    </a:lnTo>
                    <a:lnTo>
                      <a:pt x="23114" y="36957"/>
                    </a:lnTo>
                    <a:lnTo>
                      <a:pt x="20193" y="40767"/>
                    </a:lnTo>
                    <a:lnTo>
                      <a:pt x="12065" y="44196"/>
                    </a:lnTo>
                    <a:lnTo>
                      <a:pt x="3937" y="40767"/>
                    </a:lnTo>
                    <a:lnTo>
                      <a:pt x="1016" y="36957"/>
                    </a:lnTo>
                    <a:lnTo>
                      <a:pt x="0" y="31242"/>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Freeform 204"/>
              <p:cNvSpPr/>
              <p:nvPr/>
            </p:nvSpPr>
            <p:spPr>
              <a:xfrm>
                <a:off x="7896987" y="7831836"/>
                <a:ext cx="32640" cy="53341"/>
              </a:xfrm>
              <a:custGeom>
                <a:avLst/>
                <a:gdLst/>
                <a:ahLst/>
                <a:cxnLst/>
                <a:rect l="0" t="0" r="0" b="0"/>
                <a:pathLst>
                  <a:path w="32640" h="53341">
                    <a:moveTo>
                      <a:pt x="1524" y="9144"/>
                    </a:moveTo>
                    <a:lnTo>
                      <a:pt x="4826" y="4318"/>
                    </a:lnTo>
                    <a:lnTo>
                      <a:pt x="10160" y="1016"/>
                    </a:lnTo>
                    <a:lnTo>
                      <a:pt x="16383" y="0"/>
                    </a:lnTo>
                    <a:lnTo>
                      <a:pt x="22606" y="1016"/>
                    </a:lnTo>
                    <a:lnTo>
                      <a:pt x="27940" y="4318"/>
                    </a:lnTo>
                    <a:lnTo>
                      <a:pt x="31242" y="9144"/>
                    </a:lnTo>
                    <a:lnTo>
                      <a:pt x="32639" y="15875"/>
                    </a:lnTo>
                    <a:lnTo>
                      <a:pt x="32639" y="37973"/>
                    </a:lnTo>
                    <a:lnTo>
                      <a:pt x="31242" y="44704"/>
                    </a:lnTo>
                    <a:lnTo>
                      <a:pt x="27940" y="49403"/>
                    </a:lnTo>
                    <a:lnTo>
                      <a:pt x="22606" y="52324"/>
                    </a:lnTo>
                    <a:lnTo>
                      <a:pt x="16383" y="53340"/>
                    </a:lnTo>
                    <a:lnTo>
                      <a:pt x="10160" y="52324"/>
                    </a:lnTo>
                    <a:lnTo>
                      <a:pt x="4826" y="49403"/>
                    </a:lnTo>
                    <a:lnTo>
                      <a:pt x="1524" y="44704"/>
                    </a:lnTo>
                    <a:lnTo>
                      <a:pt x="0" y="37973"/>
                    </a:lnTo>
                    <a:lnTo>
                      <a:pt x="0" y="15875"/>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6" name="Straight Connector 205"/>
              <p:cNvCxnSpPr/>
              <p:nvPr/>
            </p:nvCxnSpPr>
            <p:spPr>
              <a:xfrm>
                <a:off x="7886700" y="7289800"/>
                <a:ext cx="38100"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1320037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130300" y="850900"/>
            <a:ext cx="7315200" cy="369332"/>
          </a:xfrm>
          <a:prstGeom prst="rect">
            <a:avLst/>
          </a:prstGeom>
          <a:noFill/>
        </p:spPr>
        <p:txBody>
          <a:bodyPr vert="horz" rtlCol="0">
            <a:spAutoFit/>
          </a:bodyPr>
          <a:lstStyle/>
          <a:p>
            <a:pPr algn="ctr"/>
            <a:r>
              <a:rPr lang="en-US" sz="900" smtClean="0">
                <a:solidFill>
                  <a:srgbClr val="480048"/>
                </a:solidFill>
                <a:latin typeface="Arial - 11"/>
              </a:rPr>
              <a:t>Graphing Variables</a:t>
            </a:r>
          </a:p>
          <a:p>
            <a:r>
              <a:rPr lang="en-US" sz="900" smtClean="0">
                <a:solidFill>
                  <a:srgbClr val="480048"/>
                </a:solidFill>
                <a:latin typeface="Arial - 11"/>
              </a:rPr>
              <a:t>Drag the correct label to each axis.</a:t>
            </a:r>
            <a:endParaRPr lang="en-US" sz="900">
              <a:solidFill>
                <a:srgbClr val="480048"/>
              </a:solidFill>
              <a:latin typeface="Arial - 11"/>
            </a:endParaRPr>
          </a:p>
        </p:txBody>
      </p:sp>
      <p:sp>
        <p:nvSpPr>
          <p:cNvPr id="3" name="TextBox 2"/>
          <p:cNvSpPr txBox="1"/>
          <p:nvPr/>
        </p:nvSpPr>
        <p:spPr>
          <a:xfrm>
            <a:off x="3848100" y="3200400"/>
            <a:ext cx="2844800" cy="200055"/>
          </a:xfrm>
          <a:prstGeom prst="rect">
            <a:avLst/>
          </a:prstGeom>
          <a:noFill/>
        </p:spPr>
        <p:txBody>
          <a:bodyPr vert="horz" rtlCol="0">
            <a:spAutoFit/>
          </a:bodyPr>
          <a:lstStyle/>
          <a:p>
            <a:r>
              <a:rPr lang="en-US" sz="700" b="1" smtClean="0">
                <a:solidFill>
                  <a:srgbClr val="800080"/>
                </a:solidFill>
                <a:latin typeface="Arial - 9"/>
              </a:rPr>
              <a:t>D- Dependent Variable</a:t>
            </a:r>
            <a:endParaRPr lang="en-US" sz="700" b="1">
              <a:solidFill>
                <a:srgbClr val="800080"/>
              </a:solidFill>
              <a:latin typeface="Arial - 9"/>
            </a:endParaRPr>
          </a:p>
        </p:txBody>
      </p:sp>
      <p:pic>
        <p:nvPicPr>
          <p:cNvPr id="4" name="Picture 3">
            <a:hlinkClick r:id="" action="ppaction://hlinkshowjump?jump=firstslide"/>
          </p:cNvPr>
          <p:cNvPicPr>
            <a:picLocks/>
          </p:cNvPicPr>
          <p:nvPr/>
        </p:nvPicPr>
        <p:blipFill>
          <a:blip r:embed="rId5">
            <a:extLst>
              <a:ext uri="{28A0092B-C50C-407E-A947-70E740481C1C}">
                <a14:useLocalDpi xmlns:a14="http://schemas.microsoft.com/office/drawing/2010/main" val="0"/>
              </a:ext>
            </a:extLst>
          </a:blip>
          <a:stretch>
            <a:fillRect/>
          </a:stretch>
        </p:blipFill>
        <p:spPr>
          <a:xfrm>
            <a:off x="9182100" y="190500"/>
            <a:ext cx="736600" cy="736600"/>
          </a:xfrm>
          <a:prstGeom prst="rect">
            <a:avLst/>
          </a:prstGeom>
          <a:solidFill>
            <a:scrgbClr r="0" g="0" b="0">
              <a:alpha val="0"/>
            </a:scrgbClr>
          </a:solidFill>
        </p:spPr>
      </p:pic>
      <p:pic>
        <p:nvPicPr>
          <p:cNvPr id="5" name="Picture 4">
            <a:hlinkClick r:id="" action="ppaction://hlinkshowjump?jump=nextslide"/>
          </p:cNvPr>
          <p:cNvPicPr>
            <a:picLocks/>
          </p:cNvPicPr>
          <p:nvPr/>
        </p:nvPicPr>
        <p:blipFill>
          <a:blip r:embed="rId6">
            <a:extLst>
              <a:ext uri="{28A0092B-C50C-407E-A947-70E740481C1C}">
                <a14:useLocalDpi xmlns:a14="http://schemas.microsoft.com/office/drawing/2010/main" val="0"/>
              </a:ext>
            </a:extLst>
          </a:blip>
          <a:stretch>
            <a:fillRect/>
          </a:stretch>
        </p:blipFill>
        <p:spPr>
          <a:xfrm>
            <a:off x="9309100" y="6972300"/>
            <a:ext cx="787400" cy="787400"/>
          </a:xfrm>
          <a:prstGeom prst="rect">
            <a:avLst/>
          </a:prstGeom>
          <a:solidFill>
            <a:scrgbClr r="0" g="0" b="0">
              <a:alpha val="0"/>
            </a:scrgbClr>
          </a:solidFill>
        </p:spPr>
      </p:pic>
      <p:sp>
        <p:nvSpPr>
          <p:cNvPr id="6" name="TextBox 5"/>
          <p:cNvSpPr txBox="1"/>
          <p:nvPr/>
        </p:nvSpPr>
        <p:spPr>
          <a:xfrm>
            <a:off x="3898900" y="3365500"/>
            <a:ext cx="3149600" cy="646331"/>
          </a:xfrm>
          <a:prstGeom prst="rect">
            <a:avLst/>
          </a:prstGeom>
          <a:noFill/>
        </p:spPr>
        <p:txBody>
          <a:bodyPr vert="horz" rtlCol="0">
            <a:spAutoFit/>
          </a:bodyPr>
          <a:lstStyle/>
          <a:p>
            <a:endParaRPr lang="en-US" smtClean="0"/>
          </a:p>
          <a:p>
            <a:r>
              <a:rPr lang="en-US" smtClean="0"/>
              <a:t>I</a:t>
            </a:r>
            <a:r>
              <a:rPr lang="en-US" b="1" smtClean="0">
                <a:solidFill>
                  <a:srgbClr val="800080"/>
                </a:solidFill>
                <a:latin typeface="Comic Sans MS - 24"/>
              </a:rPr>
              <a:t>- Independent Variable</a:t>
            </a:r>
            <a:endParaRPr lang="en-US" b="1">
              <a:solidFill>
                <a:srgbClr val="800080"/>
              </a:solidFill>
              <a:latin typeface="Comic Sans MS - 24"/>
            </a:endParaRPr>
          </a:p>
        </p:txBody>
      </p:sp>
      <p:grpSp>
        <p:nvGrpSpPr>
          <p:cNvPr id="9" name="Group 8"/>
          <p:cNvGrpSpPr/>
          <p:nvPr/>
        </p:nvGrpSpPr>
        <p:grpSpPr>
          <a:xfrm>
            <a:off x="2971800" y="3098800"/>
            <a:ext cx="3911600" cy="3022600"/>
            <a:chOff x="2971800" y="3098800"/>
            <a:chExt cx="3911600" cy="3022600"/>
          </a:xfrm>
        </p:grpSpPr>
        <p:cxnSp>
          <p:nvCxnSpPr>
            <p:cNvPr id="7" name="Straight Connector 6"/>
            <p:cNvCxnSpPr/>
            <p:nvPr/>
          </p:nvCxnSpPr>
          <p:spPr>
            <a:xfrm>
              <a:off x="2971800" y="3098800"/>
              <a:ext cx="0" cy="30099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984500" y="6121400"/>
              <a:ext cx="38989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4000500" y="5003800"/>
            <a:ext cx="1041400" cy="292388"/>
          </a:xfrm>
          <a:prstGeom prst="rect">
            <a:avLst/>
          </a:prstGeom>
          <a:noFill/>
        </p:spPr>
        <p:txBody>
          <a:bodyPr vert="horz" rtlCol="0">
            <a:spAutoFit/>
          </a:bodyPr>
          <a:lstStyle/>
          <a:p>
            <a:r>
              <a:rPr lang="en-US" sz="1300" b="1" smtClean="0">
                <a:solidFill>
                  <a:srgbClr val="800080"/>
                </a:solidFill>
                <a:latin typeface="Comic Sans MS - 18"/>
              </a:rPr>
              <a:t>X axis</a:t>
            </a:r>
            <a:endParaRPr lang="en-US" sz="1300" b="1">
              <a:solidFill>
                <a:srgbClr val="800080"/>
              </a:solidFill>
              <a:latin typeface="Comic Sans MS - 18"/>
            </a:endParaRPr>
          </a:p>
        </p:txBody>
      </p:sp>
      <p:sp>
        <p:nvSpPr>
          <p:cNvPr id="11" name="TextBox 10"/>
          <p:cNvSpPr txBox="1"/>
          <p:nvPr/>
        </p:nvSpPr>
        <p:spPr>
          <a:xfrm>
            <a:off x="4013200" y="5384800"/>
            <a:ext cx="1041400" cy="292388"/>
          </a:xfrm>
          <a:prstGeom prst="rect">
            <a:avLst/>
          </a:prstGeom>
          <a:noFill/>
        </p:spPr>
        <p:txBody>
          <a:bodyPr vert="horz" rtlCol="0">
            <a:spAutoFit/>
          </a:bodyPr>
          <a:lstStyle/>
          <a:p>
            <a:r>
              <a:rPr lang="en-US" sz="1300" b="1" smtClean="0">
                <a:solidFill>
                  <a:srgbClr val="800080"/>
                </a:solidFill>
                <a:latin typeface="Comic Sans MS - 18"/>
              </a:rPr>
              <a:t>Y axis</a:t>
            </a:r>
            <a:endParaRPr lang="en-US" sz="1300" b="1">
              <a:solidFill>
                <a:srgbClr val="800080"/>
              </a:solidFill>
              <a:latin typeface="Comic Sans MS - 18"/>
            </a:endParaRPr>
          </a:p>
        </p:txBody>
      </p:sp>
      <p:sp>
        <p:nvSpPr>
          <p:cNvPr id="12" name="TextBox 11"/>
          <p:cNvSpPr txBox="1"/>
          <p:nvPr/>
        </p:nvSpPr>
        <p:spPr>
          <a:xfrm>
            <a:off x="1460500" y="6883400"/>
            <a:ext cx="6451600" cy="369332"/>
          </a:xfrm>
          <a:prstGeom prst="rect">
            <a:avLst/>
          </a:prstGeom>
          <a:noFill/>
        </p:spPr>
        <p:txBody>
          <a:bodyPr vert="horz" rtlCol="0">
            <a:spAutoFit/>
          </a:bodyPr>
          <a:lstStyle/>
          <a:p>
            <a:r>
              <a:rPr lang="en-US" smtClean="0">
                <a:solidFill>
                  <a:srgbClr val="FF0000"/>
                </a:solidFill>
                <a:latin typeface="Comic Sans MS - 24"/>
              </a:rPr>
              <a:t>Check answers on next page when finished.</a:t>
            </a:r>
            <a:endParaRPr lang="en-US">
              <a:solidFill>
                <a:srgbClr val="FF0000"/>
              </a:solidFill>
              <a:latin typeface="Comic Sans MS - 24"/>
            </a:endParaRPr>
          </a:p>
        </p:txBody>
      </p:sp>
    </p:spTree>
    <p:controls>
      <mc:AlternateContent xmlns:mc="http://schemas.openxmlformats.org/markup-compatibility/2006">
        <mc:Choice xmlns:v="urn:schemas-microsoft-com:vml" Requires="v">
          <p:control spid="6146" name="ShockwaveFlash1" r:id="rId2" imgW="10159920" imgH="1803240"/>
        </mc:Choice>
        <mc:Fallback>
          <p:control name="ShockwaveFlash1" r:id="rId2" imgW="10159920" imgH="1803240">
            <p:pic>
              <p:nvPicPr>
                <p:cNvPr id="0" name="ShockwaveFlash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9144000" y="127000"/>
                  <a:ext cx="10160000" cy="18034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3329992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070100" y="762000"/>
            <a:ext cx="4876800" cy="230832"/>
          </a:xfrm>
          <a:prstGeom prst="rect">
            <a:avLst/>
          </a:prstGeom>
          <a:noFill/>
        </p:spPr>
        <p:txBody>
          <a:bodyPr vert="horz" rtlCol="0">
            <a:spAutoFit/>
          </a:bodyPr>
          <a:lstStyle/>
          <a:p>
            <a:r>
              <a:rPr lang="en-US" sz="900" smtClean="0">
                <a:solidFill>
                  <a:srgbClr val="FFFFE0"/>
                </a:solidFill>
                <a:latin typeface="Arial - 11"/>
              </a:rPr>
              <a:t>DRY MIX  and Variables</a:t>
            </a:r>
            <a:endParaRPr lang="en-US" sz="900">
              <a:solidFill>
                <a:srgbClr val="FFFFE0"/>
              </a:solidFill>
              <a:latin typeface="Arial - 11"/>
            </a:endParaRPr>
          </a:p>
        </p:txBody>
      </p:sp>
      <p:grpSp>
        <p:nvGrpSpPr>
          <p:cNvPr id="8" name="Group 7"/>
          <p:cNvGrpSpPr/>
          <p:nvPr/>
        </p:nvGrpSpPr>
        <p:grpSpPr>
          <a:xfrm>
            <a:off x="1663700" y="2997200"/>
            <a:ext cx="6527800" cy="4022130"/>
            <a:chOff x="1663700" y="2997200"/>
            <a:chExt cx="6527800" cy="4022130"/>
          </a:xfrm>
        </p:grpSpPr>
        <p:sp>
          <p:nvSpPr>
            <p:cNvPr id="3" name="TextBox 2"/>
            <p:cNvSpPr txBox="1"/>
            <p:nvPr/>
          </p:nvSpPr>
          <p:spPr>
            <a:xfrm>
              <a:off x="1663700" y="4127500"/>
              <a:ext cx="2819400" cy="415498"/>
            </a:xfrm>
            <a:prstGeom prst="rect">
              <a:avLst/>
            </a:prstGeom>
            <a:noFill/>
          </p:spPr>
          <p:txBody>
            <a:bodyPr vert="horz" rtlCol="0">
              <a:spAutoFit/>
            </a:bodyPr>
            <a:lstStyle/>
            <a:p>
              <a:r>
                <a:rPr lang="en-US" sz="700" smtClean="0">
                  <a:solidFill>
                    <a:srgbClr val="000000"/>
                  </a:solidFill>
                  <a:latin typeface="Arial - 9"/>
                </a:rPr>
                <a:t>D- Dependent Variable</a:t>
              </a:r>
            </a:p>
            <a:p>
              <a:r>
                <a:rPr lang="en-US" sz="700" smtClean="0">
                  <a:solidFill>
                    <a:srgbClr val="000000"/>
                  </a:solidFill>
                  <a:latin typeface="Arial - 9"/>
                </a:rPr>
                <a:t>R- Responding Variable </a:t>
              </a:r>
            </a:p>
            <a:p>
              <a:r>
                <a:rPr lang="en-US" sz="700" smtClean="0">
                  <a:solidFill>
                    <a:srgbClr val="000000"/>
                  </a:solidFill>
                  <a:latin typeface="Arial - 9"/>
                </a:rPr>
                <a:t>Y- Y axis</a:t>
              </a:r>
              <a:endParaRPr lang="en-US" sz="700">
                <a:solidFill>
                  <a:srgbClr val="000000"/>
                </a:solidFill>
                <a:latin typeface="Arial - 9"/>
              </a:endParaRPr>
            </a:p>
          </p:txBody>
        </p:sp>
        <p:sp>
          <p:nvSpPr>
            <p:cNvPr id="4" name="TextBox 3"/>
            <p:cNvSpPr txBox="1"/>
            <p:nvPr/>
          </p:nvSpPr>
          <p:spPr>
            <a:xfrm>
              <a:off x="4914900" y="6096000"/>
              <a:ext cx="3048000" cy="923330"/>
            </a:xfrm>
            <a:prstGeom prst="rect">
              <a:avLst/>
            </a:prstGeom>
            <a:noFill/>
          </p:spPr>
          <p:txBody>
            <a:bodyPr vert="horz" rtlCol="0">
              <a:spAutoFit/>
            </a:bodyPr>
            <a:lstStyle/>
            <a:p>
              <a:r>
                <a:rPr lang="en-US" smtClean="0">
                  <a:solidFill>
                    <a:srgbClr val="000000"/>
                  </a:solidFill>
                  <a:latin typeface="Comic Sans MS - 24"/>
                </a:rPr>
                <a:t>M - Manipulated Variable</a:t>
              </a:r>
            </a:p>
            <a:p>
              <a:r>
                <a:rPr lang="en-US" smtClean="0">
                  <a:solidFill>
                    <a:srgbClr val="000000"/>
                  </a:solidFill>
                  <a:latin typeface="Comic Sans MS - 24"/>
                </a:rPr>
                <a:t>I- Independent Variable</a:t>
              </a:r>
            </a:p>
            <a:p>
              <a:r>
                <a:rPr lang="en-US" smtClean="0">
                  <a:solidFill>
                    <a:srgbClr val="000000"/>
                  </a:solidFill>
                  <a:latin typeface="Comic Sans MS - 24"/>
                </a:rPr>
                <a:t>X axis</a:t>
              </a:r>
              <a:endParaRPr lang="en-US">
                <a:solidFill>
                  <a:srgbClr val="000000"/>
                </a:solidFill>
                <a:latin typeface="Comic Sans MS - 24"/>
              </a:endParaRPr>
            </a:p>
          </p:txBody>
        </p:sp>
        <p:grpSp>
          <p:nvGrpSpPr>
            <p:cNvPr id="7" name="Group 6"/>
            <p:cNvGrpSpPr/>
            <p:nvPr/>
          </p:nvGrpSpPr>
          <p:grpSpPr>
            <a:xfrm>
              <a:off x="4279900" y="2997200"/>
              <a:ext cx="3911600" cy="3022600"/>
              <a:chOff x="4279900" y="2997200"/>
              <a:chExt cx="3911600" cy="3022600"/>
            </a:xfrm>
          </p:grpSpPr>
          <p:cxnSp>
            <p:nvCxnSpPr>
              <p:cNvPr id="5" name="Straight Connector 4"/>
              <p:cNvCxnSpPr/>
              <p:nvPr/>
            </p:nvCxnSpPr>
            <p:spPr>
              <a:xfrm>
                <a:off x="4279900" y="2997200"/>
                <a:ext cx="0" cy="300990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292600" y="6019800"/>
                <a:ext cx="3898900" cy="0"/>
              </a:xfrm>
              <a:prstGeom prst="line">
                <a:avLst/>
              </a:prstGeom>
              <a:ln w="381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pic>
        <p:nvPicPr>
          <p:cNvPr id="9" name="Picture 8">
            <a:hlinkClick r:id="" action="ppaction://hlinkshowjump?jump=firstslide"/>
          </p:cNvPr>
          <p:cNvPicPr>
            <a:picLocks/>
          </p:cNvPicPr>
          <p:nvPr/>
        </p:nvPicPr>
        <p:blipFill>
          <a:blip r:embed="rId5">
            <a:extLst>
              <a:ext uri="{28A0092B-C50C-407E-A947-70E740481C1C}">
                <a14:useLocalDpi xmlns:a14="http://schemas.microsoft.com/office/drawing/2010/main" val="0"/>
              </a:ext>
            </a:extLst>
          </a:blip>
          <a:stretch>
            <a:fillRect/>
          </a:stretch>
        </p:blipFill>
        <p:spPr>
          <a:xfrm>
            <a:off x="9182100" y="190500"/>
            <a:ext cx="736600" cy="736600"/>
          </a:xfrm>
          <a:prstGeom prst="rect">
            <a:avLst/>
          </a:prstGeom>
          <a:solidFill>
            <a:scrgbClr r="0" g="0" b="0">
              <a:alpha val="0"/>
            </a:scrgbClr>
          </a:solidFill>
        </p:spPr>
      </p:pic>
      <p:pic>
        <p:nvPicPr>
          <p:cNvPr id="10" name="Picture 9">
            <a:hlinkClick r:id="" action="ppaction://hlinkshowjump?jump=previousslide"/>
          </p:cNvPr>
          <p:cNvPicPr>
            <a:picLocks/>
          </p:cNvPicPr>
          <p:nvPr/>
        </p:nvPicPr>
        <p:blipFill>
          <a:blip r:embed="rId6">
            <a:extLst>
              <a:ext uri="{28A0092B-C50C-407E-A947-70E740481C1C}">
                <a14:useLocalDpi xmlns:a14="http://schemas.microsoft.com/office/drawing/2010/main" val="0"/>
              </a:ext>
            </a:extLst>
          </a:blip>
          <a:stretch>
            <a:fillRect/>
          </a:stretch>
        </p:blipFill>
        <p:spPr>
          <a:xfrm>
            <a:off x="9309100" y="6972300"/>
            <a:ext cx="787400" cy="787400"/>
          </a:xfrm>
          <a:prstGeom prst="rect">
            <a:avLst/>
          </a:prstGeom>
          <a:solidFill>
            <a:scrgbClr r="0" g="0" b="0">
              <a:alpha val="0"/>
            </a:scrgbClr>
          </a:solidFill>
        </p:spPr>
      </p:pic>
      <p:sp>
        <p:nvSpPr>
          <p:cNvPr id="11" name="TextBox 10"/>
          <p:cNvSpPr txBox="1"/>
          <p:nvPr/>
        </p:nvSpPr>
        <p:spPr>
          <a:xfrm>
            <a:off x="457200" y="5499100"/>
            <a:ext cx="3759200" cy="692497"/>
          </a:xfrm>
          <a:prstGeom prst="rect">
            <a:avLst/>
          </a:prstGeom>
          <a:noFill/>
        </p:spPr>
        <p:txBody>
          <a:bodyPr vert="horz" rtlCol="0">
            <a:spAutoFit/>
          </a:bodyPr>
          <a:lstStyle/>
          <a:p>
            <a:r>
              <a:rPr lang="en-US" sz="1300" smtClean="0">
                <a:solidFill>
                  <a:srgbClr val="FF0000"/>
                </a:solidFill>
                <a:latin typeface="Comic Sans MS - 18"/>
              </a:rPr>
              <a:t>A clever way to remember where each variables goes on a graph is the saying DRY MIX . Discus and create another clever way to remember.</a:t>
            </a:r>
            <a:endParaRPr lang="en-US" sz="1300">
              <a:solidFill>
                <a:srgbClr val="FF0000"/>
              </a:solidFill>
              <a:latin typeface="Comic Sans MS - 18"/>
            </a:endParaRPr>
          </a:p>
        </p:txBody>
      </p:sp>
    </p:spTree>
    <p:controls>
      <mc:AlternateContent xmlns:mc="http://schemas.openxmlformats.org/markup-compatibility/2006">
        <mc:Choice xmlns:v="urn:schemas-microsoft-com:vml" Requires="v">
          <p:control spid="7170" name="ShockwaveFlash1" r:id="rId2" imgW="10159920" imgH="1803240"/>
        </mc:Choice>
        <mc:Fallback>
          <p:control name="ShockwaveFlash1" r:id="rId2" imgW="10159920" imgH="1803240">
            <p:pic>
              <p:nvPicPr>
                <p:cNvPr id="0" name="ShockwaveFlash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9144000" y="127000"/>
                  <a:ext cx="10160000" cy="18034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1468801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330200" y="2286000"/>
            <a:ext cx="9702800" cy="507831"/>
          </a:xfrm>
          <a:prstGeom prst="rect">
            <a:avLst/>
          </a:prstGeom>
          <a:noFill/>
        </p:spPr>
        <p:txBody>
          <a:bodyPr vert="horz" rtlCol="0">
            <a:spAutoFit/>
          </a:bodyPr>
          <a:lstStyle/>
          <a:p>
            <a:r>
              <a:rPr lang="en-US" sz="2700" smtClean="0">
                <a:solidFill>
                  <a:srgbClr val="32CD32"/>
                </a:solidFill>
                <a:latin typeface="Chalkboard - 36"/>
              </a:rPr>
              <a:t>Problem: </a:t>
            </a:r>
            <a:r>
              <a:rPr lang="en-US" sz="2700" smtClean="0">
                <a:solidFill>
                  <a:srgbClr val="0000FF"/>
                </a:solidFill>
                <a:latin typeface="Chalkboard - 36"/>
              </a:rPr>
              <a:t>Will fresh eggs float in salt water?</a:t>
            </a:r>
            <a:endParaRPr lang="en-US" sz="2700">
              <a:solidFill>
                <a:srgbClr val="0000FF"/>
              </a:solidFill>
              <a:latin typeface="Chalkboard - 36"/>
            </a:endParaRPr>
          </a:p>
        </p:txBody>
      </p:sp>
      <p:sp>
        <p:nvSpPr>
          <p:cNvPr id="3" name="TextBox 2"/>
          <p:cNvSpPr txBox="1"/>
          <p:nvPr/>
        </p:nvSpPr>
        <p:spPr>
          <a:xfrm>
            <a:off x="304800" y="3162300"/>
            <a:ext cx="2895600" cy="507831"/>
          </a:xfrm>
          <a:prstGeom prst="rect">
            <a:avLst/>
          </a:prstGeom>
          <a:noFill/>
        </p:spPr>
        <p:txBody>
          <a:bodyPr vert="horz" rtlCol="0">
            <a:spAutoFit/>
          </a:bodyPr>
          <a:lstStyle/>
          <a:p>
            <a:r>
              <a:rPr lang="en-US" sz="2700" smtClean="0">
                <a:solidFill>
                  <a:srgbClr val="32CD32"/>
                </a:solidFill>
                <a:latin typeface="Chalkboard - 36"/>
              </a:rPr>
              <a:t>Hypothesis:</a:t>
            </a:r>
            <a:endParaRPr lang="en-US" sz="2700">
              <a:solidFill>
                <a:srgbClr val="32CD32"/>
              </a:solidFill>
              <a:latin typeface="Chalkboard - 36"/>
            </a:endParaRPr>
          </a:p>
        </p:txBody>
      </p:sp>
      <p:sp>
        <p:nvSpPr>
          <p:cNvPr id="4" name="TextBox 3"/>
          <p:cNvSpPr txBox="1"/>
          <p:nvPr/>
        </p:nvSpPr>
        <p:spPr>
          <a:xfrm>
            <a:off x="2374900" y="342900"/>
            <a:ext cx="7874000" cy="1169551"/>
          </a:xfrm>
          <a:prstGeom prst="rect">
            <a:avLst/>
          </a:prstGeom>
          <a:noFill/>
        </p:spPr>
        <p:txBody>
          <a:bodyPr vert="horz" rtlCol="0">
            <a:spAutoFit/>
          </a:bodyPr>
          <a:lstStyle/>
          <a:p>
            <a:pPr algn="ctr"/>
            <a:r>
              <a:rPr lang="en-US" sz="3500" smtClean="0">
                <a:solidFill>
                  <a:srgbClr val="0000FF"/>
                </a:solidFill>
                <a:latin typeface="Chalkboard - 47"/>
              </a:rPr>
              <a:t>An Eggsperiment...</a:t>
            </a:r>
          </a:p>
          <a:p>
            <a:pPr algn="ctr"/>
            <a:r>
              <a:rPr lang="en-US" sz="3500" smtClean="0">
                <a:solidFill>
                  <a:srgbClr val="0000FF"/>
                </a:solidFill>
                <a:latin typeface="Chalkboard - 47"/>
              </a:rPr>
              <a:t>Can an Egg Float?</a:t>
            </a:r>
            <a:endParaRPr lang="en-US" sz="3500">
              <a:solidFill>
                <a:srgbClr val="0000FF"/>
              </a:solidFill>
              <a:latin typeface="Chalkboard - 47"/>
            </a:endParaRPr>
          </a:p>
        </p:txBody>
      </p:sp>
      <p:grpSp>
        <p:nvGrpSpPr>
          <p:cNvPr id="16" name="Group 15"/>
          <p:cNvGrpSpPr/>
          <p:nvPr/>
        </p:nvGrpSpPr>
        <p:grpSpPr>
          <a:xfrm>
            <a:off x="1479550" y="196596"/>
            <a:ext cx="1929512" cy="1994155"/>
            <a:chOff x="1479550" y="196596"/>
            <a:chExt cx="1929512" cy="1994155"/>
          </a:xfrm>
        </p:grpSpPr>
        <p:sp>
          <p:nvSpPr>
            <p:cNvPr id="5" name="Freeform 4"/>
            <p:cNvSpPr/>
            <p:nvPr/>
          </p:nvSpPr>
          <p:spPr>
            <a:xfrm>
              <a:off x="1479931" y="196596"/>
              <a:ext cx="1929131" cy="1993393"/>
            </a:xfrm>
            <a:custGeom>
              <a:avLst/>
              <a:gdLst/>
              <a:ahLst/>
              <a:cxnLst/>
              <a:rect l="0" t="0" r="0" b="0"/>
              <a:pathLst>
                <a:path w="1929131" h="1993393">
                  <a:moveTo>
                    <a:pt x="189103" y="452628"/>
                  </a:moveTo>
                  <a:lnTo>
                    <a:pt x="206375" y="417576"/>
                  </a:lnTo>
                  <a:lnTo>
                    <a:pt x="222250" y="385445"/>
                  </a:lnTo>
                  <a:lnTo>
                    <a:pt x="236220" y="356108"/>
                  </a:lnTo>
                  <a:lnTo>
                    <a:pt x="249174" y="329692"/>
                  </a:lnTo>
                  <a:lnTo>
                    <a:pt x="260604" y="305689"/>
                  </a:lnTo>
                  <a:lnTo>
                    <a:pt x="271272" y="284607"/>
                  </a:lnTo>
                  <a:lnTo>
                    <a:pt x="280797" y="265430"/>
                  </a:lnTo>
                  <a:lnTo>
                    <a:pt x="289941" y="248666"/>
                  </a:lnTo>
                  <a:lnTo>
                    <a:pt x="298577" y="233680"/>
                  </a:lnTo>
                  <a:lnTo>
                    <a:pt x="306705" y="220726"/>
                  </a:lnTo>
                  <a:lnTo>
                    <a:pt x="314452" y="209296"/>
                  </a:lnTo>
                  <a:lnTo>
                    <a:pt x="330708" y="191008"/>
                  </a:lnTo>
                  <a:lnTo>
                    <a:pt x="347980" y="177546"/>
                  </a:lnTo>
                  <a:lnTo>
                    <a:pt x="367665" y="167513"/>
                  </a:lnTo>
                  <a:lnTo>
                    <a:pt x="391160" y="159385"/>
                  </a:lnTo>
                  <a:lnTo>
                    <a:pt x="419989" y="152146"/>
                  </a:lnTo>
                  <a:lnTo>
                    <a:pt x="436880" y="148336"/>
                  </a:lnTo>
                  <a:lnTo>
                    <a:pt x="455041" y="144399"/>
                  </a:lnTo>
                  <a:lnTo>
                    <a:pt x="475742" y="140081"/>
                  </a:lnTo>
                  <a:lnTo>
                    <a:pt x="498221" y="135382"/>
                  </a:lnTo>
                  <a:lnTo>
                    <a:pt x="523240" y="129540"/>
                  </a:lnTo>
                  <a:lnTo>
                    <a:pt x="550545" y="122809"/>
                  </a:lnTo>
                  <a:lnTo>
                    <a:pt x="580390" y="115697"/>
                  </a:lnTo>
                  <a:lnTo>
                    <a:pt x="613410" y="106553"/>
                  </a:lnTo>
                  <a:lnTo>
                    <a:pt x="648970" y="96393"/>
                  </a:lnTo>
                  <a:lnTo>
                    <a:pt x="687832" y="84455"/>
                  </a:lnTo>
                  <a:lnTo>
                    <a:pt x="729107" y="70993"/>
                  </a:lnTo>
                  <a:lnTo>
                    <a:pt x="768477" y="56642"/>
                  </a:lnTo>
                  <a:lnTo>
                    <a:pt x="845312" y="29210"/>
                  </a:lnTo>
                  <a:lnTo>
                    <a:pt x="884174" y="17780"/>
                  </a:lnTo>
                  <a:lnTo>
                    <a:pt x="924052" y="8128"/>
                  </a:lnTo>
                  <a:lnTo>
                    <a:pt x="965835" y="2413"/>
                  </a:lnTo>
                  <a:lnTo>
                    <a:pt x="987425" y="508"/>
                  </a:lnTo>
                  <a:lnTo>
                    <a:pt x="1009904" y="0"/>
                  </a:lnTo>
                  <a:lnTo>
                    <a:pt x="1044067" y="508"/>
                  </a:lnTo>
                  <a:lnTo>
                    <a:pt x="1077087" y="1905"/>
                  </a:lnTo>
                  <a:lnTo>
                    <a:pt x="1109345" y="4826"/>
                  </a:lnTo>
                  <a:lnTo>
                    <a:pt x="1140460" y="8636"/>
                  </a:lnTo>
                  <a:lnTo>
                    <a:pt x="1171702" y="12954"/>
                  </a:lnTo>
                  <a:lnTo>
                    <a:pt x="1201928" y="18669"/>
                  </a:lnTo>
                  <a:lnTo>
                    <a:pt x="1231265" y="25400"/>
                  </a:lnTo>
                  <a:lnTo>
                    <a:pt x="1259967" y="33147"/>
                  </a:lnTo>
                  <a:lnTo>
                    <a:pt x="1287907" y="42164"/>
                  </a:lnTo>
                  <a:lnTo>
                    <a:pt x="1315212" y="51816"/>
                  </a:lnTo>
                  <a:lnTo>
                    <a:pt x="1342136" y="62865"/>
                  </a:lnTo>
                  <a:lnTo>
                    <a:pt x="1368044" y="74422"/>
                  </a:lnTo>
                  <a:lnTo>
                    <a:pt x="1392936" y="87376"/>
                  </a:lnTo>
                  <a:lnTo>
                    <a:pt x="1417955" y="101219"/>
                  </a:lnTo>
                  <a:lnTo>
                    <a:pt x="1441450" y="116078"/>
                  </a:lnTo>
                  <a:lnTo>
                    <a:pt x="1464945" y="131953"/>
                  </a:lnTo>
                  <a:lnTo>
                    <a:pt x="1487551" y="148717"/>
                  </a:lnTo>
                  <a:lnTo>
                    <a:pt x="1509141" y="166497"/>
                  </a:lnTo>
                  <a:lnTo>
                    <a:pt x="1530731" y="185293"/>
                  </a:lnTo>
                  <a:lnTo>
                    <a:pt x="1551432" y="204978"/>
                  </a:lnTo>
                  <a:lnTo>
                    <a:pt x="1571117" y="226060"/>
                  </a:lnTo>
                  <a:lnTo>
                    <a:pt x="1590802" y="247650"/>
                  </a:lnTo>
                  <a:lnTo>
                    <a:pt x="1609471" y="270256"/>
                  </a:lnTo>
                  <a:lnTo>
                    <a:pt x="1627251" y="294259"/>
                  </a:lnTo>
                  <a:lnTo>
                    <a:pt x="1645031" y="318643"/>
                  </a:lnTo>
                  <a:lnTo>
                    <a:pt x="1661795" y="344170"/>
                  </a:lnTo>
                  <a:lnTo>
                    <a:pt x="1693418" y="398399"/>
                  </a:lnTo>
                  <a:lnTo>
                    <a:pt x="1722755" y="455930"/>
                  </a:lnTo>
                  <a:lnTo>
                    <a:pt x="1749679" y="517906"/>
                  </a:lnTo>
                  <a:lnTo>
                    <a:pt x="1755394" y="535178"/>
                  </a:lnTo>
                  <a:lnTo>
                    <a:pt x="1759204" y="553466"/>
                  </a:lnTo>
                  <a:lnTo>
                    <a:pt x="1760601" y="571119"/>
                  </a:lnTo>
                  <a:lnTo>
                    <a:pt x="1760601" y="589407"/>
                  </a:lnTo>
                  <a:lnTo>
                    <a:pt x="1756791" y="625856"/>
                  </a:lnTo>
                  <a:lnTo>
                    <a:pt x="1751584" y="662813"/>
                  </a:lnTo>
                  <a:lnTo>
                    <a:pt x="1746758" y="699389"/>
                  </a:lnTo>
                  <a:lnTo>
                    <a:pt x="1745361" y="736346"/>
                  </a:lnTo>
                  <a:lnTo>
                    <a:pt x="1747266" y="754507"/>
                  </a:lnTo>
                  <a:lnTo>
                    <a:pt x="1751076" y="772287"/>
                  </a:lnTo>
                  <a:lnTo>
                    <a:pt x="1756791" y="790575"/>
                  </a:lnTo>
                  <a:lnTo>
                    <a:pt x="1765427" y="808228"/>
                  </a:lnTo>
                  <a:lnTo>
                    <a:pt x="1786128" y="842899"/>
                  </a:lnTo>
                  <a:lnTo>
                    <a:pt x="1806321" y="874014"/>
                  </a:lnTo>
                  <a:lnTo>
                    <a:pt x="1825498" y="902335"/>
                  </a:lnTo>
                  <a:lnTo>
                    <a:pt x="1843278" y="928751"/>
                  </a:lnTo>
                  <a:lnTo>
                    <a:pt x="1860550" y="953262"/>
                  </a:lnTo>
                  <a:lnTo>
                    <a:pt x="1875917" y="976249"/>
                  </a:lnTo>
                  <a:lnTo>
                    <a:pt x="1889252" y="999363"/>
                  </a:lnTo>
                  <a:lnTo>
                    <a:pt x="1901317" y="1022858"/>
                  </a:lnTo>
                  <a:lnTo>
                    <a:pt x="1911858" y="1046353"/>
                  </a:lnTo>
                  <a:lnTo>
                    <a:pt x="1919605" y="1071753"/>
                  </a:lnTo>
                  <a:lnTo>
                    <a:pt x="1925320" y="1098677"/>
                  </a:lnTo>
                  <a:lnTo>
                    <a:pt x="1928622" y="1128395"/>
                  </a:lnTo>
                  <a:lnTo>
                    <a:pt x="1929130" y="1161034"/>
                  </a:lnTo>
                  <a:lnTo>
                    <a:pt x="1928622" y="1178814"/>
                  </a:lnTo>
                  <a:lnTo>
                    <a:pt x="1927225" y="1197610"/>
                  </a:lnTo>
                  <a:lnTo>
                    <a:pt x="1924812" y="1217295"/>
                  </a:lnTo>
                  <a:lnTo>
                    <a:pt x="1921891" y="1238377"/>
                  </a:lnTo>
                  <a:lnTo>
                    <a:pt x="1918081" y="1260475"/>
                  </a:lnTo>
                  <a:lnTo>
                    <a:pt x="1913763" y="1283970"/>
                  </a:lnTo>
                  <a:lnTo>
                    <a:pt x="1909445" y="1299845"/>
                  </a:lnTo>
                  <a:lnTo>
                    <a:pt x="1905127" y="1315212"/>
                  </a:lnTo>
                  <a:lnTo>
                    <a:pt x="1894586" y="1342517"/>
                  </a:lnTo>
                  <a:lnTo>
                    <a:pt x="1881632" y="1367028"/>
                  </a:lnTo>
                  <a:lnTo>
                    <a:pt x="1866773" y="1388618"/>
                  </a:lnTo>
                  <a:lnTo>
                    <a:pt x="1850390" y="1407795"/>
                  </a:lnTo>
                  <a:lnTo>
                    <a:pt x="1832229" y="1424559"/>
                  </a:lnTo>
                  <a:lnTo>
                    <a:pt x="1812925" y="1440434"/>
                  </a:lnTo>
                  <a:lnTo>
                    <a:pt x="1792859" y="1454404"/>
                  </a:lnTo>
                  <a:lnTo>
                    <a:pt x="1750060" y="1480820"/>
                  </a:lnTo>
                  <a:lnTo>
                    <a:pt x="1706372" y="1506728"/>
                  </a:lnTo>
                  <a:lnTo>
                    <a:pt x="1684401" y="1520190"/>
                  </a:lnTo>
                  <a:lnTo>
                    <a:pt x="1663192" y="1535049"/>
                  </a:lnTo>
                  <a:lnTo>
                    <a:pt x="1642618" y="1551305"/>
                  </a:lnTo>
                  <a:lnTo>
                    <a:pt x="1622933" y="1569085"/>
                  </a:lnTo>
                  <a:lnTo>
                    <a:pt x="1605153" y="1590167"/>
                  </a:lnTo>
                  <a:lnTo>
                    <a:pt x="1589786" y="1612773"/>
                  </a:lnTo>
                  <a:lnTo>
                    <a:pt x="1576324" y="1637284"/>
                  </a:lnTo>
                  <a:lnTo>
                    <a:pt x="1564386" y="1662176"/>
                  </a:lnTo>
                  <a:lnTo>
                    <a:pt x="1540383" y="1712595"/>
                  </a:lnTo>
                  <a:lnTo>
                    <a:pt x="1527429" y="1737106"/>
                  </a:lnTo>
                  <a:lnTo>
                    <a:pt x="1512062" y="1759204"/>
                  </a:lnTo>
                  <a:lnTo>
                    <a:pt x="1494790" y="1780794"/>
                  </a:lnTo>
                  <a:lnTo>
                    <a:pt x="1475486" y="1800987"/>
                  </a:lnTo>
                  <a:lnTo>
                    <a:pt x="1455420" y="1820545"/>
                  </a:lnTo>
                  <a:lnTo>
                    <a:pt x="1433322" y="1838833"/>
                  </a:lnTo>
                  <a:lnTo>
                    <a:pt x="1410208" y="1856613"/>
                  </a:lnTo>
                  <a:lnTo>
                    <a:pt x="1385824" y="1873377"/>
                  </a:lnTo>
                  <a:lnTo>
                    <a:pt x="1360297" y="1888744"/>
                  </a:lnTo>
                  <a:lnTo>
                    <a:pt x="1333500" y="1903603"/>
                  </a:lnTo>
                  <a:lnTo>
                    <a:pt x="1306068" y="1917065"/>
                  </a:lnTo>
                  <a:lnTo>
                    <a:pt x="1277747" y="1929511"/>
                  </a:lnTo>
                  <a:lnTo>
                    <a:pt x="1248537" y="1941068"/>
                  </a:lnTo>
                  <a:lnTo>
                    <a:pt x="1218692" y="1951609"/>
                  </a:lnTo>
                  <a:lnTo>
                    <a:pt x="1188466" y="1960753"/>
                  </a:lnTo>
                  <a:lnTo>
                    <a:pt x="1157732" y="1968881"/>
                  </a:lnTo>
                  <a:lnTo>
                    <a:pt x="1095375" y="1981835"/>
                  </a:lnTo>
                  <a:lnTo>
                    <a:pt x="1032510" y="1990090"/>
                  </a:lnTo>
                  <a:lnTo>
                    <a:pt x="969137" y="1993392"/>
                  </a:lnTo>
                  <a:lnTo>
                    <a:pt x="937895" y="1993392"/>
                  </a:lnTo>
                  <a:lnTo>
                    <a:pt x="906780" y="1991995"/>
                  </a:lnTo>
                  <a:lnTo>
                    <a:pt x="876554" y="1989074"/>
                  </a:lnTo>
                  <a:lnTo>
                    <a:pt x="846201" y="1984756"/>
                  </a:lnTo>
                  <a:lnTo>
                    <a:pt x="816483" y="1979549"/>
                  </a:lnTo>
                  <a:lnTo>
                    <a:pt x="787654" y="1972818"/>
                  </a:lnTo>
                  <a:lnTo>
                    <a:pt x="759841" y="1964563"/>
                  </a:lnTo>
                  <a:lnTo>
                    <a:pt x="733044" y="1954530"/>
                  </a:lnTo>
                  <a:lnTo>
                    <a:pt x="706628" y="1943989"/>
                  </a:lnTo>
                  <a:lnTo>
                    <a:pt x="681609" y="1931543"/>
                  </a:lnTo>
                  <a:lnTo>
                    <a:pt x="657606" y="1917065"/>
                  </a:lnTo>
                  <a:lnTo>
                    <a:pt x="635000" y="1901698"/>
                  </a:lnTo>
                  <a:lnTo>
                    <a:pt x="621665" y="1891157"/>
                  </a:lnTo>
                  <a:lnTo>
                    <a:pt x="609092" y="1878711"/>
                  </a:lnTo>
                  <a:lnTo>
                    <a:pt x="598551" y="1865757"/>
                  </a:lnTo>
                  <a:lnTo>
                    <a:pt x="588010" y="1851787"/>
                  </a:lnTo>
                  <a:lnTo>
                    <a:pt x="570230" y="1821053"/>
                  </a:lnTo>
                  <a:lnTo>
                    <a:pt x="554863" y="1788414"/>
                  </a:lnTo>
                  <a:lnTo>
                    <a:pt x="527558" y="1721231"/>
                  </a:lnTo>
                  <a:lnTo>
                    <a:pt x="513080" y="1689100"/>
                  </a:lnTo>
                  <a:lnTo>
                    <a:pt x="497840" y="1658874"/>
                  </a:lnTo>
                  <a:lnTo>
                    <a:pt x="486791" y="1642110"/>
                  </a:lnTo>
                  <a:lnTo>
                    <a:pt x="475234" y="1626743"/>
                  </a:lnTo>
                  <a:lnTo>
                    <a:pt x="463677" y="1613789"/>
                  </a:lnTo>
                  <a:lnTo>
                    <a:pt x="451231" y="1601724"/>
                  </a:lnTo>
                  <a:lnTo>
                    <a:pt x="438277" y="1591691"/>
                  </a:lnTo>
                  <a:lnTo>
                    <a:pt x="425323" y="1583055"/>
                  </a:lnTo>
                  <a:lnTo>
                    <a:pt x="397510" y="1569085"/>
                  </a:lnTo>
                  <a:lnTo>
                    <a:pt x="368681" y="1559433"/>
                  </a:lnTo>
                  <a:lnTo>
                    <a:pt x="338963" y="1552829"/>
                  </a:lnTo>
                  <a:lnTo>
                    <a:pt x="308229" y="1548384"/>
                  </a:lnTo>
                  <a:lnTo>
                    <a:pt x="276987" y="1545082"/>
                  </a:lnTo>
                  <a:lnTo>
                    <a:pt x="214122" y="1537843"/>
                  </a:lnTo>
                  <a:lnTo>
                    <a:pt x="182880" y="1532128"/>
                  </a:lnTo>
                  <a:lnTo>
                    <a:pt x="151765" y="1523492"/>
                  </a:lnTo>
                  <a:lnTo>
                    <a:pt x="121412" y="1511427"/>
                  </a:lnTo>
                  <a:lnTo>
                    <a:pt x="107061" y="1503807"/>
                  </a:lnTo>
                  <a:lnTo>
                    <a:pt x="92710" y="1494155"/>
                  </a:lnTo>
                  <a:lnTo>
                    <a:pt x="78232" y="1483614"/>
                  </a:lnTo>
                  <a:lnTo>
                    <a:pt x="64389" y="1471676"/>
                  </a:lnTo>
                  <a:lnTo>
                    <a:pt x="50927" y="1457706"/>
                  </a:lnTo>
                  <a:lnTo>
                    <a:pt x="37973" y="1442339"/>
                  </a:lnTo>
                  <a:lnTo>
                    <a:pt x="28829" y="1429385"/>
                  </a:lnTo>
                  <a:lnTo>
                    <a:pt x="20701" y="1415923"/>
                  </a:lnTo>
                  <a:lnTo>
                    <a:pt x="9144" y="1388618"/>
                  </a:lnTo>
                  <a:lnTo>
                    <a:pt x="2413" y="1360805"/>
                  </a:lnTo>
                  <a:lnTo>
                    <a:pt x="0" y="1331976"/>
                  </a:lnTo>
                  <a:lnTo>
                    <a:pt x="1524" y="1302258"/>
                  </a:lnTo>
                  <a:lnTo>
                    <a:pt x="5842" y="1272413"/>
                  </a:lnTo>
                  <a:lnTo>
                    <a:pt x="12446" y="1242187"/>
                  </a:lnTo>
                  <a:lnTo>
                    <a:pt x="21590" y="1211453"/>
                  </a:lnTo>
                  <a:lnTo>
                    <a:pt x="42799" y="1149985"/>
                  </a:lnTo>
                  <a:lnTo>
                    <a:pt x="64389" y="1089025"/>
                  </a:lnTo>
                  <a:lnTo>
                    <a:pt x="73914" y="1058799"/>
                  </a:lnTo>
                  <a:lnTo>
                    <a:pt x="82042" y="1029589"/>
                  </a:lnTo>
                  <a:lnTo>
                    <a:pt x="87884" y="1000252"/>
                  </a:lnTo>
                  <a:lnTo>
                    <a:pt x="90805" y="971931"/>
                  </a:lnTo>
                  <a:lnTo>
                    <a:pt x="90805" y="964819"/>
                  </a:lnTo>
                  <a:lnTo>
                    <a:pt x="89789" y="955675"/>
                  </a:lnTo>
                  <a:lnTo>
                    <a:pt x="88392" y="945134"/>
                  </a:lnTo>
                  <a:lnTo>
                    <a:pt x="86360" y="932180"/>
                  </a:lnTo>
                  <a:lnTo>
                    <a:pt x="84455" y="918210"/>
                  </a:lnTo>
                  <a:lnTo>
                    <a:pt x="81661" y="902843"/>
                  </a:lnTo>
                  <a:lnTo>
                    <a:pt x="75438" y="868807"/>
                  </a:lnTo>
                  <a:lnTo>
                    <a:pt x="69088" y="831342"/>
                  </a:lnTo>
                  <a:lnTo>
                    <a:pt x="63373" y="790575"/>
                  </a:lnTo>
                  <a:lnTo>
                    <a:pt x="58547" y="748792"/>
                  </a:lnTo>
                  <a:lnTo>
                    <a:pt x="55753" y="706501"/>
                  </a:lnTo>
                  <a:lnTo>
                    <a:pt x="55245" y="665226"/>
                  </a:lnTo>
                  <a:lnTo>
                    <a:pt x="56134" y="645541"/>
                  </a:lnTo>
                  <a:lnTo>
                    <a:pt x="58166" y="625856"/>
                  </a:lnTo>
                  <a:lnTo>
                    <a:pt x="60960" y="607187"/>
                  </a:lnTo>
                  <a:lnTo>
                    <a:pt x="65278" y="589407"/>
                  </a:lnTo>
                  <a:lnTo>
                    <a:pt x="70612" y="572643"/>
                  </a:lnTo>
                  <a:lnTo>
                    <a:pt x="76835" y="557276"/>
                  </a:lnTo>
                  <a:lnTo>
                    <a:pt x="84963" y="542798"/>
                  </a:lnTo>
                  <a:lnTo>
                    <a:pt x="94107" y="529844"/>
                  </a:lnTo>
                  <a:lnTo>
                    <a:pt x="105156" y="518795"/>
                  </a:lnTo>
                  <a:lnTo>
                    <a:pt x="117602" y="509270"/>
                  </a:lnTo>
                  <a:lnTo>
                    <a:pt x="132080" y="501523"/>
                  </a:lnTo>
                  <a:lnTo>
                    <a:pt x="147828" y="495808"/>
                  </a:lnTo>
                  <a:lnTo>
                    <a:pt x="165608" y="492506"/>
                  </a:lnTo>
                  <a:lnTo>
                    <a:pt x="185801" y="491490"/>
                  </a:lnTo>
                  <a:lnTo>
                    <a:pt x="180086" y="491490"/>
                  </a:lnTo>
                  <a:lnTo>
                    <a:pt x="176149" y="491490"/>
                  </a:lnTo>
                  <a:lnTo>
                    <a:pt x="169926" y="491490"/>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1479550" y="196850"/>
              <a:ext cx="1929131" cy="1993901"/>
            </a:xfrm>
            <a:custGeom>
              <a:avLst/>
              <a:gdLst/>
              <a:ahLst/>
              <a:cxnLst/>
              <a:rect l="0" t="0" r="0" b="0"/>
              <a:pathLst>
                <a:path w="1929131" h="1993901">
                  <a:moveTo>
                    <a:pt x="170180" y="491490"/>
                  </a:moveTo>
                  <a:lnTo>
                    <a:pt x="176530" y="491490"/>
                  </a:lnTo>
                  <a:lnTo>
                    <a:pt x="180340" y="491490"/>
                  </a:lnTo>
                  <a:lnTo>
                    <a:pt x="185420" y="491490"/>
                  </a:lnTo>
                  <a:lnTo>
                    <a:pt x="166370" y="492760"/>
                  </a:lnTo>
                  <a:lnTo>
                    <a:pt x="147320" y="495300"/>
                  </a:lnTo>
                  <a:lnTo>
                    <a:pt x="132080" y="501650"/>
                  </a:lnTo>
                  <a:lnTo>
                    <a:pt x="118110" y="509270"/>
                  </a:lnTo>
                  <a:lnTo>
                    <a:pt x="105410" y="518160"/>
                  </a:lnTo>
                  <a:lnTo>
                    <a:pt x="93980" y="529590"/>
                  </a:lnTo>
                  <a:lnTo>
                    <a:pt x="85090" y="542290"/>
                  </a:lnTo>
                  <a:lnTo>
                    <a:pt x="77470" y="557530"/>
                  </a:lnTo>
                  <a:lnTo>
                    <a:pt x="71120" y="572770"/>
                  </a:lnTo>
                  <a:lnTo>
                    <a:pt x="66040" y="589280"/>
                  </a:lnTo>
                  <a:lnTo>
                    <a:pt x="60960" y="607060"/>
                  </a:lnTo>
                  <a:lnTo>
                    <a:pt x="58420" y="626110"/>
                  </a:lnTo>
                  <a:lnTo>
                    <a:pt x="55880" y="645160"/>
                  </a:lnTo>
                  <a:lnTo>
                    <a:pt x="55880" y="665480"/>
                  </a:lnTo>
                  <a:lnTo>
                    <a:pt x="55880" y="706120"/>
                  </a:lnTo>
                  <a:lnTo>
                    <a:pt x="58420" y="748030"/>
                  </a:lnTo>
                  <a:lnTo>
                    <a:pt x="63500" y="789940"/>
                  </a:lnTo>
                  <a:lnTo>
                    <a:pt x="68580" y="831850"/>
                  </a:lnTo>
                  <a:lnTo>
                    <a:pt x="74930" y="868680"/>
                  </a:lnTo>
                  <a:lnTo>
                    <a:pt x="81280" y="902970"/>
                  </a:lnTo>
                  <a:lnTo>
                    <a:pt x="85090" y="918210"/>
                  </a:lnTo>
                  <a:lnTo>
                    <a:pt x="86360" y="932180"/>
                  </a:lnTo>
                  <a:lnTo>
                    <a:pt x="88900" y="944880"/>
                  </a:lnTo>
                  <a:lnTo>
                    <a:pt x="90170" y="955040"/>
                  </a:lnTo>
                  <a:lnTo>
                    <a:pt x="91440" y="965200"/>
                  </a:lnTo>
                  <a:lnTo>
                    <a:pt x="91440" y="971550"/>
                  </a:lnTo>
                  <a:lnTo>
                    <a:pt x="87630" y="999490"/>
                  </a:lnTo>
                  <a:lnTo>
                    <a:pt x="82550" y="1029970"/>
                  </a:lnTo>
                  <a:lnTo>
                    <a:pt x="73660" y="1059180"/>
                  </a:lnTo>
                  <a:lnTo>
                    <a:pt x="64770" y="1088390"/>
                  </a:lnTo>
                  <a:lnTo>
                    <a:pt x="43180" y="1149350"/>
                  </a:lnTo>
                  <a:lnTo>
                    <a:pt x="21590" y="1211580"/>
                  </a:lnTo>
                  <a:lnTo>
                    <a:pt x="12700" y="1242060"/>
                  </a:lnTo>
                  <a:lnTo>
                    <a:pt x="6350" y="1272540"/>
                  </a:lnTo>
                  <a:lnTo>
                    <a:pt x="1270" y="1301750"/>
                  </a:lnTo>
                  <a:lnTo>
                    <a:pt x="0" y="1332230"/>
                  </a:lnTo>
                  <a:lnTo>
                    <a:pt x="2540" y="1360170"/>
                  </a:lnTo>
                  <a:lnTo>
                    <a:pt x="8890" y="1388110"/>
                  </a:lnTo>
                  <a:lnTo>
                    <a:pt x="20320" y="1416050"/>
                  </a:lnTo>
                  <a:lnTo>
                    <a:pt x="29210" y="1428750"/>
                  </a:lnTo>
                  <a:lnTo>
                    <a:pt x="38100" y="1442720"/>
                  </a:lnTo>
                  <a:lnTo>
                    <a:pt x="50800" y="1457960"/>
                  </a:lnTo>
                  <a:lnTo>
                    <a:pt x="64770" y="1471930"/>
                  </a:lnTo>
                  <a:lnTo>
                    <a:pt x="78740" y="1483360"/>
                  </a:lnTo>
                  <a:lnTo>
                    <a:pt x="92710" y="1493520"/>
                  </a:lnTo>
                  <a:lnTo>
                    <a:pt x="106680" y="1503680"/>
                  </a:lnTo>
                  <a:lnTo>
                    <a:pt x="121920" y="1511300"/>
                  </a:lnTo>
                  <a:lnTo>
                    <a:pt x="152400" y="1524000"/>
                  </a:lnTo>
                  <a:lnTo>
                    <a:pt x="182880" y="1531620"/>
                  </a:lnTo>
                  <a:lnTo>
                    <a:pt x="214630" y="1537970"/>
                  </a:lnTo>
                  <a:lnTo>
                    <a:pt x="276860" y="1545590"/>
                  </a:lnTo>
                  <a:lnTo>
                    <a:pt x="308610" y="1548130"/>
                  </a:lnTo>
                  <a:lnTo>
                    <a:pt x="339090" y="1553210"/>
                  </a:lnTo>
                  <a:lnTo>
                    <a:pt x="368300" y="1559560"/>
                  </a:lnTo>
                  <a:lnTo>
                    <a:pt x="397510" y="1568450"/>
                  </a:lnTo>
                  <a:lnTo>
                    <a:pt x="425450" y="1582420"/>
                  </a:lnTo>
                  <a:lnTo>
                    <a:pt x="438150" y="1591310"/>
                  </a:lnTo>
                  <a:lnTo>
                    <a:pt x="450850" y="1601470"/>
                  </a:lnTo>
                  <a:lnTo>
                    <a:pt x="463550" y="1614170"/>
                  </a:lnTo>
                  <a:lnTo>
                    <a:pt x="474980" y="1626870"/>
                  </a:lnTo>
                  <a:lnTo>
                    <a:pt x="486410" y="1642110"/>
                  </a:lnTo>
                  <a:lnTo>
                    <a:pt x="497840" y="1658620"/>
                  </a:lnTo>
                  <a:lnTo>
                    <a:pt x="513080" y="1689100"/>
                  </a:lnTo>
                  <a:lnTo>
                    <a:pt x="527050" y="1720850"/>
                  </a:lnTo>
                  <a:lnTo>
                    <a:pt x="554990" y="1788160"/>
                  </a:lnTo>
                  <a:lnTo>
                    <a:pt x="570230" y="1821180"/>
                  </a:lnTo>
                  <a:lnTo>
                    <a:pt x="588010" y="1851660"/>
                  </a:lnTo>
                  <a:lnTo>
                    <a:pt x="598170" y="1865630"/>
                  </a:lnTo>
                  <a:lnTo>
                    <a:pt x="609600" y="1878330"/>
                  </a:lnTo>
                  <a:lnTo>
                    <a:pt x="622300" y="1891030"/>
                  </a:lnTo>
                  <a:lnTo>
                    <a:pt x="635000" y="1901190"/>
                  </a:lnTo>
                  <a:lnTo>
                    <a:pt x="657860" y="1916430"/>
                  </a:lnTo>
                  <a:lnTo>
                    <a:pt x="681990" y="1931670"/>
                  </a:lnTo>
                  <a:lnTo>
                    <a:pt x="707390" y="1944370"/>
                  </a:lnTo>
                  <a:lnTo>
                    <a:pt x="732790" y="1954530"/>
                  </a:lnTo>
                  <a:lnTo>
                    <a:pt x="759460" y="1964690"/>
                  </a:lnTo>
                  <a:lnTo>
                    <a:pt x="787400" y="1972310"/>
                  </a:lnTo>
                  <a:lnTo>
                    <a:pt x="816610" y="1979930"/>
                  </a:lnTo>
                  <a:lnTo>
                    <a:pt x="845820" y="1985010"/>
                  </a:lnTo>
                  <a:lnTo>
                    <a:pt x="876300" y="1988820"/>
                  </a:lnTo>
                  <a:lnTo>
                    <a:pt x="906780" y="1991360"/>
                  </a:lnTo>
                  <a:lnTo>
                    <a:pt x="938530" y="1993900"/>
                  </a:lnTo>
                  <a:lnTo>
                    <a:pt x="969010" y="1993900"/>
                  </a:lnTo>
                  <a:lnTo>
                    <a:pt x="1032510" y="1990090"/>
                  </a:lnTo>
                  <a:lnTo>
                    <a:pt x="1096010" y="1981200"/>
                  </a:lnTo>
                  <a:lnTo>
                    <a:pt x="1158240" y="1968500"/>
                  </a:lnTo>
                  <a:lnTo>
                    <a:pt x="1188720" y="1960880"/>
                  </a:lnTo>
                  <a:lnTo>
                    <a:pt x="1219200" y="1951990"/>
                  </a:lnTo>
                  <a:lnTo>
                    <a:pt x="1248410" y="1940560"/>
                  </a:lnTo>
                  <a:lnTo>
                    <a:pt x="1277620" y="1929130"/>
                  </a:lnTo>
                  <a:lnTo>
                    <a:pt x="1305560" y="1916430"/>
                  </a:lnTo>
                  <a:lnTo>
                    <a:pt x="1333500" y="1903730"/>
                  </a:lnTo>
                  <a:lnTo>
                    <a:pt x="1360170" y="1888490"/>
                  </a:lnTo>
                  <a:lnTo>
                    <a:pt x="1385570" y="1873250"/>
                  </a:lnTo>
                  <a:lnTo>
                    <a:pt x="1410970" y="1856740"/>
                  </a:lnTo>
                  <a:lnTo>
                    <a:pt x="1433830" y="1838960"/>
                  </a:lnTo>
                  <a:lnTo>
                    <a:pt x="1455420" y="1819910"/>
                  </a:lnTo>
                  <a:lnTo>
                    <a:pt x="1475740" y="1800860"/>
                  </a:lnTo>
                  <a:lnTo>
                    <a:pt x="1494790" y="1780540"/>
                  </a:lnTo>
                  <a:lnTo>
                    <a:pt x="1512570" y="1758950"/>
                  </a:lnTo>
                  <a:lnTo>
                    <a:pt x="1527810" y="1737360"/>
                  </a:lnTo>
                  <a:lnTo>
                    <a:pt x="1540510" y="1711960"/>
                  </a:lnTo>
                  <a:lnTo>
                    <a:pt x="1564640" y="1662430"/>
                  </a:lnTo>
                  <a:lnTo>
                    <a:pt x="1576070" y="1637030"/>
                  </a:lnTo>
                  <a:lnTo>
                    <a:pt x="1590040" y="1612900"/>
                  </a:lnTo>
                  <a:lnTo>
                    <a:pt x="1605280" y="1590040"/>
                  </a:lnTo>
                  <a:lnTo>
                    <a:pt x="1623060" y="1568450"/>
                  </a:lnTo>
                  <a:lnTo>
                    <a:pt x="1643380" y="1550670"/>
                  </a:lnTo>
                  <a:lnTo>
                    <a:pt x="1663700" y="1535430"/>
                  </a:lnTo>
                  <a:lnTo>
                    <a:pt x="1684020" y="1520190"/>
                  </a:lnTo>
                  <a:lnTo>
                    <a:pt x="1706880" y="1506220"/>
                  </a:lnTo>
                  <a:lnTo>
                    <a:pt x="1750060" y="1480820"/>
                  </a:lnTo>
                  <a:lnTo>
                    <a:pt x="1793240" y="1454150"/>
                  </a:lnTo>
                  <a:lnTo>
                    <a:pt x="1813560" y="1440180"/>
                  </a:lnTo>
                  <a:lnTo>
                    <a:pt x="1832610" y="1424940"/>
                  </a:lnTo>
                  <a:lnTo>
                    <a:pt x="1850390" y="1407160"/>
                  </a:lnTo>
                  <a:lnTo>
                    <a:pt x="1866900" y="1388110"/>
                  </a:lnTo>
                  <a:lnTo>
                    <a:pt x="1882140" y="1366520"/>
                  </a:lnTo>
                  <a:lnTo>
                    <a:pt x="1894840" y="1342390"/>
                  </a:lnTo>
                  <a:lnTo>
                    <a:pt x="1905000" y="1315720"/>
                  </a:lnTo>
                  <a:lnTo>
                    <a:pt x="1910080" y="1299210"/>
                  </a:lnTo>
                  <a:lnTo>
                    <a:pt x="1913890" y="1283970"/>
                  </a:lnTo>
                  <a:lnTo>
                    <a:pt x="1917700" y="1259840"/>
                  </a:lnTo>
                  <a:lnTo>
                    <a:pt x="1921510" y="1238250"/>
                  </a:lnTo>
                  <a:lnTo>
                    <a:pt x="1925320" y="1216660"/>
                  </a:lnTo>
                  <a:lnTo>
                    <a:pt x="1927860" y="1197610"/>
                  </a:lnTo>
                  <a:lnTo>
                    <a:pt x="1929130" y="1178560"/>
                  </a:lnTo>
                  <a:lnTo>
                    <a:pt x="1929130" y="1160780"/>
                  </a:lnTo>
                  <a:lnTo>
                    <a:pt x="1929130" y="1127760"/>
                  </a:lnTo>
                  <a:lnTo>
                    <a:pt x="1925320" y="1098550"/>
                  </a:lnTo>
                  <a:lnTo>
                    <a:pt x="1920240" y="1071880"/>
                  </a:lnTo>
                  <a:lnTo>
                    <a:pt x="1912620" y="1046480"/>
                  </a:lnTo>
                  <a:lnTo>
                    <a:pt x="1901190" y="1022350"/>
                  </a:lnTo>
                  <a:lnTo>
                    <a:pt x="1889760" y="999490"/>
                  </a:lnTo>
                  <a:lnTo>
                    <a:pt x="1875790" y="976630"/>
                  </a:lnTo>
                  <a:lnTo>
                    <a:pt x="1860550" y="953770"/>
                  </a:lnTo>
                  <a:lnTo>
                    <a:pt x="1842770" y="928370"/>
                  </a:lnTo>
                  <a:lnTo>
                    <a:pt x="1826260" y="901700"/>
                  </a:lnTo>
                  <a:lnTo>
                    <a:pt x="1805940" y="873760"/>
                  </a:lnTo>
                  <a:lnTo>
                    <a:pt x="1785620" y="843280"/>
                  </a:lnTo>
                  <a:lnTo>
                    <a:pt x="1765300" y="807720"/>
                  </a:lnTo>
                  <a:lnTo>
                    <a:pt x="1756410" y="789940"/>
                  </a:lnTo>
                  <a:lnTo>
                    <a:pt x="1751330" y="772160"/>
                  </a:lnTo>
                  <a:lnTo>
                    <a:pt x="1747520" y="754380"/>
                  </a:lnTo>
                  <a:lnTo>
                    <a:pt x="1744980" y="736600"/>
                  </a:lnTo>
                  <a:lnTo>
                    <a:pt x="1747520" y="699770"/>
                  </a:lnTo>
                  <a:lnTo>
                    <a:pt x="1751330" y="662940"/>
                  </a:lnTo>
                  <a:lnTo>
                    <a:pt x="1756410" y="626110"/>
                  </a:lnTo>
                  <a:lnTo>
                    <a:pt x="1760220" y="589280"/>
                  </a:lnTo>
                  <a:lnTo>
                    <a:pt x="1760220" y="571500"/>
                  </a:lnTo>
                  <a:lnTo>
                    <a:pt x="1758950" y="553720"/>
                  </a:lnTo>
                  <a:lnTo>
                    <a:pt x="1755140" y="534670"/>
                  </a:lnTo>
                  <a:lnTo>
                    <a:pt x="1750060" y="518160"/>
                  </a:lnTo>
                  <a:lnTo>
                    <a:pt x="1723390" y="455930"/>
                  </a:lnTo>
                  <a:lnTo>
                    <a:pt x="1694180" y="398780"/>
                  </a:lnTo>
                  <a:lnTo>
                    <a:pt x="1662430" y="344170"/>
                  </a:lnTo>
                  <a:lnTo>
                    <a:pt x="1644650" y="318770"/>
                  </a:lnTo>
                  <a:lnTo>
                    <a:pt x="1626870" y="294640"/>
                  </a:lnTo>
                  <a:lnTo>
                    <a:pt x="1609090" y="270510"/>
                  </a:lnTo>
                  <a:lnTo>
                    <a:pt x="1591310" y="247650"/>
                  </a:lnTo>
                  <a:lnTo>
                    <a:pt x="1570990" y="226060"/>
                  </a:lnTo>
                  <a:lnTo>
                    <a:pt x="1551940" y="204470"/>
                  </a:lnTo>
                  <a:lnTo>
                    <a:pt x="1530350" y="185420"/>
                  </a:lnTo>
                  <a:lnTo>
                    <a:pt x="1508760" y="166370"/>
                  </a:lnTo>
                  <a:lnTo>
                    <a:pt x="1487170" y="148590"/>
                  </a:lnTo>
                  <a:lnTo>
                    <a:pt x="1465580" y="132080"/>
                  </a:lnTo>
                  <a:lnTo>
                    <a:pt x="1441450" y="115570"/>
                  </a:lnTo>
                  <a:lnTo>
                    <a:pt x="1418590" y="101600"/>
                  </a:lnTo>
                  <a:lnTo>
                    <a:pt x="1393190" y="87630"/>
                  </a:lnTo>
                  <a:lnTo>
                    <a:pt x="1367790" y="73660"/>
                  </a:lnTo>
                  <a:lnTo>
                    <a:pt x="1342390" y="62230"/>
                  </a:lnTo>
                  <a:lnTo>
                    <a:pt x="1315720" y="52070"/>
                  </a:lnTo>
                  <a:lnTo>
                    <a:pt x="1287780" y="41910"/>
                  </a:lnTo>
                  <a:lnTo>
                    <a:pt x="1259840" y="33020"/>
                  </a:lnTo>
                  <a:lnTo>
                    <a:pt x="1231900" y="25400"/>
                  </a:lnTo>
                  <a:lnTo>
                    <a:pt x="1202690" y="19050"/>
                  </a:lnTo>
                  <a:lnTo>
                    <a:pt x="1172210" y="12700"/>
                  </a:lnTo>
                  <a:lnTo>
                    <a:pt x="1140460" y="8890"/>
                  </a:lnTo>
                  <a:lnTo>
                    <a:pt x="1109980" y="5080"/>
                  </a:lnTo>
                  <a:lnTo>
                    <a:pt x="1076960" y="1270"/>
                  </a:lnTo>
                  <a:lnTo>
                    <a:pt x="1043940" y="0"/>
                  </a:lnTo>
                  <a:lnTo>
                    <a:pt x="1009650" y="0"/>
                  </a:lnTo>
                  <a:lnTo>
                    <a:pt x="988060" y="0"/>
                  </a:lnTo>
                  <a:lnTo>
                    <a:pt x="966470" y="2540"/>
                  </a:lnTo>
                  <a:lnTo>
                    <a:pt x="924560" y="7620"/>
                  </a:lnTo>
                  <a:lnTo>
                    <a:pt x="883920" y="17780"/>
                  </a:lnTo>
                  <a:lnTo>
                    <a:pt x="845820" y="29210"/>
                  </a:lnTo>
                  <a:lnTo>
                    <a:pt x="768350" y="57150"/>
                  </a:lnTo>
                  <a:lnTo>
                    <a:pt x="728980" y="71120"/>
                  </a:lnTo>
                  <a:lnTo>
                    <a:pt x="688340" y="83820"/>
                  </a:lnTo>
                  <a:lnTo>
                    <a:pt x="648970" y="96520"/>
                  </a:lnTo>
                  <a:lnTo>
                    <a:pt x="613410" y="106680"/>
                  </a:lnTo>
                  <a:lnTo>
                    <a:pt x="580390" y="115570"/>
                  </a:lnTo>
                  <a:lnTo>
                    <a:pt x="551180" y="123190"/>
                  </a:lnTo>
                  <a:lnTo>
                    <a:pt x="523240" y="129540"/>
                  </a:lnTo>
                  <a:lnTo>
                    <a:pt x="497840" y="135890"/>
                  </a:lnTo>
                  <a:lnTo>
                    <a:pt x="476250" y="139700"/>
                  </a:lnTo>
                  <a:lnTo>
                    <a:pt x="454660" y="144780"/>
                  </a:lnTo>
                  <a:lnTo>
                    <a:pt x="436880" y="148590"/>
                  </a:lnTo>
                  <a:lnTo>
                    <a:pt x="420370" y="152400"/>
                  </a:lnTo>
                  <a:lnTo>
                    <a:pt x="391160" y="158750"/>
                  </a:lnTo>
                  <a:lnTo>
                    <a:pt x="368300" y="167640"/>
                  </a:lnTo>
                  <a:lnTo>
                    <a:pt x="347980" y="177800"/>
                  </a:lnTo>
                  <a:lnTo>
                    <a:pt x="330200" y="190500"/>
                  </a:lnTo>
                  <a:lnTo>
                    <a:pt x="314960" y="209550"/>
                  </a:lnTo>
                  <a:lnTo>
                    <a:pt x="307340" y="220980"/>
                  </a:lnTo>
                  <a:lnTo>
                    <a:pt x="298450" y="233680"/>
                  </a:lnTo>
                  <a:lnTo>
                    <a:pt x="289560" y="248920"/>
                  </a:lnTo>
                  <a:lnTo>
                    <a:pt x="280670" y="265430"/>
                  </a:lnTo>
                  <a:lnTo>
                    <a:pt x="271780" y="284480"/>
                  </a:lnTo>
                  <a:lnTo>
                    <a:pt x="260350" y="306070"/>
                  </a:lnTo>
                  <a:lnTo>
                    <a:pt x="248920" y="328930"/>
                  </a:lnTo>
                  <a:lnTo>
                    <a:pt x="236220" y="355600"/>
                  </a:lnTo>
                  <a:lnTo>
                    <a:pt x="222250" y="384810"/>
                  </a:lnTo>
                  <a:lnTo>
                    <a:pt x="207010" y="417830"/>
                  </a:lnTo>
                  <a:lnTo>
                    <a:pt x="189230" y="452120"/>
                  </a:lnTo>
                  <a:close/>
                </a:path>
              </a:pathLst>
            </a:custGeom>
            <a:solidFill>
              <a:schemeClr val="accent1">
                <a:alpha val="0"/>
              </a:schemeClr>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490343" y="196596"/>
              <a:ext cx="755016" cy="808229"/>
            </a:xfrm>
            <a:custGeom>
              <a:avLst/>
              <a:gdLst/>
              <a:ahLst/>
              <a:cxnLst/>
              <a:rect l="0" t="0" r="0" b="0"/>
              <a:pathLst>
                <a:path w="755016" h="808229">
                  <a:moveTo>
                    <a:pt x="33655" y="508"/>
                  </a:moveTo>
                  <a:lnTo>
                    <a:pt x="66675" y="1905"/>
                  </a:lnTo>
                  <a:lnTo>
                    <a:pt x="98933" y="4318"/>
                  </a:lnTo>
                  <a:lnTo>
                    <a:pt x="130556" y="8128"/>
                  </a:lnTo>
                  <a:lnTo>
                    <a:pt x="161290" y="12954"/>
                  </a:lnTo>
                  <a:lnTo>
                    <a:pt x="191516" y="18669"/>
                  </a:lnTo>
                  <a:lnTo>
                    <a:pt x="220853" y="25400"/>
                  </a:lnTo>
                  <a:lnTo>
                    <a:pt x="249555" y="33147"/>
                  </a:lnTo>
                  <a:lnTo>
                    <a:pt x="277876" y="41783"/>
                  </a:lnTo>
                  <a:lnTo>
                    <a:pt x="304800" y="51816"/>
                  </a:lnTo>
                  <a:lnTo>
                    <a:pt x="331724" y="62357"/>
                  </a:lnTo>
                  <a:lnTo>
                    <a:pt x="357632" y="74422"/>
                  </a:lnTo>
                  <a:lnTo>
                    <a:pt x="383032" y="86868"/>
                  </a:lnTo>
                  <a:lnTo>
                    <a:pt x="407543" y="100711"/>
                  </a:lnTo>
                  <a:lnTo>
                    <a:pt x="431546" y="115697"/>
                  </a:lnTo>
                  <a:lnTo>
                    <a:pt x="454533" y="131445"/>
                  </a:lnTo>
                  <a:lnTo>
                    <a:pt x="477139" y="148336"/>
                  </a:lnTo>
                  <a:lnTo>
                    <a:pt x="499237" y="165989"/>
                  </a:lnTo>
                  <a:lnTo>
                    <a:pt x="520319" y="184785"/>
                  </a:lnTo>
                  <a:lnTo>
                    <a:pt x="541020" y="204978"/>
                  </a:lnTo>
                  <a:lnTo>
                    <a:pt x="561086" y="225552"/>
                  </a:lnTo>
                  <a:lnTo>
                    <a:pt x="580390" y="247142"/>
                  </a:lnTo>
                  <a:lnTo>
                    <a:pt x="599059" y="269748"/>
                  </a:lnTo>
                  <a:lnTo>
                    <a:pt x="616839" y="293751"/>
                  </a:lnTo>
                  <a:lnTo>
                    <a:pt x="634619" y="318262"/>
                  </a:lnTo>
                  <a:lnTo>
                    <a:pt x="651383" y="344170"/>
                  </a:lnTo>
                  <a:lnTo>
                    <a:pt x="682879" y="397891"/>
                  </a:lnTo>
                  <a:lnTo>
                    <a:pt x="712216" y="455930"/>
                  </a:lnTo>
                  <a:lnTo>
                    <a:pt x="739267" y="517398"/>
                  </a:lnTo>
                  <a:lnTo>
                    <a:pt x="745490" y="535178"/>
                  </a:lnTo>
                  <a:lnTo>
                    <a:pt x="748792" y="552958"/>
                  </a:lnTo>
                  <a:lnTo>
                    <a:pt x="750189" y="570738"/>
                  </a:lnTo>
                  <a:lnTo>
                    <a:pt x="750189" y="588899"/>
                  </a:lnTo>
                  <a:lnTo>
                    <a:pt x="746887" y="625348"/>
                  </a:lnTo>
                  <a:lnTo>
                    <a:pt x="741172" y="662305"/>
                  </a:lnTo>
                  <a:lnTo>
                    <a:pt x="736346" y="699389"/>
                  </a:lnTo>
                  <a:lnTo>
                    <a:pt x="735203" y="735838"/>
                  </a:lnTo>
                  <a:lnTo>
                    <a:pt x="736854" y="753999"/>
                  </a:lnTo>
                  <a:lnTo>
                    <a:pt x="740664" y="772287"/>
                  </a:lnTo>
                  <a:lnTo>
                    <a:pt x="746379" y="790067"/>
                  </a:lnTo>
                  <a:lnTo>
                    <a:pt x="755015" y="808228"/>
                  </a:lnTo>
                  <a:lnTo>
                    <a:pt x="743077" y="787654"/>
                  </a:lnTo>
                  <a:lnTo>
                    <a:pt x="733933" y="767461"/>
                  </a:lnTo>
                  <a:lnTo>
                    <a:pt x="728091" y="746379"/>
                  </a:lnTo>
                  <a:lnTo>
                    <a:pt x="725678" y="723773"/>
                  </a:lnTo>
                  <a:lnTo>
                    <a:pt x="726567" y="699770"/>
                  </a:lnTo>
                  <a:lnTo>
                    <a:pt x="730504" y="672973"/>
                  </a:lnTo>
                  <a:lnTo>
                    <a:pt x="733933" y="658495"/>
                  </a:lnTo>
                  <a:lnTo>
                    <a:pt x="737616" y="643128"/>
                  </a:lnTo>
                  <a:lnTo>
                    <a:pt x="742061" y="626872"/>
                  </a:lnTo>
                  <a:lnTo>
                    <a:pt x="747268" y="609600"/>
                  </a:lnTo>
                  <a:lnTo>
                    <a:pt x="745490" y="608584"/>
                  </a:lnTo>
                  <a:lnTo>
                    <a:pt x="743585" y="604774"/>
                  </a:lnTo>
                  <a:lnTo>
                    <a:pt x="741553" y="599059"/>
                  </a:lnTo>
                  <a:lnTo>
                    <a:pt x="739648" y="591312"/>
                  </a:lnTo>
                  <a:lnTo>
                    <a:pt x="735838" y="571627"/>
                  </a:lnTo>
                  <a:lnTo>
                    <a:pt x="732028" y="547624"/>
                  </a:lnTo>
                  <a:lnTo>
                    <a:pt x="723900" y="495808"/>
                  </a:lnTo>
                  <a:lnTo>
                    <a:pt x="719074" y="472821"/>
                  </a:lnTo>
                  <a:lnTo>
                    <a:pt x="716661" y="463169"/>
                  </a:lnTo>
                  <a:lnTo>
                    <a:pt x="713740" y="455041"/>
                  </a:lnTo>
                  <a:lnTo>
                    <a:pt x="657098" y="369062"/>
                  </a:lnTo>
                  <a:lnTo>
                    <a:pt x="628777" y="327787"/>
                  </a:lnTo>
                  <a:lnTo>
                    <a:pt x="600456" y="288417"/>
                  </a:lnTo>
                  <a:lnTo>
                    <a:pt x="570738" y="250063"/>
                  </a:lnTo>
                  <a:lnTo>
                    <a:pt x="540004" y="213995"/>
                  </a:lnTo>
                  <a:lnTo>
                    <a:pt x="507873" y="180467"/>
                  </a:lnTo>
                  <a:lnTo>
                    <a:pt x="473710" y="148717"/>
                  </a:lnTo>
                  <a:lnTo>
                    <a:pt x="447421" y="133858"/>
                  </a:lnTo>
                  <a:lnTo>
                    <a:pt x="419100" y="118491"/>
                  </a:lnTo>
                  <a:lnTo>
                    <a:pt x="359029" y="88265"/>
                  </a:lnTo>
                  <a:lnTo>
                    <a:pt x="296164" y="58547"/>
                  </a:lnTo>
                  <a:lnTo>
                    <a:pt x="232283" y="28829"/>
                  </a:lnTo>
                  <a:lnTo>
                    <a:pt x="208280" y="22479"/>
                  </a:lnTo>
                  <a:lnTo>
                    <a:pt x="182372" y="17780"/>
                  </a:lnTo>
                  <a:lnTo>
                    <a:pt x="155067" y="12954"/>
                  </a:lnTo>
                  <a:lnTo>
                    <a:pt x="126746" y="9144"/>
                  </a:lnTo>
                  <a:lnTo>
                    <a:pt x="96520" y="6223"/>
                  </a:lnTo>
                  <a:lnTo>
                    <a:pt x="65278" y="3810"/>
                  </a:lnTo>
                  <a:lnTo>
                    <a:pt x="0" y="0"/>
                  </a:lnTo>
                  <a:close/>
                </a:path>
              </a:pathLst>
            </a:custGeom>
            <a:solidFill>
              <a:srgbClr val="B77500"/>
            </a:solidFill>
            <a:ln w="0" cap="flat" cmpd="sng" algn="ctr">
              <a:solidFill>
                <a:srgbClr val="B775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501521" y="223012"/>
              <a:ext cx="1863726" cy="1904112"/>
            </a:xfrm>
            <a:custGeom>
              <a:avLst/>
              <a:gdLst/>
              <a:ahLst/>
              <a:cxnLst/>
              <a:rect l="0" t="0" r="0" b="0"/>
              <a:pathLst>
                <a:path w="1863726" h="1904112">
                  <a:moveTo>
                    <a:pt x="218948" y="397891"/>
                  </a:moveTo>
                  <a:lnTo>
                    <a:pt x="234315" y="365760"/>
                  </a:lnTo>
                  <a:lnTo>
                    <a:pt x="248158" y="336423"/>
                  </a:lnTo>
                  <a:lnTo>
                    <a:pt x="260223" y="310007"/>
                  </a:lnTo>
                  <a:lnTo>
                    <a:pt x="270764" y="286512"/>
                  </a:lnTo>
                  <a:lnTo>
                    <a:pt x="280416" y="265430"/>
                  </a:lnTo>
                  <a:lnTo>
                    <a:pt x="289052" y="246253"/>
                  </a:lnTo>
                  <a:lnTo>
                    <a:pt x="296672" y="229870"/>
                  </a:lnTo>
                  <a:lnTo>
                    <a:pt x="303403" y="215011"/>
                  </a:lnTo>
                  <a:lnTo>
                    <a:pt x="309626" y="202565"/>
                  </a:lnTo>
                  <a:lnTo>
                    <a:pt x="315341" y="191516"/>
                  </a:lnTo>
                  <a:lnTo>
                    <a:pt x="320675" y="182372"/>
                  </a:lnTo>
                  <a:lnTo>
                    <a:pt x="331724" y="167513"/>
                  </a:lnTo>
                  <a:lnTo>
                    <a:pt x="343662" y="157353"/>
                  </a:lnTo>
                  <a:lnTo>
                    <a:pt x="357632" y="150241"/>
                  </a:lnTo>
                  <a:lnTo>
                    <a:pt x="375920" y="144907"/>
                  </a:lnTo>
                  <a:lnTo>
                    <a:pt x="398907" y="140589"/>
                  </a:lnTo>
                  <a:lnTo>
                    <a:pt x="412369" y="138176"/>
                  </a:lnTo>
                  <a:lnTo>
                    <a:pt x="427736" y="135255"/>
                  </a:lnTo>
                  <a:lnTo>
                    <a:pt x="445008" y="132461"/>
                  </a:lnTo>
                  <a:lnTo>
                    <a:pt x="464693" y="128651"/>
                  </a:lnTo>
                  <a:lnTo>
                    <a:pt x="486283" y="123825"/>
                  </a:lnTo>
                  <a:lnTo>
                    <a:pt x="510794" y="118491"/>
                  </a:lnTo>
                  <a:lnTo>
                    <a:pt x="537210" y="112268"/>
                  </a:lnTo>
                  <a:lnTo>
                    <a:pt x="566928" y="104140"/>
                  </a:lnTo>
                  <a:lnTo>
                    <a:pt x="599059" y="94996"/>
                  </a:lnTo>
                  <a:lnTo>
                    <a:pt x="634619" y="84455"/>
                  </a:lnTo>
                  <a:lnTo>
                    <a:pt x="654812" y="77724"/>
                  </a:lnTo>
                  <a:lnTo>
                    <a:pt x="676402" y="71501"/>
                  </a:lnTo>
                  <a:lnTo>
                    <a:pt x="722884" y="57531"/>
                  </a:lnTo>
                  <a:lnTo>
                    <a:pt x="772414" y="43180"/>
                  </a:lnTo>
                  <a:lnTo>
                    <a:pt x="824230" y="29718"/>
                  </a:lnTo>
                  <a:lnTo>
                    <a:pt x="876046" y="18161"/>
                  </a:lnTo>
                  <a:lnTo>
                    <a:pt x="926973" y="8636"/>
                  </a:lnTo>
                  <a:lnTo>
                    <a:pt x="951865" y="4699"/>
                  </a:lnTo>
                  <a:lnTo>
                    <a:pt x="975360" y="1905"/>
                  </a:lnTo>
                  <a:lnTo>
                    <a:pt x="998474" y="381"/>
                  </a:lnTo>
                  <a:lnTo>
                    <a:pt x="1020064" y="0"/>
                  </a:lnTo>
                  <a:lnTo>
                    <a:pt x="1051179" y="0"/>
                  </a:lnTo>
                  <a:lnTo>
                    <a:pt x="1081532" y="1397"/>
                  </a:lnTo>
                  <a:lnTo>
                    <a:pt x="1110742" y="4318"/>
                  </a:lnTo>
                  <a:lnTo>
                    <a:pt x="1140079" y="7112"/>
                  </a:lnTo>
                  <a:lnTo>
                    <a:pt x="1168400" y="11430"/>
                  </a:lnTo>
                  <a:lnTo>
                    <a:pt x="1195705" y="17272"/>
                  </a:lnTo>
                  <a:lnTo>
                    <a:pt x="1222629" y="22987"/>
                  </a:lnTo>
                  <a:lnTo>
                    <a:pt x="1249045" y="30226"/>
                  </a:lnTo>
                  <a:lnTo>
                    <a:pt x="1299337" y="47498"/>
                  </a:lnTo>
                  <a:lnTo>
                    <a:pt x="1347851" y="68072"/>
                  </a:lnTo>
                  <a:lnTo>
                    <a:pt x="1392936" y="92583"/>
                  </a:lnTo>
                  <a:lnTo>
                    <a:pt x="1436243" y="120904"/>
                  </a:lnTo>
                  <a:lnTo>
                    <a:pt x="1477010" y="152654"/>
                  </a:lnTo>
                  <a:lnTo>
                    <a:pt x="1514856" y="188087"/>
                  </a:lnTo>
                  <a:lnTo>
                    <a:pt x="1550924" y="227457"/>
                  </a:lnTo>
                  <a:lnTo>
                    <a:pt x="1584325" y="269748"/>
                  </a:lnTo>
                  <a:lnTo>
                    <a:pt x="1615694" y="315849"/>
                  </a:lnTo>
                  <a:lnTo>
                    <a:pt x="1645031" y="365760"/>
                  </a:lnTo>
                  <a:lnTo>
                    <a:pt x="1671701" y="418465"/>
                  </a:lnTo>
                  <a:lnTo>
                    <a:pt x="1696339" y="475107"/>
                  </a:lnTo>
                  <a:lnTo>
                    <a:pt x="1701673" y="491998"/>
                  </a:lnTo>
                  <a:lnTo>
                    <a:pt x="1704975" y="509651"/>
                  </a:lnTo>
                  <a:lnTo>
                    <a:pt x="1706372" y="528955"/>
                  </a:lnTo>
                  <a:lnTo>
                    <a:pt x="1706372" y="548640"/>
                  </a:lnTo>
                  <a:lnTo>
                    <a:pt x="1703578" y="590296"/>
                  </a:lnTo>
                  <a:lnTo>
                    <a:pt x="1698752" y="633603"/>
                  </a:lnTo>
                  <a:lnTo>
                    <a:pt x="1694434" y="676275"/>
                  </a:lnTo>
                  <a:lnTo>
                    <a:pt x="1693418" y="697357"/>
                  </a:lnTo>
                  <a:lnTo>
                    <a:pt x="1693418" y="718058"/>
                  </a:lnTo>
                  <a:lnTo>
                    <a:pt x="1695450" y="738251"/>
                  </a:lnTo>
                  <a:lnTo>
                    <a:pt x="1698752" y="757428"/>
                  </a:lnTo>
                  <a:lnTo>
                    <a:pt x="1704086" y="775208"/>
                  </a:lnTo>
                  <a:lnTo>
                    <a:pt x="1712214" y="791972"/>
                  </a:lnTo>
                  <a:lnTo>
                    <a:pt x="1731391" y="824103"/>
                  </a:lnTo>
                  <a:lnTo>
                    <a:pt x="1749552" y="853440"/>
                  </a:lnTo>
                  <a:lnTo>
                    <a:pt x="1767332" y="880237"/>
                  </a:lnTo>
                  <a:lnTo>
                    <a:pt x="1784223" y="905256"/>
                  </a:lnTo>
                  <a:lnTo>
                    <a:pt x="1799463" y="929259"/>
                  </a:lnTo>
                  <a:lnTo>
                    <a:pt x="1813814" y="952246"/>
                  </a:lnTo>
                  <a:lnTo>
                    <a:pt x="1826387" y="974852"/>
                  </a:lnTo>
                  <a:lnTo>
                    <a:pt x="1837944" y="997839"/>
                  </a:lnTo>
                  <a:lnTo>
                    <a:pt x="1847088" y="1021334"/>
                  </a:lnTo>
                  <a:lnTo>
                    <a:pt x="1854708" y="1046353"/>
                  </a:lnTo>
                  <a:lnTo>
                    <a:pt x="1859915" y="1072769"/>
                  </a:lnTo>
                  <a:lnTo>
                    <a:pt x="1863344" y="1101090"/>
                  </a:lnTo>
                  <a:lnTo>
                    <a:pt x="1863725" y="1132332"/>
                  </a:lnTo>
                  <a:lnTo>
                    <a:pt x="1861947" y="1166876"/>
                  </a:lnTo>
                  <a:lnTo>
                    <a:pt x="1859915" y="1185037"/>
                  </a:lnTo>
                  <a:lnTo>
                    <a:pt x="1857121" y="1204722"/>
                  </a:lnTo>
                  <a:lnTo>
                    <a:pt x="1853819" y="1224915"/>
                  </a:lnTo>
                  <a:lnTo>
                    <a:pt x="1849501" y="1246505"/>
                  </a:lnTo>
                  <a:lnTo>
                    <a:pt x="1846072" y="1261364"/>
                  </a:lnTo>
                  <a:lnTo>
                    <a:pt x="1841627" y="1274826"/>
                  </a:lnTo>
                  <a:lnTo>
                    <a:pt x="1830705" y="1299845"/>
                  </a:lnTo>
                  <a:lnTo>
                    <a:pt x="1817370" y="1321435"/>
                  </a:lnTo>
                  <a:lnTo>
                    <a:pt x="1801495" y="1340612"/>
                  </a:lnTo>
                  <a:lnTo>
                    <a:pt x="1783207" y="1356868"/>
                  </a:lnTo>
                  <a:lnTo>
                    <a:pt x="1763522" y="1371854"/>
                  </a:lnTo>
                  <a:lnTo>
                    <a:pt x="1742313" y="1384300"/>
                  </a:lnTo>
                  <a:lnTo>
                    <a:pt x="1720215" y="1396238"/>
                  </a:lnTo>
                  <a:lnTo>
                    <a:pt x="1674749" y="1417828"/>
                  </a:lnTo>
                  <a:lnTo>
                    <a:pt x="1628648" y="1439418"/>
                  </a:lnTo>
                  <a:lnTo>
                    <a:pt x="1606169" y="1450975"/>
                  </a:lnTo>
                  <a:lnTo>
                    <a:pt x="1584960" y="1463929"/>
                  </a:lnTo>
                  <a:lnTo>
                    <a:pt x="1564894" y="1478407"/>
                  </a:lnTo>
                  <a:lnTo>
                    <a:pt x="1546606" y="1494663"/>
                  </a:lnTo>
                  <a:lnTo>
                    <a:pt x="1537970" y="1504696"/>
                  </a:lnTo>
                  <a:lnTo>
                    <a:pt x="1529715" y="1516253"/>
                  </a:lnTo>
                  <a:lnTo>
                    <a:pt x="1522476" y="1529207"/>
                  </a:lnTo>
                  <a:lnTo>
                    <a:pt x="1515872" y="1543685"/>
                  </a:lnTo>
                  <a:lnTo>
                    <a:pt x="1503426" y="1575308"/>
                  </a:lnTo>
                  <a:lnTo>
                    <a:pt x="1491869" y="1609344"/>
                  </a:lnTo>
                  <a:lnTo>
                    <a:pt x="1480312" y="1642999"/>
                  </a:lnTo>
                  <a:lnTo>
                    <a:pt x="1469263" y="1675638"/>
                  </a:lnTo>
                  <a:lnTo>
                    <a:pt x="1456690" y="1704467"/>
                  </a:lnTo>
                  <a:lnTo>
                    <a:pt x="1450086" y="1716405"/>
                  </a:lnTo>
                  <a:lnTo>
                    <a:pt x="1442974" y="1727454"/>
                  </a:lnTo>
                  <a:lnTo>
                    <a:pt x="1427099" y="1746631"/>
                  </a:lnTo>
                  <a:lnTo>
                    <a:pt x="1409827" y="1764919"/>
                  </a:lnTo>
                  <a:lnTo>
                    <a:pt x="1391031" y="1781683"/>
                  </a:lnTo>
                  <a:lnTo>
                    <a:pt x="1370965" y="1798066"/>
                  </a:lnTo>
                  <a:lnTo>
                    <a:pt x="1349756" y="1812925"/>
                  </a:lnTo>
                  <a:lnTo>
                    <a:pt x="1327277" y="1826387"/>
                  </a:lnTo>
                  <a:lnTo>
                    <a:pt x="1303655" y="1838833"/>
                  </a:lnTo>
                  <a:lnTo>
                    <a:pt x="1279652" y="1850390"/>
                  </a:lnTo>
                  <a:lnTo>
                    <a:pt x="1254252" y="1860423"/>
                  </a:lnTo>
                  <a:lnTo>
                    <a:pt x="1228344" y="1870075"/>
                  </a:lnTo>
                  <a:lnTo>
                    <a:pt x="1201928" y="1878203"/>
                  </a:lnTo>
                  <a:lnTo>
                    <a:pt x="1175131" y="1884934"/>
                  </a:lnTo>
                  <a:lnTo>
                    <a:pt x="1118870" y="1895983"/>
                  </a:lnTo>
                  <a:lnTo>
                    <a:pt x="1061847" y="1902206"/>
                  </a:lnTo>
                  <a:lnTo>
                    <a:pt x="1004189" y="1904111"/>
                  </a:lnTo>
                  <a:lnTo>
                    <a:pt x="946531" y="1902206"/>
                  </a:lnTo>
                  <a:lnTo>
                    <a:pt x="889508" y="1895475"/>
                  </a:lnTo>
                  <a:lnTo>
                    <a:pt x="834263" y="1884934"/>
                  </a:lnTo>
                  <a:lnTo>
                    <a:pt x="807339" y="1877695"/>
                  </a:lnTo>
                  <a:lnTo>
                    <a:pt x="781050" y="1870075"/>
                  </a:lnTo>
                  <a:lnTo>
                    <a:pt x="755015" y="1860931"/>
                  </a:lnTo>
                  <a:lnTo>
                    <a:pt x="730631" y="1850390"/>
                  </a:lnTo>
                  <a:lnTo>
                    <a:pt x="706628" y="1839341"/>
                  </a:lnTo>
                  <a:lnTo>
                    <a:pt x="683514" y="1827276"/>
                  </a:lnTo>
                  <a:lnTo>
                    <a:pt x="661416" y="1813814"/>
                  </a:lnTo>
                  <a:lnTo>
                    <a:pt x="640842" y="1799971"/>
                  </a:lnTo>
                  <a:lnTo>
                    <a:pt x="628777" y="1789811"/>
                  </a:lnTo>
                  <a:lnTo>
                    <a:pt x="617347" y="1778381"/>
                  </a:lnTo>
                  <a:lnTo>
                    <a:pt x="607187" y="1766316"/>
                  </a:lnTo>
                  <a:lnTo>
                    <a:pt x="598170" y="1753362"/>
                  </a:lnTo>
                  <a:lnTo>
                    <a:pt x="581787" y="1725549"/>
                  </a:lnTo>
                  <a:lnTo>
                    <a:pt x="567436" y="1695831"/>
                  </a:lnTo>
                  <a:lnTo>
                    <a:pt x="542417" y="1634363"/>
                  </a:lnTo>
                  <a:lnTo>
                    <a:pt x="529463" y="1604645"/>
                  </a:lnTo>
                  <a:lnTo>
                    <a:pt x="515112" y="1576705"/>
                  </a:lnTo>
                  <a:lnTo>
                    <a:pt x="504952" y="1561338"/>
                  </a:lnTo>
                  <a:lnTo>
                    <a:pt x="493903" y="1548003"/>
                  </a:lnTo>
                  <a:lnTo>
                    <a:pt x="482473" y="1535430"/>
                  </a:lnTo>
                  <a:lnTo>
                    <a:pt x="469900" y="1524889"/>
                  </a:lnTo>
                  <a:lnTo>
                    <a:pt x="456565" y="1515745"/>
                  </a:lnTo>
                  <a:lnTo>
                    <a:pt x="443103" y="1507617"/>
                  </a:lnTo>
                  <a:lnTo>
                    <a:pt x="428625" y="1501394"/>
                  </a:lnTo>
                  <a:lnTo>
                    <a:pt x="413766" y="1495679"/>
                  </a:lnTo>
                  <a:lnTo>
                    <a:pt x="382651" y="1487043"/>
                  </a:lnTo>
                  <a:lnTo>
                    <a:pt x="350012" y="1481201"/>
                  </a:lnTo>
                  <a:lnTo>
                    <a:pt x="316357" y="1477899"/>
                  </a:lnTo>
                  <a:lnTo>
                    <a:pt x="282321" y="1475486"/>
                  </a:lnTo>
                  <a:lnTo>
                    <a:pt x="213106" y="1469771"/>
                  </a:lnTo>
                  <a:lnTo>
                    <a:pt x="179070" y="1464945"/>
                  </a:lnTo>
                  <a:lnTo>
                    <a:pt x="146431" y="1457706"/>
                  </a:lnTo>
                  <a:lnTo>
                    <a:pt x="114808" y="1446657"/>
                  </a:lnTo>
                  <a:lnTo>
                    <a:pt x="99441" y="1439926"/>
                  </a:lnTo>
                  <a:lnTo>
                    <a:pt x="84963" y="1431290"/>
                  </a:lnTo>
                  <a:lnTo>
                    <a:pt x="70612" y="1421765"/>
                  </a:lnTo>
                  <a:lnTo>
                    <a:pt x="57150" y="1410716"/>
                  </a:lnTo>
                  <a:lnTo>
                    <a:pt x="44196" y="1398143"/>
                  </a:lnTo>
                  <a:lnTo>
                    <a:pt x="32131" y="1383792"/>
                  </a:lnTo>
                  <a:lnTo>
                    <a:pt x="23495" y="1372235"/>
                  </a:lnTo>
                  <a:lnTo>
                    <a:pt x="16891" y="1359789"/>
                  </a:lnTo>
                  <a:lnTo>
                    <a:pt x="6731" y="1334770"/>
                  </a:lnTo>
                  <a:lnTo>
                    <a:pt x="1016" y="1308481"/>
                  </a:lnTo>
                  <a:lnTo>
                    <a:pt x="0" y="1281557"/>
                  </a:lnTo>
                  <a:lnTo>
                    <a:pt x="1905" y="1254252"/>
                  </a:lnTo>
                  <a:lnTo>
                    <a:pt x="7239" y="1225931"/>
                  </a:lnTo>
                  <a:lnTo>
                    <a:pt x="15367" y="1197610"/>
                  </a:lnTo>
                  <a:lnTo>
                    <a:pt x="24511" y="1168781"/>
                  </a:lnTo>
                  <a:lnTo>
                    <a:pt x="46609" y="1110615"/>
                  </a:lnTo>
                  <a:lnTo>
                    <a:pt x="69215" y="1053973"/>
                  </a:lnTo>
                  <a:lnTo>
                    <a:pt x="78740" y="1025652"/>
                  </a:lnTo>
                  <a:lnTo>
                    <a:pt x="86868" y="998347"/>
                  </a:lnTo>
                  <a:lnTo>
                    <a:pt x="92710" y="971423"/>
                  </a:lnTo>
                  <a:lnTo>
                    <a:pt x="95504" y="945515"/>
                  </a:lnTo>
                  <a:lnTo>
                    <a:pt x="95504" y="938784"/>
                  </a:lnTo>
                  <a:lnTo>
                    <a:pt x="94615" y="930148"/>
                  </a:lnTo>
                  <a:lnTo>
                    <a:pt x="93599" y="920115"/>
                  </a:lnTo>
                  <a:lnTo>
                    <a:pt x="91186" y="908558"/>
                  </a:lnTo>
                  <a:lnTo>
                    <a:pt x="89281" y="895096"/>
                  </a:lnTo>
                  <a:lnTo>
                    <a:pt x="86487" y="880745"/>
                  </a:lnTo>
                  <a:lnTo>
                    <a:pt x="80137" y="848614"/>
                  </a:lnTo>
                  <a:lnTo>
                    <a:pt x="73914" y="813054"/>
                  </a:lnTo>
                  <a:lnTo>
                    <a:pt x="67691" y="774700"/>
                  </a:lnTo>
                  <a:lnTo>
                    <a:pt x="62865" y="735330"/>
                  </a:lnTo>
                  <a:lnTo>
                    <a:pt x="59055" y="695452"/>
                  </a:lnTo>
                  <a:lnTo>
                    <a:pt x="58166" y="656082"/>
                  </a:lnTo>
                  <a:lnTo>
                    <a:pt x="60452" y="618617"/>
                  </a:lnTo>
                  <a:lnTo>
                    <a:pt x="62484" y="600964"/>
                  </a:lnTo>
                  <a:lnTo>
                    <a:pt x="66294" y="584073"/>
                  </a:lnTo>
                  <a:lnTo>
                    <a:pt x="70612" y="568325"/>
                  </a:lnTo>
                  <a:lnTo>
                    <a:pt x="76327" y="553339"/>
                  </a:lnTo>
                  <a:lnTo>
                    <a:pt x="83058" y="540004"/>
                  </a:lnTo>
                  <a:lnTo>
                    <a:pt x="91186" y="527939"/>
                  </a:lnTo>
                  <a:lnTo>
                    <a:pt x="101346" y="516890"/>
                  </a:lnTo>
                  <a:lnTo>
                    <a:pt x="112395" y="508254"/>
                  </a:lnTo>
                  <a:lnTo>
                    <a:pt x="125349" y="501015"/>
                  </a:lnTo>
                  <a:lnTo>
                    <a:pt x="140208" y="495300"/>
                  </a:lnTo>
                  <a:lnTo>
                    <a:pt x="156464" y="492379"/>
                  </a:lnTo>
                  <a:lnTo>
                    <a:pt x="174752" y="490982"/>
                  </a:lnTo>
                  <a:lnTo>
                    <a:pt x="174244" y="490474"/>
                  </a:lnTo>
                  <a:lnTo>
                    <a:pt x="174752" y="488569"/>
                  </a:lnTo>
                  <a:lnTo>
                    <a:pt x="176149" y="485648"/>
                  </a:lnTo>
                  <a:lnTo>
                    <a:pt x="178054" y="481838"/>
                  </a:lnTo>
                  <a:lnTo>
                    <a:pt x="183388" y="472694"/>
                  </a:lnTo>
                  <a:lnTo>
                    <a:pt x="189611" y="462153"/>
                  </a:lnTo>
                  <a:lnTo>
                    <a:pt x="195834" y="451612"/>
                  </a:lnTo>
                  <a:lnTo>
                    <a:pt x="200660" y="442087"/>
                  </a:lnTo>
                  <a:lnTo>
                    <a:pt x="202057" y="438150"/>
                  </a:lnTo>
                  <a:lnTo>
                    <a:pt x="202565" y="435356"/>
                  </a:lnTo>
                  <a:lnTo>
                    <a:pt x="202565" y="433451"/>
                  </a:lnTo>
                  <a:lnTo>
                    <a:pt x="201168" y="432943"/>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072767" y="880618"/>
              <a:ext cx="993141" cy="1006476"/>
            </a:xfrm>
            <a:custGeom>
              <a:avLst/>
              <a:gdLst/>
              <a:ahLst/>
              <a:cxnLst/>
              <a:rect l="0" t="0" r="0" b="0"/>
              <a:pathLst>
                <a:path w="993141" h="1006476">
                  <a:moveTo>
                    <a:pt x="2413" y="478536"/>
                  </a:moveTo>
                  <a:lnTo>
                    <a:pt x="9144" y="427101"/>
                  </a:lnTo>
                  <a:lnTo>
                    <a:pt x="20193" y="377698"/>
                  </a:lnTo>
                  <a:lnTo>
                    <a:pt x="35052" y="330200"/>
                  </a:lnTo>
                  <a:lnTo>
                    <a:pt x="54229" y="284607"/>
                  </a:lnTo>
                  <a:lnTo>
                    <a:pt x="76835" y="241808"/>
                  </a:lnTo>
                  <a:lnTo>
                    <a:pt x="89789" y="221234"/>
                  </a:lnTo>
                  <a:lnTo>
                    <a:pt x="103632" y="201549"/>
                  </a:lnTo>
                  <a:lnTo>
                    <a:pt x="118110" y="182880"/>
                  </a:lnTo>
                  <a:lnTo>
                    <a:pt x="133477" y="164592"/>
                  </a:lnTo>
                  <a:lnTo>
                    <a:pt x="149733" y="146812"/>
                  </a:lnTo>
                  <a:lnTo>
                    <a:pt x="167005" y="130556"/>
                  </a:lnTo>
                  <a:lnTo>
                    <a:pt x="184785" y="114681"/>
                  </a:lnTo>
                  <a:lnTo>
                    <a:pt x="203454" y="99822"/>
                  </a:lnTo>
                  <a:lnTo>
                    <a:pt x="223139" y="85852"/>
                  </a:lnTo>
                  <a:lnTo>
                    <a:pt x="243332" y="72898"/>
                  </a:lnTo>
                  <a:lnTo>
                    <a:pt x="264033" y="60960"/>
                  </a:lnTo>
                  <a:lnTo>
                    <a:pt x="285623" y="49911"/>
                  </a:lnTo>
                  <a:lnTo>
                    <a:pt x="307721" y="40259"/>
                  </a:lnTo>
                  <a:lnTo>
                    <a:pt x="330708" y="31115"/>
                  </a:lnTo>
                  <a:lnTo>
                    <a:pt x="354203" y="23495"/>
                  </a:lnTo>
                  <a:lnTo>
                    <a:pt x="378206" y="16764"/>
                  </a:lnTo>
                  <a:lnTo>
                    <a:pt x="403225" y="11430"/>
                  </a:lnTo>
                  <a:lnTo>
                    <a:pt x="428625" y="7620"/>
                  </a:lnTo>
                  <a:lnTo>
                    <a:pt x="454025" y="4318"/>
                  </a:lnTo>
                  <a:lnTo>
                    <a:pt x="480949" y="2794"/>
                  </a:lnTo>
                  <a:lnTo>
                    <a:pt x="508254" y="381"/>
                  </a:lnTo>
                  <a:lnTo>
                    <a:pt x="535178" y="0"/>
                  </a:lnTo>
                  <a:lnTo>
                    <a:pt x="561594" y="889"/>
                  </a:lnTo>
                  <a:lnTo>
                    <a:pt x="587502" y="3810"/>
                  </a:lnTo>
                  <a:lnTo>
                    <a:pt x="613410" y="8636"/>
                  </a:lnTo>
                  <a:lnTo>
                    <a:pt x="637921" y="14351"/>
                  </a:lnTo>
                  <a:lnTo>
                    <a:pt x="662432" y="21971"/>
                  </a:lnTo>
                  <a:lnTo>
                    <a:pt x="685927" y="30607"/>
                  </a:lnTo>
                  <a:lnTo>
                    <a:pt x="708406" y="41275"/>
                  </a:lnTo>
                  <a:lnTo>
                    <a:pt x="731012" y="52705"/>
                  </a:lnTo>
                  <a:lnTo>
                    <a:pt x="752094" y="65659"/>
                  </a:lnTo>
                  <a:lnTo>
                    <a:pt x="773303" y="80137"/>
                  </a:lnTo>
                  <a:lnTo>
                    <a:pt x="792988" y="94996"/>
                  </a:lnTo>
                  <a:lnTo>
                    <a:pt x="812165" y="111760"/>
                  </a:lnTo>
                  <a:lnTo>
                    <a:pt x="830326" y="129032"/>
                  </a:lnTo>
                  <a:lnTo>
                    <a:pt x="847979" y="147320"/>
                  </a:lnTo>
                  <a:lnTo>
                    <a:pt x="864489" y="166497"/>
                  </a:lnTo>
                  <a:lnTo>
                    <a:pt x="880364" y="186690"/>
                  </a:lnTo>
                  <a:lnTo>
                    <a:pt x="895223" y="208280"/>
                  </a:lnTo>
                  <a:lnTo>
                    <a:pt x="909066" y="229870"/>
                  </a:lnTo>
                  <a:lnTo>
                    <a:pt x="921893" y="252476"/>
                  </a:lnTo>
                  <a:lnTo>
                    <a:pt x="934085" y="275463"/>
                  </a:lnTo>
                  <a:lnTo>
                    <a:pt x="944626" y="299466"/>
                  </a:lnTo>
                  <a:lnTo>
                    <a:pt x="954659" y="323469"/>
                  </a:lnTo>
                  <a:lnTo>
                    <a:pt x="971550" y="373888"/>
                  </a:lnTo>
                  <a:lnTo>
                    <a:pt x="983488" y="425196"/>
                  </a:lnTo>
                  <a:lnTo>
                    <a:pt x="990727" y="477520"/>
                  </a:lnTo>
                  <a:lnTo>
                    <a:pt x="993140" y="530860"/>
                  </a:lnTo>
                  <a:lnTo>
                    <a:pt x="992505" y="562483"/>
                  </a:lnTo>
                  <a:lnTo>
                    <a:pt x="990727" y="593217"/>
                  </a:lnTo>
                  <a:lnTo>
                    <a:pt x="987298" y="622554"/>
                  </a:lnTo>
                  <a:lnTo>
                    <a:pt x="982980" y="650367"/>
                  </a:lnTo>
                  <a:lnTo>
                    <a:pt x="977265" y="677164"/>
                  </a:lnTo>
                  <a:lnTo>
                    <a:pt x="970407" y="702691"/>
                  </a:lnTo>
                  <a:lnTo>
                    <a:pt x="962279" y="727202"/>
                  </a:lnTo>
                  <a:lnTo>
                    <a:pt x="953262" y="750697"/>
                  </a:lnTo>
                  <a:lnTo>
                    <a:pt x="943229" y="772795"/>
                  </a:lnTo>
                  <a:lnTo>
                    <a:pt x="932180" y="793877"/>
                  </a:lnTo>
                  <a:lnTo>
                    <a:pt x="919480" y="814070"/>
                  </a:lnTo>
                  <a:lnTo>
                    <a:pt x="906653" y="832739"/>
                  </a:lnTo>
                  <a:lnTo>
                    <a:pt x="892810" y="850519"/>
                  </a:lnTo>
                  <a:lnTo>
                    <a:pt x="877443" y="867791"/>
                  </a:lnTo>
                  <a:lnTo>
                    <a:pt x="861568" y="883158"/>
                  </a:lnTo>
                  <a:lnTo>
                    <a:pt x="844804" y="898017"/>
                  </a:lnTo>
                  <a:lnTo>
                    <a:pt x="827024" y="911479"/>
                  </a:lnTo>
                  <a:lnTo>
                    <a:pt x="808736" y="924433"/>
                  </a:lnTo>
                  <a:lnTo>
                    <a:pt x="789559" y="935990"/>
                  </a:lnTo>
                  <a:lnTo>
                    <a:pt x="769874" y="947039"/>
                  </a:lnTo>
                  <a:lnTo>
                    <a:pt x="749300" y="956564"/>
                  </a:lnTo>
                  <a:lnTo>
                    <a:pt x="728091" y="965708"/>
                  </a:lnTo>
                  <a:lnTo>
                    <a:pt x="683514" y="980567"/>
                  </a:lnTo>
                  <a:lnTo>
                    <a:pt x="636905" y="992124"/>
                  </a:lnTo>
                  <a:lnTo>
                    <a:pt x="588518" y="1000252"/>
                  </a:lnTo>
                  <a:lnTo>
                    <a:pt x="538099" y="1005078"/>
                  </a:lnTo>
                  <a:lnTo>
                    <a:pt x="486283" y="1006475"/>
                  </a:lnTo>
                  <a:lnTo>
                    <a:pt x="434848" y="1004062"/>
                  </a:lnTo>
                  <a:lnTo>
                    <a:pt x="384937" y="997839"/>
                  </a:lnTo>
                  <a:lnTo>
                    <a:pt x="337439" y="986790"/>
                  </a:lnTo>
                  <a:lnTo>
                    <a:pt x="314833" y="980059"/>
                  </a:lnTo>
                  <a:lnTo>
                    <a:pt x="292354" y="972439"/>
                  </a:lnTo>
                  <a:lnTo>
                    <a:pt x="270764" y="963295"/>
                  </a:lnTo>
                  <a:lnTo>
                    <a:pt x="249555" y="953643"/>
                  </a:lnTo>
                  <a:lnTo>
                    <a:pt x="228981" y="942721"/>
                  </a:lnTo>
                  <a:lnTo>
                    <a:pt x="209296" y="931164"/>
                  </a:lnTo>
                  <a:lnTo>
                    <a:pt x="190500" y="918718"/>
                  </a:lnTo>
                  <a:lnTo>
                    <a:pt x="172339" y="905256"/>
                  </a:lnTo>
                  <a:lnTo>
                    <a:pt x="155067" y="890778"/>
                  </a:lnTo>
                  <a:lnTo>
                    <a:pt x="138176" y="875411"/>
                  </a:lnTo>
                  <a:lnTo>
                    <a:pt x="122428" y="859663"/>
                  </a:lnTo>
                  <a:lnTo>
                    <a:pt x="107569" y="842772"/>
                  </a:lnTo>
                  <a:lnTo>
                    <a:pt x="93091" y="825119"/>
                  </a:lnTo>
                  <a:lnTo>
                    <a:pt x="80137" y="806323"/>
                  </a:lnTo>
                  <a:lnTo>
                    <a:pt x="67691" y="787146"/>
                  </a:lnTo>
                  <a:lnTo>
                    <a:pt x="56134" y="767461"/>
                  </a:lnTo>
                  <a:lnTo>
                    <a:pt x="46101" y="746887"/>
                  </a:lnTo>
                  <a:lnTo>
                    <a:pt x="36449" y="725170"/>
                  </a:lnTo>
                  <a:lnTo>
                    <a:pt x="28321" y="703580"/>
                  </a:lnTo>
                  <a:lnTo>
                    <a:pt x="21082" y="680593"/>
                  </a:lnTo>
                  <a:lnTo>
                    <a:pt x="14351" y="657098"/>
                  </a:lnTo>
                  <a:lnTo>
                    <a:pt x="9525" y="633095"/>
                  </a:lnTo>
                  <a:lnTo>
                    <a:pt x="5207" y="608584"/>
                  </a:lnTo>
                  <a:lnTo>
                    <a:pt x="2413" y="583184"/>
                  </a:lnTo>
                  <a:lnTo>
                    <a:pt x="508" y="557276"/>
                  </a:lnTo>
                  <a:lnTo>
                    <a:pt x="0" y="530860"/>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2083308" y="902208"/>
              <a:ext cx="940309" cy="947929"/>
            </a:xfrm>
            <a:custGeom>
              <a:avLst/>
              <a:gdLst/>
              <a:ahLst/>
              <a:cxnLst/>
              <a:rect l="0" t="0" r="0" b="0"/>
              <a:pathLst>
                <a:path w="940309" h="947929">
                  <a:moveTo>
                    <a:pt x="2413" y="431927"/>
                  </a:moveTo>
                  <a:lnTo>
                    <a:pt x="9652" y="384937"/>
                  </a:lnTo>
                  <a:lnTo>
                    <a:pt x="20701" y="339344"/>
                  </a:lnTo>
                  <a:lnTo>
                    <a:pt x="36449" y="296164"/>
                  </a:lnTo>
                  <a:lnTo>
                    <a:pt x="55626" y="254889"/>
                  </a:lnTo>
                  <a:lnTo>
                    <a:pt x="79248" y="215900"/>
                  </a:lnTo>
                  <a:lnTo>
                    <a:pt x="106045" y="179959"/>
                  </a:lnTo>
                  <a:lnTo>
                    <a:pt x="135890" y="146304"/>
                  </a:lnTo>
                  <a:lnTo>
                    <a:pt x="169418" y="116078"/>
                  </a:lnTo>
                  <a:lnTo>
                    <a:pt x="205486" y="88773"/>
                  </a:lnTo>
                  <a:lnTo>
                    <a:pt x="244348" y="64770"/>
                  </a:lnTo>
                  <a:lnTo>
                    <a:pt x="285115" y="44577"/>
                  </a:lnTo>
                  <a:lnTo>
                    <a:pt x="328803" y="27813"/>
                  </a:lnTo>
                  <a:lnTo>
                    <a:pt x="373888" y="15367"/>
                  </a:lnTo>
                  <a:lnTo>
                    <a:pt x="421386" y="6731"/>
                  </a:lnTo>
                  <a:lnTo>
                    <a:pt x="470408" y="2413"/>
                  </a:lnTo>
                  <a:lnTo>
                    <a:pt x="495808" y="381"/>
                  </a:lnTo>
                  <a:lnTo>
                    <a:pt x="520827" y="0"/>
                  </a:lnTo>
                  <a:lnTo>
                    <a:pt x="545338" y="381"/>
                  </a:lnTo>
                  <a:lnTo>
                    <a:pt x="569341" y="3302"/>
                  </a:lnTo>
                  <a:lnTo>
                    <a:pt x="592836" y="7112"/>
                  </a:lnTo>
                  <a:lnTo>
                    <a:pt x="615823" y="11938"/>
                  </a:lnTo>
                  <a:lnTo>
                    <a:pt x="637921" y="18669"/>
                  </a:lnTo>
                  <a:lnTo>
                    <a:pt x="659511" y="26797"/>
                  </a:lnTo>
                  <a:lnTo>
                    <a:pt x="680593" y="35941"/>
                  </a:lnTo>
                  <a:lnTo>
                    <a:pt x="700786" y="45974"/>
                  </a:lnTo>
                  <a:lnTo>
                    <a:pt x="720471" y="57531"/>
                  </a:lnTo>
                  <a:lnTo>
                    <a:pt x="739648" y="69977"/>
                  </a:lnTo>
                  <a:lnTo>
                    <a:pt x="757936" y="83947"/>
                  </a:lnTo>
                  <a:lnTo>
                    <a:pt x="775716" y="98298"/>
                  </a:lnTo>
                  <a:lnTo>
                    <a:pt x="792480" y="114173"/>
                  </a:lnTo>
                  <a:lnTo>
                    <a:pt x="808355" y="130556"/>
                  </a:lnTo>
                  <a:lnTo>
                    <a:pt x="823722" y="148336"/>
                  </a:lnTo>
                  <a:lnTo>
                    <a:pt x="837565" y="165989"/>
                  </a:lnTo>
                  <a:lnTo>
                    <a:pt x="851535" y="185293"/>
                  </a:lnTo>
                  <a:lnTo>
                    <a:pt x="863981" y="204978"/>
                  </a:lnTo>
                  <a:lnTo>
                    <a:pt x="886587" y="246253"/>
                  </a:lnTo>
                  <a:lnTo>
                    <a:pt x="905256" y="289814"/>
                  </a:lnTo>
                  <a:lnTo>
                    <a:pt x="920623" y="335915"/>
                  </a:lnTo>
                  <a:lnTo>
                    <a:pt x="931164" y="383032"/>
                  </a:lnTo>
                  <a:lnTo>
                    <a:pt x="938403" y="431419"/>
                  </a:lnTo>
                  <a:lnTo>
                    <a:pt x="940308" y="480441"/>
                  </a:lnTo>
                  <a:lnTo>
                    <a:pt x="939800" y="510159"/>
                  </a:lnTo>
                  <a:lnTo>
                    <a:pt x="937895" y="538480"/>
                  </a:lnTo>
                  <a:lnTo>
                    <a:pt x="935101" y="565912"/>
                  </a:lnTo>
                  <a:lnTo>
                    <a:pt x="931164" y="592328"/>
                  </a:lnTo>
                  <a:lnTo>
                    <a:pt x="925957" y="618236"/>
                  </a:lnTo>
                  <a:lnTo>
                    <a:pt x="919734" y="642620"/>
                  </a:lnTo>
                  <a:lnTo>
                    <a:pt x="912495" y="666242"/>
                  </a:lnTo>
                  <a:lnTo>
                    <a:pt x="904367" y="688721"/>
                  </a:lnTo>
                  <a:lnTo>
                    <a:pt x="895223" y="710311"/>
                  </a:lnTo>
                  <a:lnTo>
                    <a:pt x="885063" y="730504"/>
                  </a:lnTo>
                  <a:lnTo>
                    <a:pt x="873633" y="750189"/>
                  </a:lnTo>
                  <a:lnTo>
                    <a:pt x="861568" y="768858"/>
                  </a:lnTo>
                  <a:lnTo>
                    <a:pt x="849122" y="786638"/>
                  </a:lnTo>
                  <a:lnTo>
                    <a:pt x="835152" y="803529"/>
                  </a:lnTo>
                  <a:lnTo>
                    <a:pt x="820801" y="819277"/>
                  </a:lnTo>
                  <a:lnTo>
                    <a:pt x="805434" y="834136"/>
                  </a:lnTo>
                  <a:lnTo>
                    <a:pt x="789178" y="848106"/>
                  </a:lnTo>
                  <a:lnTo>
                    <a:pt x="772287" y="861568"/>
                  </a:lnTo>
                  <a:lnTo>
                    <a:pt x="755015" y="873506"/>
                  </a:lnTo>
                  <a:lnTo>
                    <a:pt x="736854" y="884555"/>
                  </a:lnTo>
                  <a:lnTo>
                    <a:pt x="698373" y="904240"/>
                  </a:lnTo>
                  <a:lnTo>
                    <a:pt x="657606" y="920115"/>
                  </a:lnTo>
                  <a:lnTo>
                    <a:pt x="614934" y="932561"/>
                  </a:lnTo>
                  <a:lnTo>
                    <a:pt x="569722" y="941197"/>
                  </a:lnTo>
                  <a:lnTo>
                    <a:pt x="523748" y="946531"/>
                  </a:lnTo>
                  <a:lnTo>
                    <a:pt x="475742" y="947928"/>
                  </a:lnTo>
                  <a:lnTo>
                    <a:pt x="427228" y="946023"/>
                  </a:lnTo>
                  <a:lnTo>
                    <a:pt x="380619" y="938784"/>
                  </a:lnTo>
                  <a:lnTo>
                    <a:pt x="335026" y="927735"/>
                  </a:lnTo>
                  <a:lnTo>
                    <a:pt x="291846" y="912495"/>
                  </a:lnTo>
                  <a:lnTo>
                    <a:pt x="250063" y="893191"/>
                  </a:lnTo>
                  <a:lnTo>
                    <a:pt x="210693" y="869696"/>
                  </a:lnTo>
                  <a:lnTo>
                    <a:pt x="174244" y="843280"/>
                  </a:lnTo>
                  <a:lnTo>
                    <a:pt x="140589" y="813562"/>
                  </a:lnTo>
                  <a:lnTo>
                    <a:pt x="109474" y="780415"/>
                  </a:lnTo>
                  <a:lnTo>
                    <a:pt x="82042" y="744855"/>
                  </a:lnTo>
                  <a:lnTo>
                    <a:pt x="58039" y="705993"/>
                  </a:lnTo>
                  <a:lnTo>
                    <a:pt x="37973" y="665226"/>
                  </a:lnTo>
                  <a:lnTo>
                    <a:pt x="21590" y="622046"/>
                  </a:lnTo>
                  <a:lnTo>
                    <a:pt x="15367" y="599440"/>
                  </a:lnTo>
                  <a:lnTo>
                    <a:pt x="9652" y="576453"/>
                  </a:lnTo>
                  <a:lnTo>
                    <a:pt x="5334" y="553339"/>
                  </a:lnTo>
                  <a:lnTo>
                    <a:pt x="2413" y="529336"/>
                  </a:lnTo>
                  <a:lnTo>
                    <a:pt x="508" y="505333"/>
                  </a:lnTo>
                  <a:lnTo>
                    <a:pt x="0" y="480441"/>
                  </a:lnTo>
                  <a:close/>
                </a:path>
              </a:pathLst>
            </a:custGeom>
            <a:solidFill>
              <a:srgbClr val="FFDB00"/>
            </a:solidFill>
            <a:ln w="0" cap="flat" cmpd="sng" algn="ctr">
              <a:solidFill>
                <a:srgbClr val="FFDB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082800" y="902970"/>
              <a:ext cx="941071" cy="947421"/>
            </a:xfrm>
            <a:custGeom>
              <a:avLst/>
              <a:gdLst/>
              <a:ahLst/>
              <a:cxnLst/>
              <a:rect l="0" t="0" r="0" b="0"/>
              <a:pathLst>
                <a:path w="941071" h="947421">
                  <a:moveTo>
                    <a:pt x="0" y="480060"/>
                  </a:moveTo>
                  <a:lnTo>
                    <a:pt x="1270" y="504190"/>
                  </a:lnTo>
                  <a:lnTo>
                    <a:pt x="2540" y="528320"/>
                  </a:lnTo>
                  <a:lnTo>
                    <a:pt x="5080" y="552450"/>
                  </a:lnTo>
                  <a:lnTo>
                    <a:pt x="10160" y="575310"/>
                  </a:lnTo>
                  <a:lnTo>
                    <a:pt x="15240" y="598170"/>
                  </a:lnTo>
                  <a:lnTo>
                    <a:pt x="21590" y="621030"/>
                  </a:lnTo>
                  <a:lnTo>
                    <a:pt x="38100" y="664210"/>
                  </a:lnTo>
                  <a:lnTo>
                    <a:pt x="58420" y="704850"/>
                  </a:lnTo>
                  <a:lnTo>
                    <a:pt x="82550" y="744220"/>
                  </a:lnTo>
                  <a:lnTo>
                    <a:pt x="109220" y="779780"/>
                  </a:lnTo>
                  <a:lnTo>
                    <a:pt x="140970" y="812800"/>
                  </a:lnTo>
                  <a:lnTo>
                    <a:pt x="173990" y="843280"/>
                  </a:lnTo>
                  <a:lnTo>
                    <a:pt x="210820" y="868680"/>
                  </a:lnTo>
                  <a:lnTo>
                    <a:pt x="250190" y="892810"/>
                  </a:lnTo>
                  <a:lnTo>
                    <a:pt x="292100" y="911860"/>
                  </a:lnTo>
                  <a:lnTo>
                    <a:pt x="335280" y="927100"/>
                  </a:lnTo>
                  <a:lnTo>
                    <a:pt x="381000" y="938530"/>
                  </a:lnTo>
                  <a:lnTo>
                    <a:pt x="427990" y="944880"/>
                  </a:lnTo>
                  <a:lnTo>
                    <a:pt x="476250" y="947420"/>
                  </a:lnTo>
                  <a:lnTo>
                    <a:pt x="524510" y="946150"/>
                  </a:lnTo>
                  <a:lnTo>
                    <a:pt x="570230" y="941070"/>
                  </a:lnTo>
                  <a:lnTo>
                    <a:pt x="614680" y="932180"/>
                  </a:lnTo>
                  <a:lnTo>
                    <a:pt x="657860" y="919480"/>
                  </a:lnTo>
                  <a:lnTo>
                    <a:pt x="698500" y="904240"/>
                  </a:lnTo>
                  <a:lnTo>
                    <a:pt x="736600" y="883920"/>
                  </a:lnTo>
                  <a:lnTo>
                    <a:pt x="755650" y="872490"/>
                  </a:lnTo>
                  <a:lnTo>
                    <a:pt x="772160" y="861060"/>
                  </a:lnTo>
                  <a:lnTo>
                    <a:pt x="789940" y="847090"/>
                  </a:lnTo>
                  <a:lnTo>
                    <a:pt x="805180" y="833120"/>
                  </a:lnTo>
                  <a:lnTo>
                    <a:pt x="821690" y="819150"/>
                  </a:lnTo>
                  <a:lnTo>
                    <a:pt x="835660" y="802640"/>
                  </a:lnTo>
                  <a:lnTo>
                    <a:pt x="849630" y="786130"/>
                  </a:lnTo>
                  <a:lnTo>
                    <a:pt x="862330" y="768350"/>
                  </a:lnTo>
                  <a:lnTo>
                    <a:pt x="873760" y="749300"/>
                  </a:lnTo>
                  <a:lnTo>
                    <a:pt x="885190" y="730250"/>
                  </a:lnTo>
                  <a:lnTo>
                    <a:pt x="895350" y="709930"/>
                  </a:lnTo>
                  <a:lnTo>
                    <a:pt x="904240" y="688340"/>
                  </a:lnTo>
                  <a:lnTo>
                    <a:pt x="913130" y="665480"/>
                  </a:lnTo>
                  <a:lnTo>
                    <a:pt x="919480" y="642620"/>
                  </a:lnTo>
                  <a:lnTo>
                    <a:pt x="925830" y="617220"/>
                  </a:lnTo>
                  <a:lnTo>
                    <a:pt x="930910" y="591820"/>
                  </a:lnTo>
                  <a:lnTo>
                    <a:pt x="935990" y="565150"/>
                  </a:lnTo>
                  <a:lnTo>
                    <a:pt x="938530" y="538480"/>
                  </a:lnTo>
                  <a:lnTo>
                    <a:pt x="939800" y="509270"/>
                  </a:lnTo>
                  <a:lnTo>
                    <a:pt x="941070" y="480060"/>
                  </a:lnTo>
                  <a:lnTo>
                    <a:pt x="938530" y="430530"/>
                  </a:lnTo>
                  <a:lnTo>
                    <a:pt x="930910" y="382270"/>
                  </a:lnTo>
                  <a:lnTo>
                    <a:pt x="920750" y="335280"/>
                  </a:lnTo>
                  <a:lnTo>
                    <a:pt x="905510" y="289560"/>
                  </a:lnTo>
                  <a:lnTo>
                    <a:pt x="886460" y="245110"/>
                  </a:lnTo>
                  <a:lnTo>
                    <a:pt x="864870" y="204470"/>
                  </a:lnTo>
                  <a:lnTo>
                    <a:pt x="852170" y="184150"/>
                  </a:lnTo>
                  <a:lnTo>
                    <a:pt x="838200" y="165100"/>
                  </a:lnTo>
                  <a:lnTo>
                    <a:pt x="824230" y="147320"/>
                  </a:lnTo>
                  <a:lnTo>
                    <a:pt x="808990" y="129540"/>
                  </a:lnTo>
                  <a:lnTo>
                    <a:pt x="792480" y="113030"/>
                  </a:lnTo>
                  <a:lnTo>
                    <a:pt x="775970" y="97790"/>
                  </a:lnTo>
                  <a:lnTo>
                    <a:pt x="758190" y="83820"/>
                  </a:lnTo>
                  <a:lnTo>
                    <a:pt x="740410" y="69850"/>
                  </a:lnTo>
                  <a:lnTo>
                    <a:pt x="721360" y="57150"/>
                  </a:lnTo>
                  <a:lnTo>
                    <a:pt x="701040" y="45720"/>
                  </a:lnTo>
                  <a:lnTo>
                    <a:pt x="680720" y="35560"/>
                  </a:lnTo>
                  <a:lnTo>
                    <a:pt x="659130" y="26670"/>
                  </a:lnTo>
                  <a:lnTo>
                    <a:pt x="638810" y="17780"/>
                  </a:lnTo>
                  <a:lnTo>
                    <a:pt x="615950" y="11430"/>
                  </a:lnTo>
                  <a:lnTo>
                    <a:pt x="593090" y="6350"/>
                  </a:lnTo>
                  <a:lnTo>
                    <a:pt x="568960" y="2540"/>
                  </a:lnTo>
                  <a:lnTo>
                    <a:pt x="546100" y="0"/>
                  </a:lnTo>
                  <a:lnTo>
                    <a:pt x="520700" y="0"/>
                  </a:lnTo>
                  <a:lnTo>
                    <a:pt x="496570" y="0"/>
                  </a:lnTo>
                  <a:lnTo>
                    <a:pt x="471170" y="1270"/>
                  </a:lnTo>
                  <a:lnTo>
                    <a:pt x="421640" y="6350"/>
                  </a:lnTo>
                  <a:lnTo>
                    <a:pt x="374650" y="15240"/>
                  </a:lnTo>
                  <a:lnTo>
                    <a:pt x="328930" y="26670"/>
                  </a:lnTo>
                  <a:lnTo>
                    <a:pt x="285750" y="44450"/>
                  </a:lnTo>
                  <a:lnTo>
                    <a:pt x="245110" y="64770"/>
                  </a:lnTo>
                  <a:lnTo>
                    <a:pt x="205740" y="87630"/>
                  </a:lnTo>
                  <a:lnTo>
                    <a:pt x="170180" y="115570"/>
                  </a:lnTo>
                  <a:lnTo>
                    <a:pt x="135890" y="146050"/>
                  </a:lnTo>
                  <a:lnTo>
                    <a:pt x="106680" y="179070"/>
                  </a:lnTo>
                  <a:lnTo>
                    <a:pt x="80010" y="215900"/>
                  </a:lnTo>
                  <a:lnTo>
                    <a:pt x="55880" y="254000"/>
                  </a:lnTo>
                  <a:lnTo>
                    <a:pt x="36830" y="295910"/>
                  </a:lnTo>
                  <a:lnTo>
                    <a:pt x="21590" y="339090"/>
                  </a:lnTo>
                  <a:lnTo>
                    <a:pt x="10160" y="384810"/>
                  </a:lnTo>
                  <a:lnTo>
                    <a:pt x="2540" y="431800"/>
                  </a:lnTo>
                  <a:close/>
                </a:path>
              </a:pathLst>
            </a:custGeom>
            <a:solidFill>
              <a:schemeClr val="accent1">
                <a:alpha val="0"/>
              </a:schemeClr>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2238883" y="1034161"/>
              <a:ext cx="436246" cy="282195"/>
            </a:xfrm>
            <a:custGeom>
              <a:avLst/>
              <a:gdLst/>
              <a:ahLst/>
              <a:cxnLst/>
              <a:rect l="0" t="0" r="0" b="0"/>
              <a:pathLst>
                <a:path w="436246" h="282195">
                  <a:moveTo>
                    <a:pt x="388747" y="2921"/>
                  </a:moveTo>
                  <a:lnTo>
                    <a:pt x="385826" y="1016"/>
                  </a:lnTo>
                  <a:lnTo>
                    <a:pt x="384937" y="0"/>
                  </a:lnTo>
                  <a:lnTo>
                    <a:pt x="385445" y="0"/>
                  </a:lnTo>
                  <a:lnTo>
                    <a:pt x="387350" y="0"/>
                  </a:lnTo>
                  <a:lnTo>
                    <a:pt x="394462" y="2921"/>
                  </a:lnTo>
                  <a:lnTo>
                    <a:pt x="404622" y="7239"/>
                  </a:lnTo>
                  <a:lnTo>
                    <a:pt x="415671" y="12954"/>
                  </a:lnTo>
                  <a:lnTo>
                    <a:pt x="425704" y="19685"/>
                  </a:lnTo>
                  <a:lnTo>
                    <a:pt x="433451" y="26924"/>
                  </a:lnTo>
                  <a:lnTo>
                    <a:pt x="436245" y="34544"/>
                  </a:lnTo>
                  <a:lnTo>
                    <a:pt x="435356" y="32639"/>
                  </a:lnTo>
                  <a:lnTo>
                    <a:pt x="432943" y="31623"/>
                  </a:lnTo>
                  <a:lnTo>
                    <a:pt x="428625" y="31623"/>
                  </a:lnTo>
                  <a:lnTo>
                    <a:pt x="423291" y="31623"/>
                  </a:lnTo>
                  <a:lnTo>
                    <a:pt x="410337" y="33147"/>
                  </a:lnTo>
                  <a:lnTo>
                    <a:pt x="395478" y="35560"/>
                  </a:lnTo>
                  <a:lnTo>
                    <a:pt x="380111" y="38862"/>
                  </a:lnTo>
                  <a:lnTo>
                    <a:pt x="366141" y="41783"/>
                  </a:lnTo>
                  <a:lnTo>
                    <a:pt x="356616" y="44196"/>
                  </a:lnTo>
                  <a:lnTo>
                    <a:pt x="353187" y="44704"/>
                  </a:lnTo>
                  <a:lnTo>
                    <a:pt x="351790" y="45085"/>
                  </a:lnTo>
                  <a:lnTo>
                    <a:pt x="327279" y="49022"/>
                  </a:lnTo>
                  <a:lnTo>
                    <a:pt x="303784" y="54229"/>
                  </a:lnTo>
                  <a:lnTo>
                    <a:pt x="281178" y="59944"/>
                  </a:lnTo>
                  <a:lnTo>
                    <a:pt x="259207" y="67183"/>
                  </a:lnTo>
                  <a:lnTo>
                    <a:pt x="238506" y="75311"/>
                  </a:lnTo>
                  <a:lnTo>
                    <a:pt x="217932" y="84455"/>
                  </a:lnTo>
                  <a:lnTo>
                    <a:pt x="198628" y="94615"/>
                  </a:lnTo>
                  <a:lnTo>
                    <a:pt x="179451" y="105664"/>
                  </a:lnTo>
                  <a:lnTo>
                    <a:pt x="143510" y="130556"/>
                  </a:lnTo>
                  <a:lnTo>
                    <a:pt x="109347" y="159893"/>
                  </a:lnTo>
                  <a:lnTo>
                    <a:pt x="76708" y="192913"/>
                  </a:lnTo>
                  <a:lnTo>
                    <a:pt x="45593" y="229870"/>
                  </a:lnTo>
                  <a:lnTo>
                    <a:pt x="39751" y="237617"/>
                  </a:lnTo>
                  <a:lnTo>
                    <a:pt x="33528" y="247142"/>
                  </a:lnTo>
                  <a:lnTo>
                    <a:pt x="20574" y="267843"/>
                  </a:lnTo>
                  <a:lnTo>
                    <a:pt x="14351" y="275971"/>
                  </a:lnTo>
                  <a:lnTo>
                    <a:pt x="9525" y="281305"/>
                  </a:lnTo>
                  <a:lnTo>
                    <a:pt x="7112" y="282194"/>
                  </a:lnTo>
                  <a:lnTo>
                    <a:pt x="5207" y="282194"/>
                  </a:lnTo>
                  <a:lnTo>
                    <a:pt x="3810" y="280797"/>
                  </a:lnTo>
                  <a:lnTo>
                    <a:pt x="2794" y="277495"/>
                  </a:lnTo>
                  <a:lnTo>
                    <a:pt x="889" y="258699"/>
                  </a:lnTo>
                  <a:lnTo>
                    <a:pt x="0" y="240538"/>
                  </a:lnTo>
                  <a:lnTo>
                    <a:pt x="889" y="223139"/>
                  </a:lnTo>
                  <a:lnTo>
                    <a:pt x="3302" y="206883"/>
                  </a:lnTo>
                  <a:lnTo>
                    <a:pt x="7112" y="190500"/>
                  </a:lnTo>
                  <a:lnTo>
                    <a:pt x="12446" y="175260"/>
                  </a:lnTo>
                  <a:lnTo>
                    <a:pt x="19177" y="160782"/>
                  </a:lnTo>
                  <a:lnTo>
                    <a:pt x="26797" y="146431"/>
                  </a:lnTo>
                  <a:lnTo>
                    <a:pt x="35433" y="133477"/>
                  </a:lnTo>
                  <a:lnTo>
                    <a:pt x="45593" y="120523"/>
                  </a:lnTo>
                  <a:lnTo>
                    <a:pt x="56642" y="108458"/>
                  </a:lnTo>
                  <a:lnTo>
                    <a:pt x="68580" y="96901"/>
                  </a:lnTo>
                  <a:lnTo>
                    <a:pt x="94488" y="76327"/>
                  </a:lnTo>
                  <a:lnTo>
                    <a:pt x="123825" y="57658"/>
                  </a:lnTo>
                  <a:lnTo>
                    <a:pt x="154940" y="41783"/>
                  </a:lnTo>
                  <a:lnTo>
                    <a:pt x="188087" y="28829"/>
                  </a:lnTo>
                  <a:lnTo>
                    <a:pt x="222250" y="18288"/>
                  </a:lnTo>
                  <a:lnTo>
                    <a:pt x="256794" y="10033"/>
                  </a:lnTo>
                  <a:lnTo>
                    <a:pt x="291338" y="4318"/>
                  </a:lnTo>
                  <a:lnTo>
                    <a:pt x="325374" y="1397"/>
                  </a:lnTo>
                  <a:lnTo>
                    <a:pt x="358013" y="1016"/>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2500376" y="1530477"/>
              <a:ext cx="441199" cy="273178"/>
            </a:xfrm>
            <a:custGeom>
              <a:avLst/>
              <a:gdLst/>
              <a:ahLst/>
              <a:cxnLst/>
              <a:rect l="0" t="0" r="0" b="0"/>
              <a:pathLst>
                <a:path w="441199" h="273178">
                  <a:moveTo>
                    <a:pt x="47117" y="270256"/>
                  </a:moveTo>
                  <a:lnTo>
                    <a:pt x="49530" y="272161"/>
                  </a:lnTo>
                  <a:lnTo>
                    <a:pt x="50419" y="273177"/>
                  </a:lnTo>
                  <a:lnTo>
                    <a:pt x="50038" y="273177"/>
                  </a:lnTo>
                  <a:lnTo>
                    <a:pt x="48006" y="272669"/>
                  </a:lnTo>
                  <a:lnTo>
                    <a:pt x="40894" y="270256"/>
                  </a:lnTo>
                  <a:lnTo>
                    <a:pt x="30734" y="265430"/>
                  </a:lnTo>
                  <a:lnTo>
                    <a:pt x="20193" y="259715"/>
                  </a:lnTo>
                  <a:lnTo>
                    <a:pt x="10160" y="252476"/>
                  </a:lnTo>
                  <a:lnTo>
                    <a:pt x="2921" y="244856"/>
                  </a:lnTo>
                  <a:lnTo>
                    <a:pt x="0" y="237617"/>
                  </a:lnTo>
                  <a:lnTo>
                    <a:pt x="1016" y="239014"/>
                  </a:lnTo>
                  <a:lnTo>
                    <a:pt x="3429" y="240030"/>
                  </a:lnTo>
                  <a:lnTo>
                    <a:pt x="7239" y="240538"/>
                  </a:lnTo>
                  <a:lnTo>
                    <a:pt x="13081" y="240538"/>
                  </a:lnTo>
                  <a:lnTo>
                    <a:pt x="26035" y="239522"/>
                  </a:lnTo>
                  <a:lnTo>
                    <a:pt x="41275" y="237109"/>
                  </a:lnTo>
                  <a:lnTo>
                    <a:pt x="56261" y="234696"/>
                  </a:lnTo>
                  <a:lnTo>
                    <a:pt x="70104" y="231902"/>
                  </a:lnTo>
                  <a:lnTo>
                    <a:pt x="80264" y="229870"/>
                  </a:lnTo>
                  <a:lnTo>
                    <a:pt x="83566" y="228981"/>
                  </a:lnTo>
                  <a:lnTo>
                    <a:pt x="84963" y="228981"/>
                  </a:lnTo>
                  <a:lnTo>
                    <a:pt x="109474" y="225552"/>
                  </a:lnTo>
                  <a:lnTo>
                    <a:pt x="132969" y="220853"/>
                  </a:lnTo>
                  <a:lnTo>
                    <a:pt x="156083" y="215519"/>
                  </a:lnTo>
                  <a:lnTo>
                    <a:pt x="177673" y="208788"/>
                  </a:lnTo>
                  <a:lnTo>
                    <a:pt x="198755" y="201168"/>
                  </a:lnTo>
                  <a:lnTo>
                    <a:pt x="219456" y="192913"/>
                  </a:lnTo>
                  <a:lnTo>
                    <a:pt x="239141" y="182880"/>
                  </a:lnTo>
                  <a:lnTo>
                    <a:pt x="258318" y="172339"/>
                  </a:lnTo>
                  <a:lnTo>
                    <a:pt x="294767" y="148336"/>
                  </a:lnTo>
                  <a:lnTo>
                    <a:pt x="329819" y="120015"/>
                  </a:lnTo>
                  <a:lnTo>
                    <a:pt x="362966" y="87884"/>
                  </a:lnTo>
                  <a:lnTo>
                    <a:pt x="395605" y="51308"/>
                  </a:lnTo>
                  <a:lnTo>
                    <a:pt x="401320" y="44196"/>
                  </a:lnTo>
                  <a:lnTo>
                    <a:pt x="407543" y="34544"/>
                  </a:lnTo>
                  <a:lnTo>
                    <a:pt x="421513" y="14351"/>
                  </a:lnTo>
                  <a:lnTo>
                    <a:pt x="427736" y="6223"/>
                  </a:lnTo>
                  <a:lnTo>
                    <a:pt x="433070" y="1016"/>
                  </a:lnTo>
                  <a:lnTo>
                    <a:pt x="434975" y="0"/>
                  </a:lnTo>
                  <a:lnTo>
                    <a:pt x="436880" y="508"/>
                  </a:lnTo>
                  <a:lnTo>
                    <a:pt x="438277" y="1905"/>
                  </a:lnTo>
                  <a:lnTo>
                    <a:pt x="439293" y="4826"/>
                  </a:lnTo>
                  <a:lnTo>
                    <a:pt x="440690" y="23495"/>
                  </a:lnTo>
                  <a:lnTo>
                    <a:pt x="441198" y="41783"/>
                  </a:lnTo>
                  <a:lnTo>
                    <a:pt x="439801" y="59055"/>
                  </a:lnTo>
                  <a:lnTo>
                    <a:pt x="436880" y="75819"/>
                  </a:lnTo>
                  <a:lnTo>
                    <a:pt x="432562" y="91694"/>
                  </a:lnTo>
                  <a:lnTo>
                    <a:pt x="427228" y="106553"/>
                  </a:lnTo>
                  <a:lnTo>
                    <a:pt x="420497" y="121412"/>
                  </a:lnTo>
                  <a:lnTo>
                    <a:pt x="412369" y="135382"/>
                  </a:lnTo>
                  <a:lnTo>
                    <a:pt x="403225" y="148336"/>
                  </a:lnTo>
                  <a:lnTo>
                    <a:pt x="392684" y="160782"/>
                  </a:lnTo>
                  <a:lnTo>
                    <a:pt x="381635" y="172847"/>
                  </a:lnTo>
                  <a:lnTo>
                    <a:pt x="369189" y="183896"/>
                  </a:lnTo>
                  <a:lnTo>
                    <a:pt x="342773" y="203962"/>
                  </a:lnTo>
                  <a:lnTo>
                    <a:pt x="313055" y="221742"/>
                  </a:lnTo>
                  <a:lnTo>
                    <a:pt x="281305" y="236601"/>
                  </a:lnTo>
                  <a:lnTo>
                    <a:pt x="247777" y="249174"/>
                  </a:lnTo>
                  <a:lnTo>
                    <a:pt x="213614" y="258699"/>
                  </a:lnTo>
                  <a:lnTo>
                    <a:pt x="178562" y="266446"/>
                  </a:lnTo>
                  <a:lnTo>
                    <a:pt x="144018" y="270764"/>
                  </a:lnTo>
                  <a:lnTo>
                    <a:pt x="110490" y="273177"/>
                  </a:lnTo>
                  <a:lnTo>
                    <a:pt x="77851" y="273177"/>
                  </a:lnTo>
                  <a:close/>
                </a:path>
              </a:pathLst>
            </a:custGeom>
            <a:solidFill>
              <a:srgbClr val="FFBA00"/>
            </a:solidFill>
            <a:ln w="0" cap="flat" cmpd="sng" algn="ctr">
              <a:solidFill>
                <a:srgbClr val="FFBA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1977771" y="1855470"/>
              <a:ext cx="1014223" cy="334519"/>
            </a:xfrm>
            <a:custGeom>
              <a:avLst/>
              <a:gdLst/>
              <a:ahLst/>
              <a:cxnLst/>
              <a:rect l="0" t="0" r="0" b="0"/>
              <a:pathLst>
                <a:path w="1014223" h="334519">
                  <a:moveTo>
                    <a:pt x="996950" y="121920"/>
                  </a:moveTo>
                  <a:lnTo>
                    <a:pt x="977646" y="142113"/>
                  </a:lnTo>
                  <a:lnTo>
                    <a:pt x="957580" y="161671"/>
                  </a:lnTo>
                  <a:lnTo>
                    <a:pt x="935482" y="179959"/>
                  </a:lnTo>
                  <a:lnTo>
                    <a:pt x="912368" y="197739"/>
                  </a:lnTo>
                  <a:lnTo>
                    <a:pt x="887984" y="214503"/>
                  </a:lnTo>
                  <a:lnTo>
                    <a:pt x="862457" y="229870"/>
                  </a:lnTo>
                  <a:lnTo>
                    <a:pt x="836041" y="244729"/>
                  </a:lnTo>
                  <a:lnTo>
                    <a:pt x="808228" y="258191"/>
                  </a:lnTo>
                  <a:lnTo>
                    <a:pt x="779907" y="270637"/>
                  </a:lnTo>
                  <a:lnTo>
                    <a:pt x="751205" y="282194"/>
                  </a:lnTo>
                  <a:lnTo>
                    <a:pt x="721360" y="292735"/>
                  </a:lnTo>
                  <a:lnTo>
                    <a:pt x="691134" y="301879"/>
                  </a:lnTo>
                  <a:lnTo>
                    <a:pt x="659892" y="310007"/>
                  </a:lnTo>
                  <a:lnTo>
                    <a:pt x="597535" y="322961"/>
                  </a:lnTo>
                  <a:lnTo>
                    <a:pt x="534670" y="331216"/>
                  </a:lnTo>
                  <a:lnTo>
                    <a:pt x="471297" y="334518"/>
                  </a:lnTo>
                  <a:lnTo>
                    <a:pt x="440055" y="334518"/>
                  </a:lnTo>
                  <a:lnTo>
                    <a:pt x="408940" y="333121"/>
                  </a:lnTo>
                  <a:lnTo>
                    <a:pt x="378714" y="330200"/>
                  </a:lnTo>
                  <a:lnTo>
                    <a:pt x="348361" y="325882"/>
                  </a:lnTo>
                  <a:lnTo>
                    <a:pt x="319151" y="320675"/>
                  </a:lnTo>
                  <a:lnTo>
                    <a:pt x="290322" y="313944"/>
                  </a:lnTo>
                  <a:lnTo>
                    <a:pt x="262001" y="305689"/>
                  </a:lnTo>
                  <a:lnTo>
                    <a:pt x="235204" y="295656"/>
                  </a:lnTo>
                  <a:lnTo>
                    <a:pt x="208788" y="285115"/>
                  </a:lnTo>
                  <a:lnTo>
                    <a:pt x="183769" y="272669"/>
                  </a:lnTo>
                  <a:lnTo>
                    <a:pt x="159766" y="258191"/>
                  </a:lnTo>
                  <a:lnTo>
                    <a:pt x="137160" y="242824"/>
                  </a:lnTo>
                  <a:lnTo>
                    <a:pt x="123825" y="232283"/>
                  </a:lnTo>
                  <a:lnTo>
                    <a:pt x="111760" y="219837"/>
                  </a:lnTo>
                  <a:lnTo>
                    <a:pt x="100711" y="206883"/>
                  </a:lnTo>
                  <a:lnTo>
                    <a:pt x="90678" y="192913"/>
                  </a:lnTo>
                  <a:lnTo>
                    <a:pt x="72898" y="162179"/>
                  </a:lnTo>
                  <a:lnTo>
                    <a:pt x="57023" y="129540"/>
                  </a:lnTo>
                  <a:lnTo>
                    <a:pt x="29718" y="62357"/>
                  </a:lnTo>
                  <a:lnTo>
                    <a:pt x="15748" y="30226"/>
                  </a:lnTo>
                  <a:lnTo>
                    <a:pt x="0" y="0"/>
                  </a:lnTo>
                  <a:lnTo>
                    <a:pt x="15240" y="33147"/>
                  </a:lnTo>
                  <a:lnTo>
                    <a:pt x="31623" y="63754"/>
                  </a:lnTo>
                  <a:lnTo>
                    <a:pt x="48387" y="93091"/>
                  </a:lnTo>
                  <a:lnTo>
                    <a:pt x="66675" y="120015"/>
                  </a:lnTo>
                  <a:lnTo>
                    <a:pt x="85344" y="145415"/>
                  </a:lnTo>
                  <a:lnTo>
                    <a:pt x="105029" y="168910"/>
                  </a:lnTo>
                  <a:lnTo>
                    <a:pt x="125222" y="191008"/>
                  </a:lnTo>
                  <a:lnTo>
                    <a:pt x="146812" y="210693"/>
                  </a:lnTo>
                  <a:lnTo>
                    <a:pt x="168402" y="229362"/>
                  </a:lnTo>
                  <a:lnTo>
                    <a:pt x="191516" y="245745"/>
                  </a:lnTo>
                  <a:lnTo>
                    <a:pt x="214503" y="260604"/>
                  </a:lnTo>
                  <a:lnTo>
                    <a:pt x="238506" y="274066"/>
                  </a:lnTo>
                  <a:lnTo>
                    <a:pt x="263017" y="286004"/>
                  </a:lnTo>
                  <a:lnTo>
                    <a:pt x="287909" y="296164"/>
                  </a:lnTo>
                  <a:lnTo>
                    <a:pt x="313817" y="304800"/>
                  </a:lnTo>
                  <a:lnTo>
                    <a:pt x="339725" y="311912"/>
                  </a:lnTo>
                  <a:lnTo>
                    <a:pt x="366649" y="317754"/>
                  </a:lnTo>
                  <a:lnTo>
                    <a:pt x="393573" y="322072"/>
                  </a:lnTo>
                  <a:lnTo>
                    <a:pt x="421386" y="324993"/>
                  </a:lnTo>
                  <a:lnTo>
                    <a:pt x="449199" y="326390"/>
                  </a:lnTo>
                  <a:lnTo>
                    <a:pt x="477520" y="326390"/>
                  </a:lnTo>
                  <a:lnTo>
                    <a:pt x="505841" y="325374"/>
                  </a:lnTo>
                  <a:lnTo>
                    <a:pt x="563880" y="319151"/>
                  </a:lnTo>
                  <a:lnTo>
                    <a:pt x="622935" y="308102"/>
                  </a:lnTo>
                  <a:lnTo>
                    <a:pt x="682498" y="292735"/>
                  </a:lnTo>
                  <a:lnTo>
                    <a:pt x="742442" y="272669"/>
                  </a:lnTo>
                  <a:lnTo>
                    <a:pt x="803021" y="248158"/>
                  </a:lnTo>
                  <a:lnTo>
                    <a:pt x="818769" y="240919"/>
                  </a:lnTo>
                  <a:lnTo>
                    <a:pt x="833247" y="233680"/>
                  </a:lnTo>
                  <a:lnTo>
                    <a:pt x="859663" y="217424"/>
                  </a:lnTo>
                  <a:lnTo>
                    <a:pt x="882650" y="200660"/>
                  </a:lnTo>
                  <a:lnTo>
                    <a:pt x="905256" y="182372"/>
                  </a:lnTo>
                  <a:lnTo>
                    <a:pt x="928243" y="163195"/>
                  </a:lnTo>
                  <a:lnTo>
                    <a:pt x="953262" y="143002"/>
                  </a:lnTo>
                  <a:lnTo>
                    <a:pt x="981075" y="121920"/>
                  </a:lnTo>
                  <a:lnTo>
                    <a:pt x="996950" y="111379"/>
                  </a:lnTo>
                  <a:lnTo>
                    <a:pt x="1014222" y="100330"/>
                  </a:lnTo>
                  <a:close/>
                </a:path>
              </a:pathLst>
            </a:custGeom>
            <a:solidFill>
              <a:srgbClr val="B77500"/>
            </a:solidFill>
            <a:ln w="0" cap="flat" cmpd="sng" algn="ctr">
              <a:solidFill>
                <a:srgbClr val="B775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1805432" y="294005"/>
              <a:ext cx="853822" cy="421387"/>
            </a:xfrm>
            <a:custGeom>
              <a:avLst/>
              <a:gdLst/>
              <a:ahLst/>
              <a:cxnLst/>
              <a:rect l="0" t="0" r="0" b="0"/>
              <a:pathLst>
                <a:path w="853822" h="421387">
                  <a:moveTo>
                    <a:pt x="779526" y="4318"/>
                  </a:moveTo>
                  <a:lnTo>
                    <a:pt x="774700" y="1905"/>
                  </a:lnTo>
                  <a:lnTo>
                    <a:pt x="773303" y="508"/>
                  </a:lnTo>
                  <a:lnTo>
                    <a:pt x="774192" y="0"/>
                  </a:lnTo>
                  <a:lnTo>
                    <a:pt x="777113" y="508"/>
                  </a:lnTo>
                  <a:lnTo>
                    <a:pt x="782320" y="1905"/>
                  </a:lnTo>
                  <a:lnTo>
                    <a:pt x="788543" y="4318"/>
                  </a:lnTo>
                  <a:lnTo>
                    <a:pt x="804418" y="11049"/>
                  </a:lnTo>
                  <a:lnTo>
                    <a:pt x="821690" y="20193"/>
                  </a:lnTo>
                  <a:lnTo>
                    <a:pt x="837565" y="30734"/>
                  </a:lnTo>
                  <a:lnTo>
                    <a:pt x="844296" y="36449"/>
                  </a:lnTo>
                  <a:lnTo>
                    <a:pt x="849503" y="42291"/>
                  </a:lnTo>
                  <a:lnTo>
                    <a:pt x="852932" y="48514"/>
                  </a:lnTo>
                  <a:lnTo>
                    <a:pt x="853821" y="54229"/>
                  </a:lnTo>
                  <a:lnTo>
                    <a:pt x="851535" y="51308"/>
                  </a:lnTo>
                  <a:lnTo>
                    <a:pt x="844804" y="49911"/>
                  </a:lnTo>
                  <a:lnTo>
                    <a:pt x="834263" y="49403"/>
                  </a:lnTo>
                  <a:lnTo>
                    <a:pt x="819785" y="49403"/>
                  </a:lnTo>
                  <a:lnTo>
                    <a:pt x="803529" y="49911"/>
                  </a:lnTo>
                  <a:lnTo>
                    <a:pt x="785241" y="50927"/>
                  </a:lnTo>
                  <a:lnTo>
                    <a:pt x="744982" y="54737"/>
                  </a:lnTo>
                  <a:lnTo>
                    <a:pt x="704596" y="59055"/>
                  </a:lnTo>
                  <a:lnTo>
                    <a:pt x="685927" y="60960"/>
                  </a:lnTo>
                  <a:lnTo>
                    <a:pt x="668655" y="62865"/>
                  </a:lnTo>
                  <a:lnTo>
                    <a:pt x="654177" y="64770"/>
                  </a:lnTo>
                  <a:lnTo>
                    <a:pt x="643128" y="66294"/>
                  </a:lnTo>
                  <a:lnTo>
                    <a:pt x="635000" y="67183"/>
                  </a:lnTo>
                  <a:lnTo>
                    <a:pt x="631698" y="67691"/>
                  </a:lnTo>
                  <a:lnTo>
                    <a:pt x="593217" y="73406"/>
                  </a:lnTo>
                  <a:lnTo>
                    <a:pt x="556768" y="79629"/>
                  </a:lnTo>
                  <a:lnTo>
                    <a:pt x="521208" y="85471"/>
                  </a:lnTo>
                  <a:lnTo>
                    <a:pt x="487680" y="92202"/>
                  </a:lnTo>
                  <a:lnTo>
                    <a:pt x="455041" y="99314"/>
                  </a:lnTo>
                  <a:lnTo>
                    <a:pt x="423799" y="107061"/>
                  </a:lnTo>
                  <a:lnTo>
                    <a:pt x="393573" y="115189"/>
                  </a:lnTo>
                  <a:lnTo>
                    <a:pt x="364236" y="124333"/>
                  </a:lnTo>
                  <a:lnTo>
                    <a:pt x="335915" y="133858"/>
                  </a:lnTo>
                  <a:lnTo>
                    <a:pt x="308102" y="144526"/>
                  </a:lnTo>
                  <a:lnTo>
                    <a:pt x="254381" y="168529"/>
                  </a:lnTo>
                  <a:lnTo>
                    <a:pt x="202057" y="197231"/>
                  </a:lnTo>
                  <a:lnTo>
                    <a:pt x="150241" y="230886"/>
                  </a:lnTo>
                  <a:lnTo>
                    <a:pt x="137668" y="240919"/>
                  </a:lnTo>
                  <a:lnTo>
                    <a:pt x="125222" y="253492"/>
                  </a:lnTo>
                  <a:lnTo>
                    <a:pt x="112776" y="268351"/>
                  </a:lnTo>
                  <a:lnTo>
                    <a:pt x="100330" y="284099"/>
                  </a:lnTo>
                  <a:lnTo>
                    <a:pt x="76327" y="318770"/>
                  </a:lnTo>
                  <a:lnTo>
                    <a:pt x="54229" y="353695"/>
                  </a:lnTo>
                  <a:lnTo>
                    <a:pt x="43688" y="370078"/>
                  </a:lnTo>
                  <a:lnTo>
                    <a:pt x="34544" y="384937"/>
                  </a:lnTo>
                  <a:lnTo>
                    <a:pt x="26416" y="397891"/>
                  </a:lnTo>
                  <a:lnTo>
                    <a:pt x="18669" y="408432"/>
                  </a:lnTo>
                  <a:lnTo>
                    <a:pt x="12446" y="416687"/>
                  </a:lnTo>
                  <a:lnTo>
                    <a:pt x="7620" y="421005"/>
                  </a:lnTo>
                  <a:lnTo>
                    <a:pt x="4318" y="421386"/>
                  </a:lnTo>
                  <a:lnTo>
                    <a:pt x="2413" y="417576"/>
                  </a:lnTo>
                  <a:lnTo>
                    <a:pt x="381" y="397891"/>
                  </a:lnTo>
                  <a:lnTo>
                    <a:pt x="0" y="379222"/>
                  </a:lnTo>
                  <a:lnTo>
                    <a:pt x="1905" y="361950"/>
                  </a:lnTo>
                  <a:lnTo>
                    <a:pt x="5207" y="346075"/>
                  </a:lnTo>
                  <a:lnTo>
                    <a:pt x="10541" y="330708"/>
                  </a:lnTo>
                  <a:lnTo>
                    <a:pt x="17272" y="316357"/>
                  </a:lnTo>
                  <a:lnTo>
                    <a:pt x="24892" y="303403"/>
                  </a:lnTo>
                  <a:lnTo>
                    <a:pt x="34036" y="290830"/>
                  </a:lnTo>
                  <a:lnTo>
                    <a:pt x="54737" y="267335"/>
                  </a:lnTo>
                  <a:lnTo>
                    <a:pt x="78232" y="246761"/>
                  </a:lnTo>
                  <a:lnTo>
                    <a:pt x="126619" y="207899"/>
                  </a:lnTo>
                  <a:lnTo>
                    <a:pt x="161671" y="181864"/>
                  </a:lnTo>
                  <a:lnTo>
                    <a:pt x="199644" y="157861"/>
                  </a:lnTo>
                  <a:lnTo>
                    <a:pt x="239522" y="134874"/>
                  </a:lnTo>
                  <a:lnTo>
                    <a:pt x="281305" y="114300"/>
                  </a:lnTo>
                  <a:lnTo>
                    <a:pt x="324485" y="94615"/>
                  </a:lnTo>
                  <a:lnTo>
                    <a:pt x="368554" y="76835"/>
                  </a:lnTo>
                  <a:lnTo>
                    <a:pt x="413766" y="60960"/>
                  </a:lnTo>
                  <a:lnTo>
                    <a:pt x="458851" y="46609"/>
                  </a:lnTo>
                  <a:lnTo>
                    <a:pt x="503428" y="34036"/>
                  </a:lnTo>
                  <a:lnTo>
                    <a:pt x="548132" y="24003"/>
                  </a:lnTo>
                  <a:lnTo>
                    <a:pt x="591312" y="15367"/>
                  </a:lnTo>
                  <a:lnTo>
                    <a:pt x="633603" y="9144"/>
                  </a:lnTo>
                  <a:lnTo>
                    <a:pt x="673354" y="4826"/>
                  </a:lnTo>
                  <a:lnTo>
                    <a:pt x="711835" y="2413"/>
                  </a:lnTo>
                  <a:lnTo>
                    <a:pt x="746887" y="2413"/>
                  </a:lnTo>
                  <a:close/>
                </a:path>
              </a:pathLst>
            </a:custGeom>
            <a:solidFill>
              <a:srgbClr val="E5E5E5"/>
            </a:solidFill>
            <a:ln w="0" cap="flat" cmpd="sng" algn="ctr">
              <a:solidFill>
                <a:srgbClr val="E5E5E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p:cNvSpPr txBox="1"/>
          <p:nvPr/>
        </p:nvSpPr>
        <p:spPr>
          <a:xfrm>
            <a:off x="317500" y="5372100"/>
            <a:ext cx="6807200" cy="2677656"/>
          </a:xfrm>
          <a:prstGeom prst="rect">
            <a:avLst/>
          </a:prstGeom>
          <a:noFill/>
        </p:spPr>
        <p:txBody>
          <a:bodyPr vert="horz" rtlCol="0">
            <a:spAutoFit/>
          </a:bodyPr>
          <a:lstStyle/>
          <a:p>
            <a:r>
              <a:rPr lang="en-US" sz="2700" u="sng" smtClean="0">
                <a:solidFill>
                  <a:srgbClr val="32CD32"/>
                </a:solidFill>
                <a:latin typeface="Chalkboard - 36"/>
              </a:rPr>
              <a:t>Materials</a:t>
            </a:r>
            <a:r>
              <a:rPr lang="en-US" sz="2700" smtClean="0">
                <a:solidFill>
                  <a:srgbClr val="32CD32"/>
                </a:solidFill>
                <a:latin typeface="Chalkboard - 36"/>
              </a:rPr>
              <a:t>:</a:t>
            </a:r>
          </a:p>
          <a:p>
            <a:r>
              <a:rPr lang="en-US" sz="2700" smtClean="0">
                <a:solidFill>
                  <a:srgbClr val="32CD32"/>
                </a:solidFill>
                <a:latin typeface="Chalkboard - 36"/>
              </a:rPr>
              <a:t>A</a:t>
            </a:r>
            <a:r>
              <a:rPr lang="en-US" sz="1900" smtClean="0">
                <a:solidFill>
                  <a:srgbClr val="0000FF"/>
                </a:solidFill>
                <a:latin typeface="Chalkboard - 26"/>
              </a:rPr>
              <a:t> raw egg, in its shell		Table salt</a:t>
            </a:r>
          </a:p>
          <a:p>
            <a:r>
              <a:rPr lang="en-US" sz="1900" smtClean="0">
                <a:solidFill>
                  <a:srgbClr val="0000FF"/>
                </a:solidFill>
                <a:latin typeface="Chalkboard - 26"/>
              </a:rPr>
              <a:t>400 mL beaker					Warm tap water</a:t>
            </a:r>
          </a:p>
          <a:p>
            <a:r>
              <a:rPr lang="en-US" sz="1900" smtClean="0">
                <a:solidFill>
                  <a:srgbClr val="0000FF"/>
                </a:solidFill>
                <a:latin typeface="Chalkboard - 26"/>
              </a:rPr>
              <a:t>Metric ruler						Plate</a:t>
            </a:r>
          </a:p>
          <a:p>
            <a:r>
              <a:rPr lang="en-US" sz="1900" smtClean="0">
                <a:solidFill>
                  <a:srgbClr val="0000FF"/>
                </a:solidFill>
                <a:latin typeface="Chalkboard - 26"/>
              </a:rPr>
              <a:t>Graduated cylinder				Plastic spoon</a:t>
            </a:r>
            <a:endParaRPr lang="en-US" sz="1900">
              <a:solidFill>
                <a:srgbClr val="0000FF"/>
              </a:solidFill>
              <a:latin typeface="Chalkboard - 26"/>
            </a:endParaRPr>
          </a:p>
        </p:txBody>
      </p:sp>
      <p:sp>
        <p:nvSpPr>
          <p:cNvPr id="18" name="TextBox 17"/>
          <p:cNvSpPr txBox="1"/>
          <p:nvPr/>
        </p:nvSpPr>
        <p:spPr>
          <a:xfrm>
            <a:off x="304800" y="8089900"/>
            <a:ext cx="9626600" cy="5816977"/>
          </a:xfrm>
          <a:prstGeom prst="rect">
            <a:avLst/>
          </a:prstGeom>
          <a:noFill/>
        </p:spPr>
        <p:txBody>
          <a:bodyPr vert="horz" rtlCol="0">
            <a:spAutoFit/>
          </a:bodyPr>
          <a:lstStyle/>
          <a:p>
            <a:r>
              <a:rPr lang="en-US" sz="2700" u="sng" smtClean="0">
                <a:solidFill>
                  <a:srgbClr val="32CD32"/>
                </a:solidFill>
                <a:latin typeface="Chalkboard - 36"/>
              </a:rPr>
              <a:t>Procedure</a:t>
            </a:r>
            <a:r>
              <a:rPr lang="en-US" sz="2700" smtClean="0">
                <a:solidFill>
                  <a:srgbClr val="32CD32"/>
                </a:solidFill>
                <a:latin typeface="Chalkboard - 36"/>
              </a:rPr>
              <a:t>:</a:t>
            </a:r>
          </a:p>
          <a:p>
            <a:r>
              <a:rPr lang="en-US" sz="2700" smtClean="0">
                <a:solidFill>
                  <a:srgbClr val="32CD32"/>
                </a:solidFill>
                <a:latin typeface="Chalkboard - 36"/>
              </a:rPr>
              <a:t>1</a:t>
            </a:r>
            <a:r>
              <a:rPr lang="en-US" sz="1900" smtClean="0">
                <a:solidFill>
                  <a:srgbClr val="0000FF"/>
                </a:solidFill>
                <a:latin typeface="Chalkboard - 26"/>
              </a:rPr>
              <a:t>. Fill beaker with 250 mL warm water.</a:t>
            </a:r>
          </a:p>
          <a:p>
            <a:endParaRPr lang="en-US" sz="1900" smtClean="0">
              <a:solidFill>
                <a:srgbClr val="0000FF"/>
              </a:solidFill>
              <a:latin typeface="Chalkboard - 26"/>
            </a:endParaRPr>
          </a:p>
          <a:p>
            <a:r>
              <a:rPr lang="en-US" sz="1900" smtClean="0">
                <a:solidFill>
                  <a:srgbClr val="0000FF"/>
                </a:solidFill>
                <a:latin typeface="Chalkboard - 26"/>
              </a:rPr>
              <a:t>2. Place egg into the beaker. </a:t>
            </a:r>
          </a:p>
          <a:p>
            <a:endParaRPr lang="en-US" sz="1900" smtClean="0">
              <a:solidFill>
                <a:srgbClr val="0000FF"/>
              </a:solidFill>
              <a:latin typeface="Chalkboard - 26"/>
            </a:endParaRPr>
          </a:p>
          <a:p>
            <a:r>
              <a:rPr lang="en-US" sz="1900" smtClean="0">
                <a:solidFill>
                  <a:srgbClr val="0000FF"/>
                </a:solidFill>
                <a:latin typeface="Chalkboard - 26"/>
              </a:rPr>
              <a:t>3. Measure the distance from the bottom of the beaker to the top of the egg in centimeters.</a:t>
            </a:r>
          </a:p>
          <a:p>
            <a:endParaRPr lang="en-US" sz="1900" smtClean="0">
              <a:solidFill>
                <a:srgbClr val="0000FF"/>
              </a:solidFill>
              <a:latin typeface="Chalkboard - 26"/>
            </a:endParaRPr>
          </a:p>
          <a:p>
            <a:r>
              <a:rPr lang="en-US" sz="1900" smtClean="0">
                <a:solidFill>
                  <a:srgbClr val="0000FF"/>
                </a:solidFill>
                <a:latin typeface="Chalkboard - 26"/>
              </a:rPr>
              <a:t>4. Remove the egg and place it on the plate.</a:t>
            </a:r>
          </a:p>
          <a:p>
            <a:endParaRPr lang="en-US" sz="1900" smtClean="0">
              <a:solidFill>
                <a:srgbClr val="0000FF"/>
              </a:solidFill>
              <a:latin typeface="Chalkboard - 26"/>
            </a:endParaRPr>
          </a:p>
          <a:p>
            <a:r>
              <a:rPr lang="en-US" sz="1900" smtClean="0">
                <a:solidFill>
                  <a:srgbClr val="0000FF"/>
                </a:solidFill>
                <a:latin typeface="Chalkboard - 26"/>
              </a:rPr>
              <a:t>5. Add 5 g of salt to the water and stir until dissolved.</a:t>
            </a:r>
          </a:p>
          <a:p>
            <a:endParaRPr lang="en-US" sz="1900" smtClean="0">
              <a:solidFill>
                <a:srgbClr val="0000FF"/>
              </a:solidFill>
              <a:latin typeface="Chalkboard - 26"/>
            </a:endParaRPr>
          </a:p>
          <a:p>
            <a:r>
              <a:rPr lang="en-US" sz="1900" smtClean="0">
                <a:solidFill>
                  <a:srgbClr val="0000FF"/>
                </a:solidFill>
                <a:latin typeface="Chalkboard - 26"/>
              </a:rPr>
              <a:t>6. Place egg back in the beaker and measure.</a:t>
            </a:r>
          </a:p>
          <a:p>
            <a:endParaRPr lang="en-US" sz="1900" smtClean="0">
              <a:solidFill>
                <a:srgbClr val="0000FF"/>
              </a:solidFill>
              <a:latin typeface="Chalkboard - 26"/>
            </a:endParaRPr>
          </a:p>
          <a:p>
            <a:r>
              <a:rPr lang="en-US" sz="1900" smtClean="0">
                <a:solidFill>
                  <a:srgbClr val="0000FF"/>
                </a:solidFill>
                <a:latin typeface="Chalkboard - 26"/>
              </a:rPr>
              <a:t>7. Repeat Steps 5 &amp; 6 using a total of 10, 15, and 20 g of salt.</a:t>
            </a:r>
          </a:p>
          <a:p>
            <a:endParaRPr lang="en-US" sz="1900" smtClean="0">
              <a:solidFill>
                <a:srgbClr val="0000FF"/>
              </a:solidFill>
              <a:latin typeface="Chalkboard - 26"/>
            </a:endParaRPr>
          </a:p>
          <a:p>
            <a:r>
              <a:rPr lang="en-US" sz="1900" smtClean="0">
                <a:solidFill>
                  <a:srgbClr val="0000FF"/>
                </a:solidFill>
                <a:latin typeface="Chalkboard - 26"/>
              </a:rPr>
              <a:t>8. Remove the egg. Discard the salt solution. Rinse the glass thoroughly and repeat Steps 1-7 three more times, for a total of four trials.</a:t>
            </a:r>
            <a:endParaRPr lang="en-US" sz="1900">
              <a:solidFill>
                <a:srgbClr val="0000FF"/>
              </a:solidFill>
              <a:latin typeface="Chalkboard - 26"/>
            </a:endParaRPr>
          </a:p>
        </p:txBody>
      </p:sp>
      <p:grpSp>
        <p:nvGrpSpPr>
          <p:cNvPr id="24" name="Group 23"/>
          <p:cNvGrpSpPr/>
          <p:nvPr/>
        </p:nvGrpSpPr>
        <p:grpSpPr>
          <a:xfrm>
            <a:off x="1308100" y="3911600"/>
            <a:ext cx="7620000" cy="1407299"/>
            <a:chOff x="1308100" y="3911600"/>
            <a:chExt cx="7620000" cy="1407299"/>
          </a:xfrm>
        </p:grpSpPr>
        <p:sp>
          <p:nvSpPr>
            <p:cNvPr id="19" name="TextBox 18"/>
            <p:cNvSpPr txBox="1"/>
            <p:nvPr/>
          </p:nvSpPr>
          <p:spPr>
            <a:xfrm>
              <a:off x="1308100" y="3911600"/>
              <a:ext cx="7620000" cy="1061829"/>
            </a:xfrm>
            <a:prstGeom prst="rect">
              <a:avLst/>
            </a:prstGeom>
            <a:noFill/>
          </p:spPr>
          <p:txBody>
            <a:bodyPr vert="horz" rtlCol="0">
              <a:spAutoFit/>
            </a:bodyPr>
            <a:lstStyle/>
            <a:p>
              <a:r>
                <a:rPr lang="en-US" sz="2100" smtClean="0">
                  <a:solidFill>
                    <a:srgbClr val="FF0000"/>
                  </a:solidFill>
                  <a:latin typeface="Chalkboard - 28"/>
                </a:rPr>
                <a:t>If the __________________ is _______________, </a:t>
              </a:r>
            </a:p>
            <a:p>
              <a:endParaRPr lang="en-US" sz="2100" smtClean="0">
                <a:solidFill>
                  <a:srgbClr val="FF0000"/>
                </a:solidFill>
                <a:latin typeface="Chalkboard - 28"/>
              </a:endParaRPr>
            </a:p>
            <a:p>
              <a:r>
                <a:rPr lang="en-US" sz="2100" smtClean="0">
                  <a:solidFill>
                    <a:srgbClr val="FF0000"/>
                  </a:solidFill>
                  <a:latin typeface="Chalkboard - 28"/>
                </a:rPr>
                <a:t>then the ________________ will ______________.</a:t>
              </a:r>
              <a:endParaRPr lang="en-US" sz="2100">
                <a:solidFill>
                  <a:srgbClr val="FF0000"/>
                </a:solidFill>
                <a:latin typeface="Chalkboard - 28"/>
              </a:endParaRPr>
            </a:p>
          </p:txBody>
        </p:sp>
        <p:sp>
          <p:nvSpPr>
            <p:cNvPr id="20" name="TextBox 19"/>
            <p:cNvSpPr txBox="1"/>
            <p:nvPr/>
          </p:nvSpPr>
          <p:spPr>
            <a:xfrm>
              <a:off x="3086100" y="4279900"/>
              <a:ext cx="1803400" cy="276999"/>
            </a:xfrm>
            <a:prstGeom prst="rect">
              <a:avLst/>
            </a:prstGeom>
            <a:noFill/>
          </p:spPr>
          <p:txBody>
            <a:bodyPr vert="horz" rtlCol="0">
              <a:spAutoFit/>
            </a:bodyPr>
            <a:lstStyle/>
            <a:p>
              <a:r>
                <a:rPr lang="en-US" sz="1200" smtClean="0">
                  <a:solidFill>
                    <a:srgbClr val="0000FF"/>
                  </a:solidFill>
                  <a:latin typeface="Arial - 16"/>
                </a:rPr>
                <a:t>independent variable</a:t>
              </a:r>
              <a:endParaRPr lang="en-US" sz="1200">
                <a:solidFill>
                  <a:srgbClr val="0000FF"/>
                </a:solidFill>
                <a:latin typeface="Arial - 16"/>
              </a:endParaRPr>
            </a:p>
          </p:txBody>
        </p:sp>
        <p:sp>
          <p:nvSpPr>
            <p:cNvPr id="21" name="TextBox 20"/>
            <p:cNvSpPr txBox="1"/>
            <p:nvPr/>
          </p:nvSpPr>
          <p:spPr>
            <a:xfrm>
              <a:off x="6172200" y="4292600"/>
              <a:ext cx="2235200" cy="276999"/>
            </a:xfrm>
            <a:prstGeom prst="rect">
              <a:avLst/>
            </a:prstGeom>
            <a:noFill/>
          </p:spPr>
          <p:txBody>
            <a:bodyPr vert="horz" rtlCol="0">
              <a:spAutoFit/>
            </a:bodyPr>
            <a:lstStyle/>
            <a:p>
              <a:r>
                <a:rPr lang="en-US" sz="1200" smtClean="0">
                  <a:solidFill>
                    <a:srgbClr val="0000FF"/>
                  </a:solidFill>
                  <a:latin typeface="Arial - 16"/>
                </a:rPr>
                <a:t>describe how you change it</a:t>
              </a:r>
              <a:endParaRPr lang="en-US" sz="1200">
                <a:solidFill>
                  <a:srgbClr val="0000FF"/>
                </a:solidFill>
                <a:latin typeface="Arial - 16"/>
              </a:endParaRPr>
            </a:p>
          </p:txBody>
        </p:sp>
        <p:sp>
          <p:nvSpPr>
            <p:cNvPr id="22" name="TextBox 21"/>
            <p:cNvSpPr txBox="1"/>
            <p:nvPr/>
          </p:nvSpPr>
          <p:spPr>
            <a:xfrm>
              <a:off x="3111500" y="5041900"/>
              <a:ext cx="1651000" cy="276999"/>
            </a:xfrm>
            <a:prstGeom prst="rect">
              <a:avLst/>
            </a:prstGeom>
            <a:noFill/>
          </p:spPr>
          <p:txBody>
            <a:bodyPr vert="horz" rtlCol="0">
              <a:spAutoFit/>
            </a:bodyPr>
            <a:lstStyle/>
            <a:p>
              <a:r>
                <a:rPr lang="en-US" sz="1200" smtClean="0">
                  <a:solidFill>
                    <a:srgbClr val="0000FF"/>
                  </a:solidFill>
                  <a:latin typeface="Arial - 16"/>
                </a:rPr>
                <a:t>dependent variable</a:t>
              </a:r>
              <a:endParaRPr lang="en-US" sz="1200">
                <a:solidFill>
                  <a:srgbClr val="0000FF"/>
                </a:solidFill>
                <a:latin typeface="Arial - 16"/>
              </a:endParaRPr>
            </a:p>
          </p:txBody>
        </p:sp>
        <p:sp>
          <p:nvSpPr>
            <p:cNvPr id="23" name="TextBox 22"/>
            <p:cNvSpPr txBox="1"/>
            <p:nvPr/>
          </p:nvSpPr>
          <p:spPr>
            <a:xfrm>
              <a:off x="6502400" y="5003800"/>
              <a:ext cx="1574800" cy="276999"/>
            </a:xfrm>
            <a:prstGeom prst="rect">
              <a:avLst/>
            </a:prstGeom>
            <a:noFill/>
          </p:spPr>
          <p:txBody>
            <a:bodyPr vert="horz" rtlCol="0">
              <a:spAutoFit/>
            </a:bodyPr>
            <a:lstStyle/>
            <a:p>
              <a:r>
                <a:rPr lang="en-US" sz="1200" smtClean="0">
                  <a:solidFill>
                    <a:srgbClr val="0000FF"/>
                  </a:solidFill>
                  <a:latin typeface="Arial - 16"/>
                </a:rPr>
                <a:t>describe the effect</a:t>
              </a:r>
              <a:endParaRPr lang="en-US" sz="1200">
                <a:solidFill>
                  <a:srgbClr val="0000FF"/>
                </a:solidFill>
                <a:latin typeface="Arial - 16"/>
              </a:endParaRPr>
            </a:p>
          </p:txBody>
        </p:sp>
      </p:grpSp>
      <p:grpSp>
        <p:nvGrpSpPr>
          <p:cNvPr id="40" name="Group 39"/>
          <p:cNvGrpSpPr/>
          <p:nvPr/>
        </p:nvGrpSpPr>
        <p:grpSpPr>
          <a:xfrm>
            <a:off x="7594600" y="5778500"/>
            <a:ext cx="1654811" cy="2071371"/>
            <a:chOff x="7594600" y="5778500"/>
            <a:chExt cx="1654811" cy="2071371"/>
          </a:xfrm>
        </p:grpSpPr>
        <p:sp>
          <p:nvSpPr>
            <p:cNvPr id="25" name="Freeform 24"/>
            <p:cNvSpPr/>
            <p:nvPr/>
          </p:nvSpPr>
          <p:spPr>
            <a:xfrm>
              <a:off x="7594600" y="5778500"/>
              <a:ext cx="1654811" cy="2071371"/>
            </a:xfrm>
            <a:custGeom>
              <a:avLst/>
              <a:gdLst/>
              <a:ahLst/>
              <a:cxnLst/>
              <a:rect l="0" t="0" r="0" b="0"/>
              <a:pathLst>
                <a:path w="1654811" h="2071371">
                  <a:moveTo>
                    <a:pt x="1598930" y="1817370"/>
                  </a:moveTo>
                  <a:lnTo>
                    <a:pt x="1597660" y="1835150"/>
                  </a:lnTo>
                  <a:lnTo>
                    <a:pt x="1593850" y="1851660"/>
                  </a:lnTo>
                  <a:lnTo>
                    <a:pt x="1582420" y="1883410"/>
                  </a:lnTo>
                  <a:lnTo>
                    <a:pt x="1564640" y="1912620"/>
                  </a:lnTo>
                  <a:lnTo>
                    <a:pt x="1539240" y="1938020"/>
                  </a:lnTo>
                  <a:lnTo>
                    <a:pt x="1506220" y="1960880"/>
                  </a:lnTo>
                  <a:lnTo>
                    <a:pt x="1469390" y="1981200"/>
                  </a:lnTo>
                  <a:lnTo>
                    <a:pt x="1427480" y="2000250"/>
                  </a:lnTo>
                  <a:lnTo>
                    <a:pt x="1379220" y="2016760"/>
                  </a:lnTo>
                  <a:lnTo>
                    <a:pt x="1327150" y="2029460"/>
                  </a:lnTo>
                  <a:lnTo>
                    <a:pt x="1271270" y="2040890"/>
                  </a:lnTo>
                  <a:lnTo>
                    <a:pt x="1212850" y="2051050"/>
                  </a:lnTo>
                  <a:lnTo>
                    <a:pt x="1151890" y="2058670"/>
                  </a:lnTo>
                  <a:lnTo>
                    <a:pt x="1087120" y="2063750"/>
                  </a:lnTo>
                  <a:lnTo>
                    <a:pt x="1022350" y="2067560"/>
                  </a:lnTo>
                  <a:lnTo>
                    <a:pt x="886460" y="2071370"/>
                  </a:lnTo>
                  <a:lnTo>
                    <a:pt x="750570" y="2067560"/>
                  </a:lnTo>
                  <a:lnTo>
                    <a:pt x="684530" y="2063750"/>
                  </a:lnTo>
                  <a:lnTo>
                    <a:pt x="621030" y="2058670"/>
                  </a:lnTo>
                  <a:lnTo>
                    <a:pt x="558800" y="2052320"/>
                  </a:lnTo>
                  <a:lnTo>
                    <a:pt x="500380" y="2042160"/>
                  </a:lnTo>
                  <a:lnTo>
                    <a:pt x="444500" y="2032000"/>
                  </a:lnTo>
                  <a:lnTo>
                    <a:pt x="393700" y="2018030"/>
                  </a:lnTo>
                  <a:lnTo>
                    <a:pt x="345440" y="2002790"/>
                  </a:lnTo>
                  <a:lnTo>
                    <a:pt x="303530" y="1983740"/>
                  </a:lnTo>
                  <a:lnTo>
                    <a:pt x="265430" y="1963420"/>
                  </a:lnTo>
                  <a:lnTo>
                    <a:pt x="233680" y="1940560"/>
                  </a:lnTo>
                  <a:lnTo>
                    <a:pt x="208280" y="1913890"/>
                  </a:lnTo>
                  <a:lnTo>
                    <a:pt x="190500" y="1884680"/>
                  </a:lnTo>
                  <a:lnTo>
                    <a:pt x="177800" y="1852930"/>
                  </a:lnTo>
                  <a:lnTo>
                    <a:pt x="175260" y="1835150"/>
                  </a:lnTo>
                  <a:lnTo>
                    <a:pt x="173990" y="1817370"/>
                  </a:lnTo>
                  <a:lnTo>
                    <a:pt x="173990" y="471170"/>
                  </a:lnTo>
                  <a:lnTo>
                    <a:pt x="172720" y="455930"/>
                  </a:lnTo>
                  <a:lnTo>
                    <a:pt x="168910" y="440690"/>
                  </a:lnTo>
                  <a:lnTo>
                    <a:pt x="156210" y="412750"/>
                  </a:lnTo>
                  <a:lnTo>
                    <a:pt x="137160" y="387350"/>
                  </a:lnTo>
                  <a:lnTo>
                    <a:pt x="113030" y="363220"/>
                  </a:lnTo>
                  <a:lnTo>
                    <a:pt x="86360" y="342900"/>
                  </a:lnTo>
                  <a:lnTo>
                    <a:pt x="57150" y="323850"/>
                  </a:lnTo>
                  <a:lnTo>
                    <a:pt x="27940" y="308610"/>
                  </a:lnTo>
                  <a:lnTo>
                    <a:pt x="0" y="294640"/>
                  </a:lnTo>
                  <a:lnTo>
                    <a:pt x="1270" y="288290"/>
                  </a:lnTo>
                  <a:lnTo>
                    <a:pt x="5080" y="281940"/>
                  </a:lnTo>
                  <a:lnTo>
                    <a:pt x="12700" y="273050"/>
                  </a:lnTo>
                  <a:lnTo>
                    <a:pt x="20320" y="264160"/>
                  </a:lnTo>
                  <a:lnTo>
                    <a:pt x="43180" y="241300"/>
                  </a:lnTo>
                  <a:lnTo>
                    <a:pt x="68580" y="217170"/>
                  </a:lnTo>
                  <a:lnTo>
                    <a:pt x="95250" y="193040"/>
                  </a:lnTo>
                  <a:lnTo>
                    <a:pt x="120650" y="171450"/>
                  </a:lnTo>
                  <a:lnTo>
                    <a:pt x="132080" y="162560"/>
                  </a:lnTo>
                  <a:lnTo>
                    <a:pt x="140970" y="153670"/>
                  </a:lnTo>
                  <a:lnTo>
                    <a:pt x="148590" y="147320"/>
                  </a:lnTo>
                  <a:lnTo>
                    <a:pt x="154940" y="142240"/>
                  </a:lnTo>
                  <a:lnTo>
                    <a:pt x="176530" y="127000"/>
                  </a:lnTo>
                  <a:lnTo>
                    <a:pt x="201930" y="113030"/>
                  </a:lnTo>
                  <a:lnTo>
                    <a:pt x="231140" y="99060"/>
                  </a:lnTo>
                  <a:lnTo>
                    <a:pt x="264160" y="85090"/>
                  </a:lnTo>
                  <a:lnTo>
                    <a:pt x="300990" y="72390"/>
                  </a:lnTo>
                  <a:lnTo>
                    <a:pt x="341630" y="60960"/>
                  </a:lnTo>
                  <a:lnTo>
                    <a:pt x="384810" y="50800"/>
                  </a:lnTo>
                  <a:lnTo>
                    <a:pt x="430530" y="40640"/>
                  </a:lnTo>
                  <a:lnTo>
                    <a:pt x="480060" y="31750"/>
                  </a:lnTo>
                  <a:lnTo>
                    <a:pt x="532130" y="22860"/>
                  </a:lnTo>
                  <a:lnTo>
                    <a:pt x="585470" y="16510"/>
                  </a:lnTo>
                  <a:lnTo>
                    <a:pt x="642620" y="11430"/>
                  </a:lnTo>
                  <a:lnTo>
                    <a:pt x="701040" y="6350"/>
                  </a:lnTo>
                  <a:lnTo>
                    <a:pt x="760730" y="3810"/>
                  </a:lnTo>
                  <a:lnTo>
                    <a:pt x="822960" y="1270"/>
                  </a:lnTo>
                  <a:lnTo>
                    <a:pt x="886460" y="0"/>
                  </a:lnTo>
                  <a:lnTo>
                    <a:pt x="965200" y="1270"/>
                  </a:lnTo>
                  <a:lnTo>
                    <a:pt x="1041400" y="3810"/>
                  </a:lnTo>
                  <a:lnTo>
                    <a:pt x="1116330" y="8890"/>
                  </a:lnTo>
                  <a:lnTo>
                    <a:pt x="1187450" y="16510"/>
                  </a:lnTo>
                  <a:lnTo>
                    <a:pt x="1254760" y="24130"/>
                  </a:lnTo>
                  <a:lnTo>
                    <a:pt x="1319530" y="34290"/>
                  </a:lnTo>
                  <a:lnTo>
                    <a:pt x="1377950" y="46990"/>
                  </a:lnTo>
                  <a:lnTo>
                    <a:pt x="1433830" y="59690"/>
                  </a:lnTo>
                  <a:lnTo>
                    <a:pt x="1483360" y="74930"/>
                  </a:lnTo>
                  <a:lnTo>
                    <a:pt x="1527810" y="91440"/>
                  </a:lnTo>
                  <a:lnTo>
                    <a:pt x="1567180" y="109220"/>
                  </a:lnTo>
                  <a:lnTo>
                    <a:pt x="1597660" y="129540"/>
                  </a:lnTo>
                  <a:lnTo>
                    <a:pt x="1623060" y="149860"/>
                  </a:lnTo>
                  <a:lnTo>
                    <a:pt x="1642110" y="171450"/>
                  </a:lnTo>
                  <a:lnTo>
                    <a:pt x="1652270" y="194310"/>
                  </a:lnTo>
                  <a:lnTo>
                    <a:pt x="1654810" y="218440"/>
                  </a:lnTo>
                  <a:lnTo>
                    <a:pt x="1651000" y="243840"/>
                  </a:lnTo>
                  <a:lnTo>
                    <a:pt x="1643380" y="271780"/>
                  </a:lnTo>
                  <a:lnTo>
                    <a:pt x="1634490" y="299720"/>
                  </a:lnTo>
                  <a:lnTo>
                    <a:pt x="1624330" y="330200"/>
                  </a:lnTo>
                  <a:lnTo>
                    <a:pt x="1614170" y="361950"/>
                  </a:lnTo>
                  <a:lnTo>
                    <a:pt x="1606550" y="394970"/>
                  </a:lnTo>
                  <a:lnTo>
                    <a:pt x="1600200" y="429260"/>
                  </a:lnTo>
                  <a:lnTo>
                    <a:pt x="1598930" y="464820"/>
                  </a:lnTo>
                  <a:close/>
                </a:path>
              </a:pathLst>
            </a:custGeom>
            <a:solidFill>
              <a:schemeClr val="accent1">
                <a:alpha val="0"/>
              </a:schemeClr>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7886700" y="7479030"/>
              <a:ext cx="1181101" cy="106681"/>
            </a:xfrm>
            <a:custGeom>
              <a:avLst/>
              <a:gdLst/>
              <a:ahLst/>
              <a:cxnLst/>
              <a:rect l="0" t="0" r="0" b="0"/>
              <a:pathLst>
                <a:path w="1181101" h="106681">
                  <a:moveTo>
                    <a:pt x="0" y="106680"/>
                  </a:moveTo>
                  <a:lnTo>
                    <a:pt x="20320" y="95250"/>
                  </a:lnTo>
                  <a:lnTo>
                    <a:pt x="43180" y="83820"/>
                  </a:lnTo>
                  <a:lnTo>
                    <a:pt x="68580" y="73660"/>
                  </a:lnTo>
                  <a:lnTo>
                    <a:pt x="96520" y="63500"/>
                  </a:lnTo>
                  <a:lnTo>
                    <a:pt x="127000" y="54610"/>
                  </a:lnTo>
                  <a:lnTo>
                    <a:pt x="160020" y="45720"/>
                  </a:lnTo>
                  <a:lnTo>
                    <a:pt x="195580" y="38100"/>
                  </a:lnTo>
                  <a:lnTo>
                    <a:pt x="232410" y="30480"/>
                  </a:lnTo>
                  <a:lnTo>
                    <a:pt x="273050" y="24130"/>
                  </a:lnTo>
                  <a:lnTo>
                    <a:pt x="313690" y="17780"/>
                  </a:lnTo>
                  <a:lnTo>
                    <a:pt x="401320" y="8890"/>
                  </a:lnTo>
                  <a:lnTo>
                    <a:pt x="495300" y="2540"/>
                  </a:lnTo>
                  <a:lnTo>
                    <a:pt x="594360" y="0"/>
                  </a:lnTo>
                  <a:lnTo>
                    <a:pt x="690880" y="2540"/>
                  </a:lnTo>
                  <a:lnTo>
                    <a:pt x="782320" y="7620"/>
                  </a:lnTo>
                  <a:lnTo>
                    <a:pt x="868680" y="17780"/>
                  </a:lnTo>
                  <a:lnTo>
                    <a:pt x="947420" y="29210"/>
                  </a:lnTo>
                  <a:lnTo>
                    <a:pt x="985520" y="35560"/>
                  </a:lnTo>
                  <a:lnTo>
                    <a:pt x="1021080" y="44450"/>
                  </a:lnTo>
                  <a:lnTo>
                    <a:pt x="1054100" y="52070"/>
                  </a:lnTo>
                  <a:lnTo>
                    <a:pt x="1083310" y="60960"/>
                  </a:lnTo>
                  <a:lnTo>
                    <a:pt x="1112520" y="71120"/>
                  </a:lnTo>
                  <a:lnTo>
                    <a:pt x="1137920" y="81280"/>
                  </a:lnTo>
                  <a:lnTo>
                    <a:pt x="1160780" y="91440"/>
                  </a:lnTo>
                  <a:lnTo>
                    <a:pt x="1181100" y="102870"/>
                  </a:lnTo>
                </a:path>
              </a:pathLst>
            </a:custGeom>
            <a:ln w="12700" cap="flat" cmpd="sng" algn="ctr">
              <a:solidFill>
                <a:srgbClr val="B2B2B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Freeform 26"/>
            <p:cNvSpPr/>
            <p:nvPr/>
          </p:nvSpPr>
          <p:spPr>
            <a:xfrm>
              <a:off x="7594600" y="5778500"/>
              <a:ext cx="1654811" cy="412751"/>
            </a:xfrm>
            <a:custGeom>
              <a:avLst/>
              <a:gdLst/>
              <a:ahLst/>
              <a:cxnLst/>
              <a:rect l="0" t="0" r="0" b="0"/>
              <a:pathLst>
                <a:path w="1654811" h="412751">
                  <a:moveTo>
                    <a:pt x="886460" y="412750"/>
                  </a:moveTo>
                  <a:lnTo>
                    <a:pt x="772160" y="410210"/>
                  </a:lnTo>
                  <a:lnTo>
                    <a:pt x="661670" y="405130"/>
                  </a:lnTo>
                  <a:lnTo>
                    <a:pt x="609600" y="400050"/>
                  </a:lnTo>
                  <a:lnTo>
                    <a:pt x="558800" y="393700"/>
                  </a:lnTo>
                  <a:lnTo>
                    <a:pt x="510540" y="386080"/>
                  </a:lnTo>
                  <a:lnTo>
                    <a:pt x="463550" y="379730"/>
                  </a:lnTo>
                  <a:lnTo>
                    <a:pt x="419100" y="370840"/>
                  </a:lnTo>
                  <a:lnTo>
                    <a:pt x="377190" y="361950"/>
                  </a:lnTo>
                  <a:lnTo>
                    <a:pt x="337820" y="351790"/>
                  </a:lnTo>
                  <a:lnTo>
                    <a:pt x="302260" y="341630"/>
                  </a:lnTo>
                  <a:lnTo>
                    <a:pt x="267970" y="328930"/>
                  </a:lnTo>
                  <a:lnTo>
                    <a:pt x="237490" y="317500"/>
                  </a:lnTo>
                  <a:lnTo>
                    <a:pt x="209550" y="304800"/>
                  </a:lnTo>
                  <a:lnTo>
                    <a:pt x="185420" y="292100"/>
                  </a:lnTo>
                  <a:lnTo>
                    <a:pt x="176530" y="288290"/>
                  </a:lnTo>
                  <a:lnTo>
                    <a:pt x="166370" y="285750"/>
                  </a:lnTo>
                  <a:lnTo>
                    <a:pt x="154940" y="284480"/>
                  </a:lnTo>
                  <a:lnTo>
                    <a:pt x="140970" y="284480"/>
                  </a:lnTo>
                  <a:lnTo>
                    <a:pt x="111760" y="288290"/>
                  </a:lnTo>
                  <a:lnTo>
                    <a:pt x="78740" y="292100"/>
                  </a:lnTo>
                  <a:lnTo>
                    <a:pt x="49530" y="297180"/>
                  </a:lnTo>
                  <a:lnTo>
                    <a:pt x="24130" y="299720"/>
                  </a:lnTo>
                  <a:lnTo>
                    <a:pt x="13970" y="300990"/>
                  </a:lnTo>
                  <a:lnTo>
                    <a:pt x="6350" y="299720"/>
                  </a:lnTo>
                  <a:lnTo>
                    <a:pt x="1270" y="297180"/>
                  </a:lnTo>
                  <a:lnTo>
                    <a:pt x="0" y="293370"/>
                  </a:lnTo>
                  <a:lnTo>
                    <a:pt x="1270" y="288290"/>
                  </a:lnTo>
                  <a:lnTo>
                    <a:pt x="5080" y="281940"/>
                  </a:lnTo>
                  <a:lnTo>
                    <a:pt x="12700" y="273050"/>
                  </a:lnTo>
                  <a:lnTo>
                    <a:pt x="20320" y="262890"/>
                  </a:lnTo>
                  <a:lnTo>
                    <a:pt x="43180" y="241300"/>
                  </a:lnTo>
                  <a:lnTo>
                    <a:pt x="68580" y="217170"/>
                  </a:lnTo>
                  <a:lnTo>
                    <a:pt x="95250" y="193040"/>
                  </a:lnTo>
                  <a:lnTo>
                    <a:pt x="120650" y="171450"/>
                  </a:lnTo>
                  <a:lnTo>
                    <a:pt x="132080" y="161290"/>
                  </a:lnTo>
                  <a:lnTo>
                    <a:pt x="140970" y="153670"/>
                  </a:lnTo>
                  <a:lnTo>
                    <a:pt x="148590" y="147320"/>
                  </a:lnTo>
                  <a:lnTo>
                    <a:pt x="154940" y="142240"/>
                  </a:lnTo>
                  <a:lnTo>
                    <a:pt x="176530" y="127000"/>
                  </a:lnTo>
                  <a:lnTo>
                    <a:pt x="201930" y="113030"/>
                  </a:lnTo>
                  <a:lnTo>
                    <a:pt x="231140" y="99060"/>
                  </a:lnTo>
                  <a:lnTo>
                    <a:pt x="264160" y="85090"/>
                  </a:lnTo>
                  <a:lnTo>
                    <a:pt x="300990" y="72390"/>
                  </a:lnTo>
                  <a:lnTo>
                    <a:pt x="341630" y="60960"/>
                  </a:lnTo>
                  <a:lnTo>
                    <a:pt x="384810" y="50800"/>
                  </a:lnTo>
                  <a:lnTo>
                    <a:pt x="430530" y="40640"/>
                  </a:lnTo>
                  <a:lnTo>
                    <a:pt x="480060" y="31750"/>
                  </a:lnTo>
                  <a:lnTo>
                    <a:pt x="532130" y="22860"/>
                  </a:lnTo>
                  <a:lnTo>
                    <a:pt x="585470" y="16510"/>
                  </a:lnTo>
                  <a:lnTo>
                    <a:pt x="642620" y="11430"/>
                  </a:lnTo>
                  <a:lnTo>
                    <a:pt x="701040" y="6350"/>
                  </a:lnTo>
                  <a:lnTo>
                    <a:pt x="760730" y="2540"/>
                  </a:lnTo>
                  <a:lnTo>
                    <a:pt x="822960" y="1270"/>
                  </a:lnTo>
                  <a:lnTo>
                    <a:pt x="886460" y="0"/>
                  </a:lnTo>
                  <a:lnTo>
                    <a:pt x="965200" y="1270"/>
                  </a:lnTo>
                  <a:lnTo>
                    <a:pt x="1041400" y="3810"/>
                  </a:lnTo>
                  <a:lnTo>
                    <a:pt x="1115060" y="8890"/>
                  </a:lnTo>
                  <a:lnTo>
                    <a:pt x="1184910" y="16510"/>
                  </a:lnTo>
                  <a:lnTo>
                    <a:pt x="1253490" y="25400"/>
                  </a:lnTo>
                  <a:lnTo>
                    <a:pt x="1316990" y="35560"/>
                  </a:lnTo>
                  <a:lnTo>
                    <a:pt x="1375410" y="46990"/>
                  </a:lnTo>
                  <a:lnTo>
                    <a:pt x="1430020" y="60960"/>
                  </a:lnTo>
                  <a:lnTo>
                    <a:pt x="1479550" y="74930"/>
                  </a:lnTo>
                  <a:lnTo>
                    <a:pt x="1524000" y="91440"/>
                  </a:lnTo>
                  <a:lnTo>
                    <a:pt x="1562100" y="107950"/>
                  </a:lnTo>
                  <a:lnTo>
                    <a:pt x="1595120" y="125730"/>
                  </a:lnTo>
                  <a:lnTo>
                    <a:pt x="1620520" y="144780"/>
                  </a:lnTo>
                  <a:lnTo>
                    <a:pt x="1639570" y="165100"/>
                  </a:lnTo>
                  <a:lnTo>
                    <a:pt x="1651000" y="185420"/>
                  </a:lnTo>
                  <a:lnTo>
                    <a:pt x="1654810" y="207010"/>
                  </a:lnTo>
                  <a:lnTo>
                    <a:pt x="1651000" y="227330"/>
                  </a:lnTo>
                  <a:lnTo>
                    <a:pt x="1639570" y="248920"/>
                  </a:lnTo>
                  <a:lnTo>
                    <a:pt x="1620520" y="267970"/>
                  </a:lnTo>
                  <a:lnTo>
                    <a:pt x="1595120" y="287020"/>
                  </a:lnTo>
                  <a:lnTo>
                    <a:pt x="1562100" y="304800"/>
                  </a:lnTo>
                  <a:lnTo>
                    <a:pt x="1524000" y="322580"/>
                  </a:lnTo>
                  <a:lnTo>
                    <a:pt x="1479550" y="337820"/>
                  </a:lnTo>
                  <a:lnTo>
                    <a:pt x="1430020" y="353060"/>
                  </a:lnTo>
                  <a:lnTo>
                    <a:pt x="1375410" y="365760"/>
                  </a:lnTo>
                  <a:lnTo>
                    <a:pt x="1316990" y="378460"/>
                  </a:lnTo>
                  <a:lnTo>
                    <a:pt x="1252220" y="388620"/>
                  </a:lnTo>
                  <a:lnTo>
                    <a:pt x="1184910" y="396240"/>
                  </a:lnTo>
                  <a:lnTo>
                    <a:pt x="1115060" y="403860"/>
                  </a:lnTo>
                  <a:lnTo>
                    <a:pt x="1041400" y="408940"/>
                  </a:lnTo>
                  <a:lnTo>
                    <a:pt x="965200" y="411480"/>
                  </a:lnTo>
                  <a:close/>
                </a:path>
              </a:pathLst>
            </a:custGeom>
            <a:solidFill>
              <a:schemeClr val="accent1">
                <a:alpha val="0"/>
              </a:schemeClr>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7823200" y="5839460"/>
              <a:ext cx="1308101" cy="116841"/>
            </a:xfrm>
            <a:custGeom>
              <a:avLst/>
              <a:gdLst/>
              <a:ahLst/>
              <a:cxnLst/>
              <a:rect l="0" t="0" r="0" b="0"/>
              <a:pathLst>
                <a:path w="1308101" h="116841">
                  <a:moveTo>
                    <a:pt x="0" y="116840"/>
                  </a:moveTo>
                  <a:lnTo>
                    <a:pt x="21590" y="105410"/>
                  </a:lnTo>
                  <a:lnTo>
                    <a:pt x="46990" y="92710"/>
                  </a:lnTo>
                  <a:lnTo>
                    <a:pt x="74930" y="81280"/>
                  </a:lnTo>
                  <a:lnTo>
                    <a:pt x="106680" y="69850"/>
                  </a:lnTo>
                  <a:lnTo>
                    <a:pt x="140970" y="59690"/>
                  </a:lnTo>
                  <a:lnTo>
                    <a:pt x="177800" y="49530"/>
                  </a:lnTo>
                  <a:lnTo>
                    <a:pt x="215900" y="40640"/>
                  </a:lnTo>
                  <a:lnTo>
                    <a:pt x="257810" y="33020"/>
                  </a:lnTo>
                  <a:lnTo>
                    <a:pt x="300990" y="25400"/>
                  </a:lnTo>
                  <a:lnTo>
                    <a:pt x="347980" y="19050"/>
                  </a:lnTo>
                  <a:lnTo>
                    <a:pt x="396240" y="12700"/>
                  </a:lnTo>
                  <a:lnTo>
                    <a:pt x="444500" y="8890"/>
                  </a:lnTo>
                  <a:lnTo>
                    <a:pt x="548640" y="2540"/>
                  </a:lnTo>
                  <a:lnTo>
                    <a:pt x="657860" y="0"/>
                  </a:lnTo>
                  <a:lnTo>
                    <a:pt x="764540" y="1270"/>
                  </a:lnTo>
                  <a:lnTo>
                    <a:pt x="866140" y="7620"/>
                  </a:lnTo>
                  <a:lnTo>
                    <a:pt x="962660" y="17780"/>
                  </a:lnTo>
                  <a:lnTo>
                    <a:pt x="1007110" y="24130"/>
                  </a:lnTo>
                  <a:lnTo>
                    <a:pt x="1050290" y="31750"/>
                  </a:lnTo>
                  <a:lnTo>
                    <a:pt x="1092200" y="39370"/>
                  </a:lnTo>
                  <a:lnTo>
                    <a:pt x="1130300" y="48260"/>
                  </a:lnTo>
                  <a:lnTo>
                    <a:pt x="1167130" y="57150"/>
                  </a:lnTo>
                  <a:lnTo>
                    <a:pt x="1200150" y="67310"/>
                  </a:lnTo>
                  <a:lnTo>
                    <a:pt x="1231900" y="78740"/>
                  </a:lnTo>
                  <a:lnTo>
                    <a:pt x="1261110" y="88900"/>
                  </a:lnTo>
                  <a:lnTo>
                    <a:pt x="1286510" y="101600"/>
                  </a:lnTo>
                  <a:lnTo>
                    <a:pt x="1308100" y="113030"/>
                  </a:lnTo>
                </a:path>
              </a:pathLst>
            </a:custGeom>
            <a:ln w="12700" cap="flat" cmpd="sng" algn="ctr">
              <a:solidFill>
                <a:srgbClr val="B2B2B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8487410" y="7503160"/>
              <a:ext cx="637541" cy="152401"/>
            </a:xfrm>
            <a:custGeom>
              <a:avLst/>
              <a:gdLst/>
              <a:ahLst/>
              <a:cxnLst/>
              <a:rect l="0" t="0" r="0" b="0"/>
              <a:pathLst>
                <a:path w="637541" h="152401">
                  <a:moveTo>
                    <a:pt x="0" y="0"/>
                  </a:moveTo>
                  <a:lnTo>
                    <a:pt x="99060" y="2540"/>
                  </a:lnTo>
                  <a:lnTo>
                    <a:pt x="200660" y="11430"/>
                  </a:lnTo>
                  <a:lnTo>
                    <a:pt x="299720" y="24130"/>
                  </a:lnTo>
                  <a:lnTo>
                    <a:pt x="346710" y="33020"/>
                  </a:lnTo>
                  <a:lnTo>
                    <a:pt x="392430" y="41910"/>
                  </a:lnTo>
                  <a:lnTo>
                    <a:pt x="435610" y="53340"/>
                  </a:lnTo>
                  <a:lnTo>
                    <a:pt x="476250" y="64770"/>
                  </a:lnTo>
                  <a:lnTo>
                    <a:pt x="514350" y="77470"/>
                  </a:lnTo>
                  <a:lnTo>
                    <a:pt x="548640" y="90170"/>
                  </a:lnTo>
                  <a:lnTo>
                    <a:pt x="577850" y="105410"/>
                  </a:lnTo>
                  <a:lnTo>
                    <a:pt x="603250" y="120650"/>
                  </a:lnTo>
                  <a:lnTo>
                    <a:pt x="622300" y="135890"/>
                  </a:lnTo>
                  <a:lnTo>
                    <a:pt x="637540" y="152400"/>
                  </a:lnTo>
                </a:path>
              </a:pathLst>
            </a:custGeom>
            <a:ln w="127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reeform 29"/>
            <p:cNvSpPr/>
            <p:nvPr/>
          </p:nvSpPr>
          <p:spPr>
            <a:xfrm>
              <a:off x="7876540" y="7672070"/>
              <a:ext cx="609601" cy="129541"/>
            </a:xfrm>
            <a:custGeom>
              <a:avLst/>
              <a:gdLst/>
              <a:ahLst/>
              <a:cxnLst/>
              <a:rect l="0" t="0" r="0" b="0"/>
              <a:pathLst>
                <a:path w="609601" h="129541">
                  <a:moveTo>
                    <a:pt x="0" y="0"/>
                  </a:moveTo>
                  <a:lnTo>
                    <a:pt x="17780" y="19050"/>
                  </a:lnTo>
                  <a:lnTo>
                    <a:pt x="39370" y="35560"/>
                  </a:lnTo>
                  <a:lnTo>
                    <a:pt x="64770" y="50800"/>
                  </a:lnTo>
                  <a:lnTo>
                    <a:pt x="92710" y="64770"/>
                  </a:lnTo>
                  <a:lnTo>
                    <a:pt x="124460" y="76200"/>
                  </a:lnTo>
                  <a:lnTo>
                    <a:pt x="158750" y="87630"/>
                  </a:lnTo>
                  <a:lnTo>
                    <a:pt x="195580" y="96520"/>
                  </a:lnTo>
                  <a:lnTo>
                    <a:pt x="236220" y="104140"/>
                  </a:lnTo>
                  <a:lnTo>
                    <a:pt x="276860" y="110490"/>
                  </a:lnTo>
                  <a:lnTo>
                    <a:pt x="321310" y="115570"/>
                  </a:lnTo>
                  <a:lnTo>
                    <a:pt x="414020" y="124460"/>
                  </a:lnTo>
                  <a:lnTo>
                    <a:pt x="510540" y="128270"/>
                  </a:lnTo>
                  <a:lnTo>
                    <a:pt x="609600" y="129540"/>
                  </a:lnTo>
                </a:path>
              </a:pathLst>
            </a:custGeom>
            <a:ln w="127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1" name="Straight Connector 30"/>
            <p:cNvCxnSpPr/>
            <p:nvPr/>
          </p:nvCxnSpPr>
          <p:spPr>
            <a:xfrm>
              <a:off x="8547100" y="6489700"/>
              <a:ext cx="0" cy="105410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356600" y="7543800"/>
              <a:ext cx="190500" cy="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8356600" y="7277100"/>
              <a:ext cx="190500" cy="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8356600" y="7023100"/>
              <a:ext cx="190500" cy="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8356600" y="6756400"/>
              <a:ext cx="190500" cy="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8356600" y="6489700"/>
              <a:ext cx="190500" cy="0"/>
            </a:xfrm>
            <a:prstGeom prst="line">
              <a:avLst/>
            </a:prstGeom>
            <a:ln w="12700" cap="flat" cmpd="sng" algn="ctr">
              <a:solidFill>
                <a:srgbClr val="B2B2B2"/>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37" name="Freeform 36"/>
            <p:cNvSpPr/>
            <p:nvPr/>
          </p:nvSpPr>
          <p:spPr>
            <a:xfrm>
              <a:off x="7795260" y="6236970"/>
              <a:ext cx="6351" cy="1388111"/>
            </a:xfrm>
            <a:custGeom>
              <a:avLst/>
              <a:gdLst/>
              <a:ahLst/>
              <a:cxnLst/>
              <a:rect l="0" t="0" r="0" b="0"/>
              <a:pathLst>
                <a:path w="6351" h="1388111">
                  <a:moveTo>
                    <a:pt x="6350" y="1388110"/>
                  </a:moveTo>
                  <a:lnTo>
                    <a:pt x="1270" y="1365250"/>
                  </a:lnTo>
                  <a:lnTo>
                    <a:pt x="0" y="1342390"/>
                  </a:lnTo>
                  <a:lnTo>
                    <a:pt x="0" y="0"/>
                  </a:lnTo>
                </a:path>
              </a:pathLst>
            </a:custGeom>
            <a:ln w="12700" cap="flat" cmpd="sng" algn="ctr">
              <a:solidFill>
                <a:srgbClr val="FFFF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reeform 37"/>
            <p:cNvSpPr/>
            <p:nvPr/>
          </p:nvSpPr>
          <p:spPr>
            <a:xfrm>
              <a:off x="7937627" y="7542784"/>
              <a:ext cx="1099186" cy="213107"/>
            </a:xfrm>
            <a:custGeom>
              <a:avLst/>
              <a:gdLst/>
              <a:ahLst/>
              <a:cxnLst/>
              <a:rect l="0" t="0" r="0" b="0"/>
              <a:pathLst>
                <a:path w="1099186" h="213107">
                  <a:moveTo>
                    <a:pt x="2921" y="95504"/>
                  </a:moveTo>
                  <a:lnTo>
                    <a:pt x="11049" y="84963"/>
                  </a:lnTo>
                  <a:lnTo>
                    <a:pt x="24511" y="74930"/>
                  </a:lnTo>
                  <a:lnTo>
                    <a:pt x="43180" y="65278"/>
                  </a:lnTo>
                  <a:lnTo>
                    <a:pt x="66167" y="55753"/>
                  </a:lnTo>
                  <a:lnTo>
                    <a:pt x="93599" y="47117"/>
                  </a:lnTo>
                  <a:lnTo>
                    <a:pt x="125222" y="38862"/>
                  </a:lnTo>
                  <a:lnTo>
                    <a:pt x="160782" y="31242"/>
                  </a:lnTo>
                  <a:lnTo>
                    <a:pt x="199644" y="24511"/>
                  </a:lnTo>
                  <a:lnTo>
                    <a:pt x="241935" y="18288"/>
                  </a:lnTo>
                  <a:lnTo>
                    <a:pt x="287528" y="12954"/>
                  </a:lnTo>
                  <a:lnTo>
                    <a:pt x="335534" y="8255"/>
                  </a:lnTo>
                  <a:lnTo>
                    <a:pt x="385953" y="4826"/>
                  </a:lnTo>
                  <a:lnTo>
                    <a:pt x="438658" y="1905"/>
                  </a:lnTo>
                  <a:lnTo>
                    <a:pt x="493395" y="508"/>
                  </a:lnTo>
                  <a:lnTo>
                    <a:pt x="549529" y="0"/>
                  </a:lnTo>
                  <a:lnTo>
                    <a:pt x="605790" y="508"/>
                  </a:lnTo>
                  <a:lnTo>
                    <a:pt x="660400" y="1905"/>
                  </a:lnTo>
                  <a:lnTo>
                    <a:pt x="712724" y="4826"/>
                  </a:lnTo>
                  <a:lnTo>
                    <a:pt x="763651" y="8255"/>
                  </a:lnTo>
                  <a:lnTo>
                    <a:pt x="811657" y="12954"/>
                  </a:lnTo>
                  <a:lnTo>
                    <a:pt x="856742" y="18288"/>
                  </a:lnTo>
                  <a:lnTo>
                    <a:pt x="899033" y="24511"/>
                  </a:lnTo>
                  <a:lnTo>
                    <a:pt x="938403" y="31242"/>
                  </a:lnTo>
                  <a:lnTo>
                    <a:pt x="973963" y="38862"/>
                  </a:lnTo>
                  <a:lnTo>
                    <a:pt x="1005078" y="47117"/>
                  </a:lnTo>
                  <a:lnTo>
                    <a:pt x="1032891" y="55753"/>
                  </a:lnTo>
                  <a:lnTo>
                    <a:pt x="1056005" y="65278"/>
                  </a:lnTo>
                  <a:lnTo>
                    <a:pt x="1074674" y="74930"/>
                  </a:lnTo>
                  <a:lnTo>
                    <a:pt x="1088136" y="84963"/>
                  </a:lnTo>
                  <a:lnTo>
                    <a:pt x="1096264" y="95504"/>
                  </a:lnTo>
                  <a:lnTo>
                    <a:pt x="1099185" y="106553"/>
                  </a:lnTo>
                  <a:lnTo>
                    <a:pt x="1096264" y="117602"/>
                  </a:lnTo>
                  <a:lnTo>
                    <a:pt x="1088136" y="128143"/>
                  </a:lnTo>
                  <a:lnTo>
                    <a:pt x="1074674" y="138303"/>
                  </a:lnTo>
                  <a:lnTo>
                    <a:pt x="1056005" y="148336"/>
                  </a:lnTo>
                  <a:lnTo>
                    <a:pt x="1032891" y="157480"/>
                  </a:lnTo>
                  <a:lnTo>
                    <a:pt x="1005078" y="166116"/>
                  </a:lnTo>
                  <a:lnTo>
                    <a:pt x="973963" y="174244"/>
                  </a:lnTo>
                  <a:lnTo>
                    <a:pt x="938403" y="181991"/>
                  </a:lnTo>
                  <a:lnTo>
                    <a:pt x="899033" y="189103"/>
                  </a:lnTo>
                  <a:lnTo>
                    <a:pt x="856742" y="194945"/>
                  </a:lnTo>
                  <a:lnTo>
                    <a:pt x="811657" y="200660"/>
                  </a:lnTo>
                  <a:lnTo>
                    <a:pt x="763651" y="204978"/>
                  </a:lnTo>
                  <a:lnTo>
                    <a:pt x="712724" y="208407"/>
                  </a:lnTo>
                  <a:lnTo>
                    <a:pt x="660400" y="211201"/>
                  </a:lnTo>
                  <a:lnTo>
                    <a:pt x="605790" y="212725"/>
                  </a:lnTo>
                  <a:lnTo>
                    <a:pt x="549529" y="213106"/>
                  </a:lnTo>
                  <a:lnTo>
                    <a:pt x="493395" y="212725"/>
                  </a:lnTo>
                  <a:lnTo>
                    <a:pt x="438658" y="211201"/>
                  </a:lnTo>
                  <a:lnTo>
                    <a:pt x="385953" y="208407"/>
                  </a:lnTo>
                  <a:lnTo>
                    <a:pt x="335534" y="204978"/>
                  </a:lnTo>
                  <a:lnTo>
                    <a:pt x="287528" y="200660"/>
                  </a:lnTo>
                  <a:lnTo>
                    <a:pt x="241935" y="194945"/>
                  </a:lnTo>
                  <a:lnTo>
                    <a:pt x="199644" y="189103"/>
                  </a:lnTo>
                  <a:lnTo>
                    <a:pt x="160782" y="181991"/>
                  </a:lnTo>
                  <a:lnTo>
                    <a:pt x="125222" y="174244"/>
                  </a:lnTo>
                  <a:lnTo>
                    <a:pt x="93599" y="166116"/>
                  </a:lnTo>
                  <a:lnTo>
                    <a:pt x="66167" y="157480"/>
                  </a:lnTo>
                  <a:lnTo>
                    <a:pt x="43180" y="148336"/>
                  </a:lnTo>
                  <a:lnTo>
                    <a:pt x="24511" y="138303"/>
                  </a:lnTo>
                  <a:lnTo>
                    <a:pt x="11049" y="128143"/>
                  </a:lnTo>
                  <a:lnTo>
                    <a:pt x="2921" y="117602"/>
                  </a:lnTo>
                  <a:lnTo>
                    <a:pt x="0" y="106553"/>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8475726" y="7564374"/>
              <a:ext cx="501143" cy="126239"/>
            </a:xfrm>
            <a:custGeom>
              <a:avLst/>
              <a:gdLst/>
              <a:ahLst/>
              <a:cxnLst/>
              <a:rect l="0" t="0" r="0" b="0"/>
              <a:pathLst>
                <a:path w="501143" h="126239">
                  <a:moveTo>
                    <a:pt x="26416" y="508"/>
                  </a:moveTo>
                  <a:lnTo>
                    <a:pt x="56134" y="0"/>
                  </a:lnTo>
                  <a:lnTo>
                    <a:pt x="87757" y="0"/>
                  </a:lnTo>
                  <a:lnTo>
                    <a:pt x="121412" y="1524"/>
                  </a:lnTo>
                  <a:lnTo>
                    <a:pt x="192405" y="6223"/>
                  </a:lnTo>
                  <a:lnTo>
                    <a:pt x="265938" y="14478"/>
                  </a:lnTo>
                  <a:lnTo>
                    <a:pt x="336423" y="25908"/>
                  </a:lnTo>
                  <a:lnTo>
                    <a:pt x="370078" y="32639"/>
                  </a:lnTo>
                  <a:lnTo>
                    <a:pt x="401701" y="40386"/>
                  </a:lnTo>
                  <a:lnTo>
                    <a:pt x="430530" y="48514"/>
                  </a:lnTo>
                  <a:lnTo>
                    <a:pt x="456438" y="57658"/>
                  </a:lnTo>
                  <a:lnTo>
                    <a:pt x="478536" y="67691"/>
                  </a:lnTo>
                  <a:lnTo>
                    <a:pt x="497205" y="77851"/>
                  </a:lnTo>
                  <a:lnTo>
                    <a:pt x="501142" y="82169"/>
                  </a:lnTo>
                  <a:lnTo>
                    <a:pt x="501142" y="87376"/>
                  </a:lnTo>
                  <a:lnTo>
                    <a:pt x="497205" y="93218"/>
                  </a:lnTo>
                  <a:lnTo>
                    <a:pt x="489077" y="98933"/>
                  </a:lnTo>
                  <a:lnTo>
                    <a:pt x="477139" y="105664"/>
                  </a:lnTo>
                  <a:lnTo>
                    <a:pt x="461264" y="112395"/>
                  </a:lnTo>
                  <a:lnTo>
                    <a:pt x="441071" y="119126"/>
                  </a:lnTo>
                  <a:lnTo>
                    <a:pt x="417068" y="126238"/>
                  </a:lnTo>
                  <a:lnTo>
                    <a:pt x="421894" y="118110"/>
                  </a:lnTo>
                  <a:lnTo>
                    <a:pt x="423799" y="110490"/>
                  </a:lnTo>
                  <a:lnTo>
                    <a:pt x="422783" y="103251"/>
                  </a:lnTo>
                  <a:lnTo>
                    <a:pt x="419481" y="96012"/>
                  </a:lnTo>
                  <a:lnTo>
                    <a:pt x="405130" y="83058"/>
                  </a:lnTo>
                  <a:lnTo>
                    <a:pt x="382016" y="71120"/>
                  </a:lnTo>
                  <a:lnTo>
                    <a:pt x="352298" y="60071"/>
                  </a:lnTo>
                  <a:lnTo>
                    <a:pt x="317246" y="49911"/>
                  </a:lnTo>
                  <a:lnTo>
                    <a:pt x="278384" y="40894"/>
                  </a:lnTo>
                  <a:lnTo>
                    <a:pt x="236601" y="33147"/>
                  </a:lnTo>
                  <a:lnTo>
                    <a:pt x="152654" y="20193"/>
                  </a:lnTo>
                  <a:lnTo>
                    <a:pt x="113284" y="14986"/>
                  </a:lnTo>
                  <a:lnTo>
                    <a:pt x="77216" y="10668"/>
                  </a:lnTo>
                  <a:lnTo>
                    <a:pt x="46482" y="7239"/>
                  </a:lnTo>
                  <a:lnTo>
                    <a:pt x="22479" y="4826"/>
                  </a:lnTo>
                  <a:lnTo>
                    <a:pt x="6223" y="2921"/>
                  </a:lnTo>
                  <a:lnTo>
                    <a:pt x="1905" y="2413"/>
                  </a:lnTo>
                  <a:lnTo>
                    <a:pt x="0" y="1905"/>
                  </a:lnTo>
                  <a:close/>
                </a:path>
              </a:pathLst>
            </a:custGeom>
            <a:solidFill>
              <a:srgbClr val="FFFFFF"/>
            </a:solidFill>
            <a:ln w="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90942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58" name="Group 57"/>
          <p:cNvGrpSpPr/>
          <p:nvPr/>
        </p:nvGrpSpPr>
        <p:grpSpPr>
          <a:xfrm>
            <a:off x="-101600" y="444500"/>
            <a:ext cx="10210800" cy="15123299"/>
            <a:chOff x="-101600" y="444500"/>
            <a:chExt cx="10210800" cy="15123299"/>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101600" y="2089404"/>
              <a:ext cx="10105898" cy="1871345"/>
            </a:xfrm>
            <a:prstGeom prst="rect">
              <a:avLst/>
            </a:prstGeom>
            <a:solidFill>
              <a:scrgbClr r="0" g="0" b="0">
                <a:alpha val="0"/>
              </a:scrgbClr>
            </a:solidFill>
          </p:spPr>
        </p:pic>
        <p:grpSp>
          <p:nvGrpSpPr>
            <p:cNvPr id="48" name="Group 47"/>
            <p:cNvGrpSpPr/>
            <p:nvPr/>
          </p:nvGrpSpPr>
          <p:grpSpPr>
            <a:xfrm>
              <a:off x="2007800" y="9978009"/>
              <a:ext cx="5806638" cy="5589790"/>
              <a:chOff x="2007800" y="9978009"/>
              <a:chExt cx="5806638" cy="5589790"/>
            </a:xfrm>
          </p:grpSpPr>
          <p:grpSp>
            <p:nvGrpSpPr>
              <p:cNvPr id="45" name="Group 44"/>
              <p:cNvGrpSpPr/>
              <p:nvPr/>
            </p:nvGrpSpPr>
            <p:grpSpPr>
              <a:xfrm>
                <a:off x="2605151" y="9978009"/>
                <a:ext cx="5209287" cy="5200904"/>
                <a:chOff x="2605151" y="9978009"/>
                <a:chExt cx="5209287" cy="5200904"/>
              </a:xfrm>
            </p:grpSpPr>
            <p:sp>
              <p:nvSpPr>
                <p:cNvPr id="3" name="Freeform 2"/>
                <p:cNvSpPr/>
                <p:nvPr/>
              </p:nvSpPr>
              <p:spPr>
                <a:xfrm>
                  <a:off x="2605151" y="9989566"/>
                  <a:ext cx="26036" cy="5171187"/>
                </a:xfrm>
                <a:custGeom>
                  <a:avLst/>
                  <a:gdLst/>
                  <a:ahLst/>
                  <a:cxnLst/>
                  <a:rect l="0" t="0" r="0" b="0"/>
                  <a:pathLst>
                    <a:path w="26036" h="5171187">
                      <a:moveTo>
                        <a:pt x="0" y="0"/>
                      </a:moveTo>
                      <a:lnTo>
                        <a:pt x="26035" y="0"/>
                      </a:lnTo>
                      <a:lnTo>
                        <a:pt x="26035" y="5171186"/>
                      </a:lnTo>
                      <a:lnTo>
                        <a:pt x="0" y="5171186"/>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2605151" y="9978009"/>
                  <a:ext cx="5207636" cy="25782"/>
                </a:xfrm>
                <a:custGeom>
                  <a:avLst/>
                  <a:gdLst/>
                  <a:ahLst/>
                  <a:cxnLst/>
                  <a:rect l="0" t="0" r="0" b="0"/>
                  <a:pathLst>
                    <a:path w="5207636" h="25782">
                      <a:moveTo>
                        <a:pt x="0" y="0"/>
                      </a:moveTo>
                      <a:lnTo>
                        <a:pt x="5207635" y="0"/>
                      </a:lnTo>
                      <a:lnTo>
                        <a:pt x="5207635" y="25781"/>
                      </a:lnTo>
                      <a:lnTo>
                        <a:pt x="0" y="25781"/>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2623312" y="10237851"/>
                  <a:ext cx="5180458" cy="27052"/>
                </a:xfrm>
                <a:custGeom>
                  <a:avLst/>
                  <a:gdLst/>
                  <a:ahLst/>
                  <a:cxnLst/>
                  <a:rect l="0" t="0" r="0" b="0"/>
                  <a:pathLst>
                    <a:path w="5180458" h="27052">
                      <a:moveTo>
                        <a:pt x="0" y="0"/>
                      </a:moveTo>
                      <a:lnTo>
                        <a:pt x="5180457" y="0"/>
                      </a:lnTo>
                      <a:lnTo>
                        <a:pt x="5180457" y="27051"/>
                      </a:lnTo>
                      <a:lnTo>
                        <a:pt x="0" y="27051"/>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2866517" y="9990836"/>
                  <a:ext cx="27306" cy="5171314"/>
                </a:xfrm>
                <a:custGeom>
                  <a:avLst/>
                  <a:gdLst/>
                  <a:ahLst/>
                  <a:cxnLst/>
                  <a:rect l="0" t="0" r="0" b="0"/>
                  <a:pathLst>
                    <a:path w="27306" h="5171314">
                      <a:moveTo>
                        <a:pt x="0" y="0"/>
                      </a:moveTo>
                      <a:lnTo>
                        <a:pt x="27305" y="0"/>
                      </a:lnTo>
                      <a:lnTo>
                        <a:pt x="27305" y="5171313"/>
                      </a:lnTo>
                      <a:lnTo>
                        <a:pt x="0" y="5171313"/>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3124073" y="9989566"/>
                  <a:ext cx="27052" cy="5171187"/>
                </a:xfrm>
                <a:custGeom>
                  <a:avLst/>
                  <a:gdLst/>
                  <a:ahLst/>
                  <a:cxnLst/>
                  <a:rect l="0" t="0" r="0" b="0"/>
                  <a:pathLst>
                    <a:path w="27052" h="5171187">
                      <a:moveTo>
                        <a:pt x="0" y="0"/>
                      </a:moveTo>
                      <a:lnTo>
                        <a:pt x="27051" y="0"/>
                      </a:lnTo>
                      <a:lnTo>
                        <a:pt x="27051" y="5171186"/>
                      </a:lnTo>
                      <a:lnTo>
                        <a:pt x="0" y="5171186"/>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3385185" y="9990836"/>
                  <a:ext cx="29719" cy="5172711"/>
                </a:xfrm>
                <a:custGeom>
                  <a:avLst/>
                  <a:gdLst/>
                  <a:ahLst/>
                  <a:cxnLst/>
                  <a:rect l="0" t="0" r="0" b="0"/>
                  <a:pathLst>
                    <a:path w="29719" h="5172711">
                      <a:moveTo>
                        <a:pt x="0" y="0"/>
                      </a:moveTo>
                      <a:lnTo>
                        <a:pt x="29718" y="0"/>
                      </a:lnTo>
                      <a:lnTo>
                        <a:pt x="29718" y="5172710"/>
                      </a:lnTo>
                      <a:lnTo>
                        <a:pt x="0" y="5172710"/>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3638677" y="9989566"/>
                  <a:ext cx="31370" cy="5173981"/>
                </a:xfrm>
                <a:custGeom>
                  <a:avLst/>
                  <a:gdLst/>
                  <a:ahLst/>
                  <a:cxnLst/>
                  <a:rect l="0" t="0" r="0" b="0"/>
                  <a:pathLst>
                    <a:path w="31370" h="5173981">
                      <a:moveTo>
                        <a:pt x="0" y="0"/>
                      </a:moveTo>
                      <a:lnTo>
                        <a:pt x="31369" y="0"/>
                      </a:lnTo>
                      <a:lnTo>
                        <a:pt x="31369" y="5173980"/>
                      </a:lnTo>
                      <a:lnTo>
                        <a:pt x="0" y="5173980"/>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3899916" y="9990836"/>
                  <a:ext cx="27052" cy="5171314"/>
                </a:xfrm>
                <a:custGeom>
                  <a:avLst/>
                  <a:gdLst/>
                  <a:ahLst/>
                  <a:cxnLst/>
                  <a:rect l="0" t="0" r="0" b="0"/>
                  <a:pathLst>
                    <a:path w="27052" h="5171314">
                      <a:moveTo>
                        <a:pt x="0" y="0"/>
                      </a:moveTo>
                      <a:lnTo>
                        <a:pt x="27051" y="0"/>
                      </a:lnTo>
                      <a:lnTo>
                        <a:pt x="27051" y="5171313"/>
                      </a:lnTo>
                      <a:lnTo>
                        <a:pt x="0" y="5171313"/>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4161282" y="9992360"/>
                  <a:ext cx="29846" cy="5172456"/>
                </a:xfrm>
                <a:custGeom>
                  <a:avLst/>
                  <a:gdLst/>
                  <a:ahLst/>
                  <a:cxnLst/>
                  <a:rect l="0" t="0" r="0" b="0"/>
                  <a:pathLst>
                    <a:path w="29846" h="5172456">
                      <a:moveTo>
                        <a:pt x="0" y="0"/>
                      </a:moveTo>
                      <a:lnTo>
                        <a:pt x="29845" y="0"/>
                      </a:lnTo>
                      <a:lnTo>
                        <a:pt x="29845" y="5172455"/>
                      </a:lnTo>
                      <a:lnTo>
                        <a:pt x="0" y="5172455"/>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4420108" y="9990836"/>
                  <a:ext cx="28322" cy="5171314"/>
                </a:xfrm>
                <a:custGeom>
                  <a:avLst/>
                  <a:gdLst/>
                  <a:ahLst/>
                  <a:cxnLst/>
                  <a:rect l="0" t="0" r="0" b="0"/>
                  <a:pathLst>
                    <a:path w="28322" h="5171314">
                      <a:moveTo>
                        <a:pt x="0" y="0"/>
                      </a:moveTo>
                      <a:lnTo>
                        <a:pt x="28321" y="0"/>
                      </a:lnTo>
                      <a:lnTo>
                        <a:pt x="28321" y="5171313"/>
                      </a:lnTo>
                      <a:lnTo>
                        <a:pt x="0" y="5171313"/>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679950" y="9993376"/>
                  <a:ext cx="30989" cy="5169662"/>
                </a:xfrm>
                <a:custGeom>
                  <a:avLst/>
                  <a:gdLst/>
                  <a:ahLst/>
                  <a:cxnLst/>
                  <a:rect l="0" t="0" r="0" b="0"/>
                  <a:pathLst>
                    <a:path w="30989" h="5169662">
                      <a:moveTo>
                        <a:pt x="0" y="0"/>
                      </a:moveTo>
                      <a:lnTo>
                        <a:pt x="30988" y="0"/>
                      </a:lnTo>
                      <a:lnTo>
                        <a:pt x="30988" y="5169661"/>
                      </a:lnTo>
                      <a:lnTo>
                        <a:pt x="0" y="5169661"/>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4932045" y="9990836"/>
                  <a:ext cx="33402" cy="5171314"/>
                </a:xfrm>
                <a:custGeom>
                  <a:avLst/>
                  <a:gdLst/>
                  <a:ahLst/>
                  <a:cxnLst/>
                  <a:rect l="0" t="0" r="0" b="0"/>
                  <a:pathLst>
                    <a:path w="33402" h="5171314">
                      <a:moveTo>
                        <a:pt x="0" y="0"/>
                      </a:moveTo>
                      <a:lnTo>
                        <a:pt x="33401" y="0"/>
                      </a:lnTo>
                      <a:lnTo>
                        <a:pt x="33401" y="5171313"/>
                      </a:lnTo>
                      <a:lnTo>
                        <a:pt x="0" y="5171313"/>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5194808" y="9992360"/>
                  <a:ext cx="27306" cy="5167378"/>
                </a:xfrm>
                <a:custGeom>
                  <a:avLst/>
                  <a:gdLst/>
                  <a:ahLst/>
                  <a:cxnLst/>
                  <a:rect l="0" t="0" r="0" b="0"/>
                  <a:pathLst>
                    <a:path w="27306" h="5167378">
                      <a:moveTo>
                        <a:pt x="0" y="0"/>
                      </a:moveTo>
                      <a:lnTo>
                        <a:pt x="27305" y="0"/>
                      </a:lnTo>
                      <a:lnTo>
                        <a:pt x="27305" y="5167377"/>
                      </a:lnTo>
                      <a:lnTo>
                        <a:pt x="0" y="5167377"/>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456047" y="9992360"/>
                  <a:ext cx="29592" cy="5168647"/>
                </a:xfrm>
                <a:custGeom>
                  <a:avLst/>
                  <a:gdLst/>
                  <a:ahLst/>
                  <a:cxnLst/>
                  <a:rect l="0" t="0" r="0" b="0"/>
                  <a:pathLst>
                    <a:path w="29592" h="5168647">
                      <a:moveTo>
                        <a:pt x="0" y="0"/>
                      </a:moveTo>
                      <a:lnTo>
                        <a:pt x="29591" y="0"/>
                      </a:lnTo>
                      <a:lnTo>
                        <a:pt x="29591" y="5168646"/>
                      </a:lnTo>
                      <a:lnTo>
                        <a:pt x="0" y="5168646"/>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5714746" y="9992360"/>
                  <a:ext cx="28449" cy="5169790"/>
                </a:xfrm>
                <a:custGeom>
                  <a:avLst/>
                  <a:gdLst/>
                  <a:ahLst/>
                  <a:cxnLst/>
                  <a:rect l="0" t="0" r="0" b="0"/>
                  <a:pathLst>
                    <a:path w="28449" h="5169790">
                      <a:moveTo>
                        <a:pt x="0" y="0"/>
                      </a:moveTo>
                      <a:lnTo>
                        <a:pt x="28448" y="0"/>
                      </a:lnTo>
                      <a:lnTo>
                        <a:pt x="28448" y="5169789"/>
                      </a:lnTo>
                      <a:lnTo>
                        <a:pt x="0" y="5169789"/>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974715" y="9993376"/>
                  <a:ext cx="31370" cy="5172712"/>
                </a:xfrm>
                <a:custGeom>
                  <a:avLst/>
                  <a:gdLst/>
                  <a:ahLst/>
                  <a:cxnLst/>
                  <a:rect l="0" t="0" r="0" b="0"/>
                  <a:pathLst>
                    <a:path w="31370" h="5172712">
                      <a:moveTo>
                        <a:pt x="0" y="0"/>
                      </a:moveTo>
                      <a:lnTo>
                        <a:pt x="31369" y="0"/>
                      </a:lnTo>
                      <a:lnTo>
                        <a:pt x="31369" y="5172711"/>
                      </a:lnTo>
                      <a:lnTo>
                        <a:pt x="0" y="5172711"/>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6227064" y="9990836"/>
                  <a:ext cx="33402" cy="5173980"/>
                </a:xfrm>
                <a:custGeom>
                  <a:avLst/>
                  <a:gdLst/>
                  <a:ahLst/>
                  <a:cxnLst/>
                  <a:rect l="0" t="0" r="0" b="0"/>
                  <a:pathLst>
                    <a:path w="33402" h="5173980">
                      <a:moveTo>
                        <a:pt x="0" y="0"/>
                      </a:moveTo>
                      <a:lnTo>
                        <a:pt x="33401" y="0"/>
                      </a:lnTo>
                      <a:lnTo>
                        <a:pt x="33401" y="5173979"/>
                      </a:lnTo>
                      <a:lnTo>
                        <a:pt x="0" y="5173979"/>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6489446" y="9992360"/>
                  <a:ext cx="29846" cy="5171187"/>
                </a:xfrm>
                <a:custGeom>
                  <a:avLst/>
                  <a:gdLst/>
                  <a:ahLst/>
                  <a:cxnLst/>
                  <a:rect l="0" t="0" r="0" b="0"/>
                  <a:pathLst>
                    <a:path w="29846" h="5171187">
                      <a:moveTo>
                        <a:pt x="0" y="0"/>
                      </a:moveTo>
                      <a:lnTo>
                        <a:pt x="29845" y="0"/>
                      </a:lnTo>
                      <a:lnTo>
                        <a:pt x="29845" y="5171186"/>
                      </a:lnTo>
                      <a:lnTo>
                        <a:pt x="0" y="5171186"/>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6750685" y="9993376"/>
                  <a:ext cx="32005" cy="5172712"/>
                </a:xfrm>
                <a:custGeom>
                  <a:avLst/>
                  <a:gdLst/>
                  <a:ahLst/>
                  <a:cxnLst/>
                  <a:rect l="0" t="0" r="0" b="0"/>
                  <a:pathLst>
                    <a:path w="32005" h="5172712">
                      <a:moveTo>
                        <a:pt x="0" y="0"/>
                      </a:moveTo>
                      <a:lnTo>
                        <a:pt x="32004" y="0"/>
                      </a:lnTo>
                      <a:lnTo>
                        <a:pt x="32004" y="5172711"/>
                      </a:lnTo>
                      <a:lnTo>
                        <a:pt x="0" y="5172711"/>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7009257" y="9992360"/>
                  <a:ext cx="31243" cy="5171187"/>
                </a:xfrm>
                <a:custGeom>
                  <a:avLst/>
                  <a:gdLst/>
                  <a:ahLst/>
                  <a:cxnLst/>
                  <a:rect l="0" t="0" r="0" b="0"/>
                  <a:pathLst>
                    <a:path w="31243" h="5171187">
                      <a:moveTo>
                        <a:pt x="0" y="0"/>
                      </a:moveTo>
                      <a:lnTo>
                        <a:pt x="31242" y="0"/>
                      </a:lnTo>
                      <a:lnTo>
                        <a:pt x="31242" y="5171186"/>
                      </a:lnTo>
                      <a:lnTo>
                        <a:pt x="0" y="5171186"/>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7268083" y="9992360"/>
                  <a:ext cx="33529" cy="5173980"/>
                </a:xfrm>
                <a:custGeom>
                  <a:avLst/>
                  <a:gdLst/>
                  <a:ahLst/>
                  <a:cxnLst/>
                  <a:rect l="0" t="0" r="0" b="0"/>
                  <a:pathLst>
                    <a:path w="33529" h="5173980">
                      <a:moveTo>
                        <a:pt x="0" y="0"/>
                      </a:moveTo>
                      <a:lnTo>
                        <a:pt x="33528" y="0"/>
                      </a:lnTo>
                      <a:lnTo>
                        <a:pt x="33528" y="5173979"/>
                      </a:lnTo>
                      <a:lnTo>
                        <a:pt x="0" y="5173979"/>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7521956" y="9992360"/>
                  <a:ext cx="35815" cy="5173980"/>
                </a:xfrm>
                <a:custGeom>
                  <a:avLst/>
                  <a:gdLst/>
                  <a:ahLst/>
                  <a:cxnLst/>
                  <a:rect l="0" t="0" r="0" b="0"/>
                  <a:pathLst>
                    <a:path w="35815" h="5173980">
                      <a:moveTo>
                        <a:pt x="0" y="0"/>
                      </a:moveTo>
                      <a:lnTo>
                        <a:pt x="35814" y="0"/>
                      </a:lnTo>
                      <a:lnTo>
                        <a:pt x="35814" y="5173979"/>
                      </a:lnTo>
                      <a:lnTo>
                        <a:pt x="0" y="5173979"/>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7776591" y="9988296"/>
                  <a:ext cx="37847" cy="5174742"/>
                </a:xfrm>
                <a:custGeom>
                  <a:avLst/>
                  <a:gdLst/>
                  <a:ahLst/>
                  <a:cxnLst/>
                  <a:rect l="0" t="0" r="0" b="0"/>
                  <a:pathLst>
                    <a:path w="37847" h="5174742">
                      <a:moveTo>
                        <a:pt x="0" y="0"/>
                      </a:moveTo>
                      <a:lnTo>
                        <a:pt x="37846" y="0"/>
                      </a:lnTo>
                      <a:lnTo>
                        <a:pt x="37846" y="5174741"/>
                      </a:lnTo>
                      <a:lnTo>
                        <a:pt x="0" y="5174741"/>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2620518" y="10497693"/>
                  <a:ext cx="5175251" cy="26925"/>
                </a:xfrm>
                <a:custGeom>
                  <a:avLst/>
                  <a:gdLst/>
                  <a:ahLst/>
                  <a:cxnLst/>
                  <a:rect l="0" t="0" r="0" b="0"/>
                  <a:pathLst>
                    <a:path w="5175251" h="26925">
                      <a:moveTo>
                        <a:pt x="0" y="0"/>
                      </a:moveTo>
                      <a:lnTo>
                        <a:pt x="5175250" y="0"/>
                      </a:lnTo>
                      <a:lnTo>
                        <a:pt x="5175250" y="26924"/>
                      </a:lnTo>
                      <a:lnTo>
                        <a:pt x="0" y="26924"/>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2621788" y="10755122"/>
                  <a:ext cx="5183252" cy="26925"/>
                </a:xfrm>
                <a:custGeom>
                  <a:avLst/>
                  <a:gdLst/>
                  <a:ahLst/>
                  <a:cxnLst/>
                  <a:rect l="0" t="0" r="0" b="0"/>
                  <a:pathLst>
                    <a:path w="5183252" h="26925">
                      <a:moveTo>
                        <a:pt x="0" y="0"/>
                      </a:moveTo>
                      <a:lnTo>
                        <a:pt x="5183251" y="0"/>
                      </a:lnTo>
                      <a:lnTo>
                        <a:pt x="5183251" y="26924"/>
                      </a:lnTo>
                      <a:lnTo>
                        <a:pt x="0" y="26924"/>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2619629" y="11008233"/>
                  <a:ext cx="5184141" cy="28449"/>
                </a:xfrm>
                <a:custGeom>
                  <a:avLst/>
                  <a:gdLst/>
                  <a:ahLst/>
                  <a:cxnLst/>
                  <a:rect l="0" t="0" r="0" b="0"/>
                  <a:pathLst>
                    <a:path w="5184141" h="28449">
                      <a:moveTo>
                        <a:pt x="0" y="0"/>
                      </a:moveTo>
                      <a:lnTo>
                        <a:pt x="5184140" y="0"/>
                      </a:lnTo>
                      <a:lnTo>
                        <a:pt x="5184140" y="28448"/>
                      </a:lnTo>
                      <a:lnTo>
                        <a:pt x="0" y="28448"/>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624836" y="12306300"/>
                  <a:ext cx="5184014" cy="28322"/>
                </a:xfrm>
                <a:custGeom>
                  <a:avLst/>
                  <a:gdLst/>
                  <a:ahLst/>
                  <a:cxnLst/>
                  <a:rect l="0" t="0" r="0" b="0"/>
                  <a:pathLst>
                    <a:path w="5184014" h="28322">
                      <a:moveTo>
                        <a:pt x="0" y="0"/>
                      </a:moveTo>
                      <a:lnTo>
                        <a:pt x="5184013" y="0"/>
                      </a:lnTo>
                      <a:lnTo>
                        <a:pt x="5184013" y="28321"/>
                      </a:lnTo>
                      <a:lnTo>
                        <a:pt x="0" y="28321"/>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2621788" y="12049252"/>
                  <a:ext cx="5184395" cy="28195"/>
                </a:xfrm>
                <a:custGeom>
                  <a:avLst/>
                  <a:gdLst/>
                  <a:ahLst/>
                  <a:cxnLst/>
                  <a:rect l="0" t="0" r="0" b="0"/>
                  <a:pathLst>
                    <a:path w="5184395" h="28195">
                      <a:moveTo>
                        <a:pt x="0" y="0"/>
                      </a:moveTo>
                      <a:lnTo>
                        <a:pt x="5184394" y="0"/>
                      </a:lnTo>
                      <a:lnTo>
                        <a:pt x="5184394" y="28194"/>
                      </a:lnTo>
                      <a:lnTo>
                        <a:pt x="0" y="28194"/>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2621788" y="11789283"/>
                  <a:ext cx="5175505" cy="28322"/>
                </a:xfrm>
                <a:custGeom>
                  <a:avLst/>
                  <a:gdLst/>
                  <a:ahLst/>
                  <a:cxnLst/>
                  <a:rect l="0" t="0" r="0" b="0"/>
                  <a:pathLst>
                    <a:path w="5175505" h="28322">
                      <a:moveTo>
                        <a:pt x="0" y="0"/>
                      </a:moveTo>
                      <a:lnTo>
                        <a:pt x="5175504" y="0"/>
                      </a:lnTo>
                      <a:lnTo>
                        <a:pt x="5175504" y="28321"/>
                      </a:lnTo>
                      <a:lnTo>
                        <a:pt x="0" y="28321"/>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2624836" y="11529568"/>
                  <a:ext cx="5182998" cy="26925"/>
                </a:xfrm>
                <a:custGeom>
                  <a:avLst/>
                  <a:gdLst/>
                  <a:ahLst/>
                  <a:cxnLst/>
                  <a:rect l="0" t="0" r="0" b="0"/>
                  <a:pathLst>
                    <a:path w="5182998" h="26925">
                      <a:moveTo>
                        <a:pt x="0" y="0"/>
                      </a:moveTo>
                      <a:lnTo>
                        <a:pt x="5182997" y="0"/>
                      </a:lnTo>
                      <a:lnTo>
                        <a:pt x="5182997" y="26924"/>
                      </a:lnTo>
                      <a:lnTo>
                        <a:pt x="0" y="26924"/>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32"/>
                <p:cNvSpPr/>
                <p:nvPr/>
              </p:nvSpPr>
              <p:spPr>
                <a:xfrm>
                  <a:off x="2623312" y="11272012"/>
                  <a:ext cx="5168647" cy="26925"/>
                </a:xfrm>
                <a:custGeom>
                  <a:avLst/>
                  <a:gdLst/>
                  <a:ahLst/>
                  <a:cxnLst/>
                  <a:rect l="0" t="0" r="0" b="0"/>
                  <a:pathLst>
                    <a:path w="5168647" h="26925">
                      <a:moveTo>
                        <a:pt x="0" y="0"/>
                      </a:moveTo>
                      <a:lnTo>
                        <a:pt x="5168646" y="0"/>
                      </a:lnTo>
                      <a:lnTo>
                        <a:pt x="5168646" y="26924"/>
                      </a:lnTo>
                      <a:lnTo>
                        <a:pt x="0" y="26924"/>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2620518" y="12562078"/>
                  <a:ext cx="5173981" cy="27306"/>
                </a:xfrm>
                <a:custGeom>
                  <a:avLst/>
                  <a:gdLst/>
                  <a:ahLst/>
                  <a:cxnLst/>
                  <a:rect l="0" t="0" r="0" b="0"/>
                  <a:pathLst>
                    <a:path w="5173981" h="27306">
                      <a:moveTo>
                        <a:pt x="0" y="0"/>
                      </a:moveTo>
                      <a:lnTo>
                        <a:pt x="5173980" y="0"/>
                      </a:lnTo>
                      <a:lnTo>
                        <a:pt x="5173980" y="27305"/>
                      </a:lnTo>
                      <a:lnTo>
                        <a:pt x="0" y="27305"/>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2619629" y="12822301"/>
                  <a:ext cx="5183252" cy="26925"/>
                </a:xfrm>
                <a:custGeom>
                  <a:avLst/>
                  <a:gdLst/>
                  <a:ahLst/>
                  <a:cxnLst/>
                  <a:rect l="0" t="0" r="0" b="0"/>
                  <a:pathLst>
                    <a:path w="5183252" h="26925">
                      <a:moveTo>
                        <a:pt x="0" y="0"/>
                      </a:moveTo>
                      <a:lnTo>
                        <a:pt x="5183251" y="0"/>
                      </a:lnTo>
                      <a:lnTo>
                        <a:pt x="5183251" y="26924"/>
                      </a:lnTo>
                      <a:lnTo>
                        <a:pt x="0" y="26924"/>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2617978" y="13082270"/>
                  <a:ext cx="5180585" cy="28194"/>
                </a:xfrm>
                <a:custGeom>
                  <a:avLst/>
                  <a:gdLst/>
                  <a:ahLst/>
                  <a:cxnLst/>
                  <a:rect l="0" t="0" r="0" b="0"/>
                  <a:pathLst>
                    <a:path w="5180585" h="28194">
                      <a:moveTo>
                        <a:pt x="0" y="0"/>
                      </a:moveTo>
                      <a:lnTo>
                        <a:pt x="5180584" y="0"/>
                      </a:lnTo>
                      <a:lnTo>
                        <a:pt x="5180584" y="28193"/>
                      </a:lnTo>
                      <a:lnTo>
                        <a:pt x="0" y="28193"/>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2619629" y="13339445"/>
                  <a:ext cx="5184141" cy="28449"/>
                </a:xfrm>
                <a:custGeom>
                  <a:avLst/>
                  <a:gdLst/>
                  <a:ahLst/>
                  <a:cxnLst/>
                  <a:rect l="0" t="0" r="0" b="0"/>
                  <a:pathLst>
                    <a:path w="5184141" h="28449">
                      <a:moveTo>
                        <a:pt x="0" y="0"/>
                      </a:moveTo>
                      <a:lnTo>
                        <a:pt x="5184140" y="0"/>
                      </a:lnTo>
                      <a:lnTo>
                        <a:pt x="5184140" y="28448"/>
                      </a:lnTo>
                      <a:lnTo>
                        <a:pt x="0" y="28448"/>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2617978" y="13592811"/>
                  <a:ext cx="5184395" cy="28448"/>
                </a:xfrm>
                <a:custGeom>
                  <a:avLst/>
                  <a:gdLst/>
                  <a:ahLst/>
                  <a:cxnLst/>
                  <a:rect l="0" t="0" r="0" b="0"/>
                  <a:pathLst>
                    <a:path w="5184395" h="28448">
                      <a:moveTo>
                        <a:pt x="0" y="0"/>
                      </a:moveTo>
                      <a:lnTo>
                        <a:pt x="5184394" y="0"/>
                      </a:lnTo>
                      <a:lnTo>
                        <a:pt x="5184394" y="28447"/>
                      </a:lnTo>
                      <a:lnTo>
                        <a:pt x="0" y="28447"/>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2621788" y="14885415"/>
                  <a:ext cx="5184395" cy="31372"/>
                </a:xfrm>
                <a:custGeom>
                  <a:avLst/>
                  <a:gdLst/>
                  <a:ahLst/>
                  <a:cxnLst/>
                  <a:rect l="0" t="0" r="0" b="0"/>
                  <a:pathLst>
                    <a:path w="5184395" h="31372">
                      <a:moveTo>
                        <a:pt x="0" y="0"/>
                      </a:moveTo>
                      <a:lnTo>
                        <a:pt x="5184394" y="0"/>
                      </a:lnTo>
                      <a:lnTo>
                        <a:pt x="5184394" y="31371"/>
                      </a:lnTo>
                      <a:lnTo>
                        <a:pt x="0" y="31371"/>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2621788" y="14631797"/>
                  <a:ext cx="5185665" cy="31369"/>
                </a:xfrm>
                <a:custGeom>
                  <a:avLst/>
                  <a:gdLst/>
                  <a:ahLst/>
                  <a:cxnLst/>
                  <a:rect l="0" t="0" r="0" b="0"/>
                  <a:pathLst>
                    <a:path w="5185665" h="31369">
                      <a:moveTo>
                        <a:pt x="0" y="0"/>
                      </a:moveTo>
                      <a:lnTo>
                        <a:pt x="5185664" y="0"/>
                      </a:lnTo>
                      <a:lnTo>
                        <a:pt x="5185664" y="31368"/>
                      </a:lnTo>
                      <a:lnTo>
                        <a:pt x="0" y="31368"/>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p:cNvSpPr/>
                <p:nvPr/>
              </p:nvSpPr>
              <p:spPr>
                <a:xfrm>
                  <a:off x="2617978" y="14373352"/>
                  <a:ext cx="5183252" cy="28449"/>
                </a:xfrm>
                <a:custGeom>
                  <a:avLst/>
                  <a:gdLst/>
                  <a:ahLst/>
                  <a:cxnLst/>
                  <a:rect l="0" t="0" r="0" b="0"/>
                  <a:pathLst>
                    <a:path w="5183252" h="28449">
                      <a:moveTo>
                        <a:pt x="0" y="0"/>
                      </a:moveTo>
                      <a:lnTo>
                        <a:pt x="5183251" y="0"/>
                      </a:lnTo>
                      <a:lnTo>
                        <a:pt x="5183251" y="28448"/>
                      </a:lnTo>
                      <a:lnTo>
                        <a:pt x="0" y="28448"/>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2619629" y="14113763"/>
                  <a:ext cx="5184141" cy="28451"/>
                </a:xfrm>
                <a:custGeom>
                  <a:avLst/>
                  <a:gdLst/>
                  <a:ahLst/>
                  <a:cxnLst/>
                  <a:rect l="0" t="0" r="0" b="0"/>
                  <a:pathLst>
                    <a:path w="5184141" h="28451">
                      <a:moveTo>
                        <a:pt x="0" y="0"/>
                      </a:moveTo>
                      <a:lnTo>
                        <a:pt x="5184140" y="0"/>
                      </a:lnTo>
                      <a:lnTo>
                        <a:pt x="5184140" y="28450"/>
                      </a:lnTo>
                      <a:lnTo>
                        <a:pt x="0" y="28450"/>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2619629" y="13856588"/>
                  <a:ext cx="5177664" cy="28324"/>
                </a:xfrm>
                <a:custGeom>
                  <a:avLst/>
                  <a:gdLst/>
                  <a:ahLst/>
                  <a:cxnLst/>
                  <a:rect l="0" t="0" r="0" b="0"/>
                  <a:pathLst>
                    <a:path w="5177664" h="28324">
                      <a:moveTo>
                        <a:pt x="0" y="0"/>
                      </a:moveTo>
                      <a:lnTo>
                        <a:pt x="5177663" y="0"/>
                      </a:lnTo>
                      <a:lnTo>
                        <a:pt x="5177663" y="28323"/>
                      </a:lnTo>
                      <a:lnTo>
                        <a:pt x="0" y="28323"/>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3"/>
                <p:cNvSpPr/>
                <p:nvPr/>
              </p:nvSpPr>
              <p:spPr>
                <a:xfrm>
                  <a:off x="2605151" y="15147671"/>
                  <a:ext cx="5208779" cy="31242"/>
                </a:xfrm>
                <a:custGeom>
                  <a:avLst/>
                  <a:gdLst/>
                  <a:ahLst/>
                  <a:cxnLst/>
                  <a:rect l="0" t="0" r="0" b="0"/>
                  <a:pathLst>
                    <a:path w="5208779" h="31242">
                      <a:moveTo>
                        <a:pt x="0" y="0"/>
                      </a:moveTo>
                      <a:lnTo>
                        <a:pt x="5208778" y="0"/>
                      </a:lnTo>
                      <a:lnTo>
                        <a:pt x="5208778" y="31241"/>
                      </a:lnTo>
                      <a:lnTo>
                        <a:pt x="0" y="31241"/>
                      </a:lnTo>
                      <a:close/>
                    </a:path>
                  </a:pathLst>
                </a:custGeom>
                <a:solidFill>
                  <a:srgbClr val="8C8CFF">
                    <a:alpha val="50980"/>
                  </a:srgbClr>
                </a:solidFill>
                <a:ln w="0" cap="flat" cmpd="sng" algn="ctr">
                  <a:solidFill>
                    <a:srgbClr val="8C8CFF">
                      <a:alpha val="5098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TextBox 45"/>
              <p:cNvSpPr txBox="1"/>
              <p:nvPr/>
            </p:nvSpPr>
            <p:spPr>
              <a:xfrm rot="16200000">
                <a:off x="165100" y="12407900"/>
                <a:ext cx="3962400" cy="276999"/>
              </a:xfrm>
              <a:prstGeom prst="rect">
                <a:avLst/>
              </a:prstGeom>
              <a:noFill/>
            </p:spPr>
            <p:txBody>
              <a:bodyPr vert="horz" rtlCol="0">
                <a:spAutoFit/>
              </a:bodyPr>
              <a:lstStyle/>
              <a:p>
                <a:r>
                  <a:rPr lang="en-US" sz="1200" smtClean="0">
                    <a:solidFill>
                      <a:srgbClr val="4B0082"/>
                    </a:solidFill>
                    <a:latin typeface="Chalkboard - 16"/>
                  </a:rPr>
                  <a:t>Dependent variable</a:t>
                </a:r>
                <a:endParaRPr lang="en-US" sz="1200">
                  <a:solidFill>
                    <a:srgbClr val="4B0082"/>
                  </a:solidFill>
                  <a:latin typeface="Chalkboard - 16"/>
                </a:endParaRPr>
              </a:p>
            </p:txBody>
          </p:sp>
          <p:sp>
            <p:nvSpPr>
              <p:cNvPr id="47" name="TextBox 46"/>
              <p:cNvSpPr txBox="1"/>
              <p:nvPr/>
            </p:nvSpPr>
            <p:spPr>
              <a:xfrm>
                <a:off x="3289300" y="15290800"/>
                <a:ext cx="4267200" cy="276999"/>
              </a:xfrm>
              <a:prstGeom prst="rect">
                <a:avLst/>
              </a:prstGeom>
              <a:noFill/>
            </p:spPr>
            <p:txBody>
              <a:bodyPr vert="horz" rtlCol="0">
                <a:spAutoFit/>
              </a:bodyPr>
              <a:lstStyle/>
              <a:p>
                <a:r>
                  <a:rPr lang="en-US" sz="1200" smtClean="0">
                    <a:solidFill>
                      <a:srgbClr val="4B0082"/>
                    </a:solidFill>
                    <a:latin typeface="Chalkboard - 16"/>
                  </a:rPr>
                  <a:t>Independent variable</a:t>
                </a:r>
                <a:endParaRPr lang="en-US" sz="1200">
                  <a:solidFill>
                    <a:srgbClr val="4B0082"/>
                  </a:solidFill>
                  <a:latin typeface="Chalkboard - 16"/>
                </a:endParaRPr>
              </a:p>
            </p:txBody>
          </p:sp>
        </p:grpSp>
        <p:sp>
          <p:nvSpPr>
            <p:cNvPr id="49" name="TextBox 48"/>
            <p:cNvSpPr txBox="1"/>
            <p:nvPr/>
          </p:nvSpPr>
          <p:spPr>
            <a:xfrm>
              <a:off x="1930400" y="444500"/>
              <a:ext cx="8178800" cy="646331"/>
            </a:xfrm>
            <a:prstGeom prst="rect">
              <a:avLst/>
            </a:prstGeom>
            <a:noFill/>
          </p:spPr>
          <p:txBody>
            <a:bodyPr vert="horz" rtlCol="0">
              <a:spAutoFit/>
            </a:bodyPr>
            <a:lstStyle/>
            <a:p>
              <a:r>
                <a:rPr lang="en-US" sz="3600" smtClean="0">
                  <a:solidFill>
                    <a:srgbClr val="00008B"/>
                  </a:solidFill>
                  <a:latin typeface="Chalkboard - 48"/>
                </a:rPr>
                <a:t>Recording &amp; Graphing Data</a:t>
              </a:r>
              <a:endParaRPr lang="en-US" sz="3600">
                <a:solidFill>
                  <a:srgbClr val="00008B"/>
                </a:solidFill>
                <a:latin typeface="Chalkboard - 48"/>
              </a:endParaRPr>
            </a:p>
          </p:txBody>
        </p:sp>
        <p:grpSp>
          <p:nvGrpSpPr>
            <p:cNvPr id="57" name="Group 56"/>
            <p:cNvGrpSpPr/>
            <p:nvPr/>
          </p:nvGrpSpPr>
          <p:grpSpPr>
            <a:xfrm flipH="1">
              <a:off x="406400" y="520700"/>
              <a:ext cx="1636015" cy="1278637"/>
              <a:chOff x="406400" y="520700"/>
              <a:chExt cx="1636015" cy="1278637"/>
            </a:xfrm>
          </p:grpSpPr>
          <p:sp>
            <p:nvSpPr>
              <p:cNvPr id="50" name="Freeform 49"/>
              <p:cNvSpPr/>
              <p:nvPr/>
            </p:nvSpPr>
            <p:spPr>
              <a:xfrm>
                <a:off x="1843278" y="532003"/>
                <a:ext cx="187199" cy="216282"/>
              </a:xfrm>
              <a:custGeom>
                <a:avLst/>
                <a:gdLst/>
                <a:ahLst/>
                <a:cxnLst/>
                <a:rect l="0" t="0" r="0" b="0"/>
                <a:pathLst>
                  <a:path w="187199" h="216282">
                    <a:moveTo>
                      <a:pt x="128143" y="65659"/>
                    </a:moveTo>
                    <a:lnTo>
                      <a:pt x="116840" y="55118"/>
                    </a:lnTo>
                    <a:lnTo>
                      <a:pt x="104648" y="46990"/>
                    </a:lnTo>
                    <a:lnTo>
                      <a:pt x="90551" y="40386"/>
                    </a:lnTo>
                    <a:lnTo>
                      <a:pt x="73914" y="34544"/>
                    </a:lnTo>
                    <a:lnTo>
                      <a:pt x="53721" y="28448"/>
                    </a:lnTo>
                    <a:lnTo>
                      <a:pt x="42164" y="25146"/>
                    </a:lnTo>
                    <a:lnTo>
                      <a:pt x="29337" y="21209"/>
                    </a:lnTo>
                    <a:lnTo>
                      <a:pt x="15367" y="17018"/>
                    </a:lnTo>
                    <a:lnTo>
                      <a:pt x="0" y="12065"/>
                    </a:lnTo>
                    <a:lnTo>
                      <a:pt x="18542" y="6350"/>
                    </a:lnTo>
                    <a:lnTo>
                      <a:pt x="36068" y="2540"/>
                    </a:lnTo>
                    <a:lnTo>
                      <a:pt x="52324" y="381"/>
                    </a:lnTo>
                    <a:lnTo>
                      <a:pt x="67691" y="0"/>
                    </a:lnTo>
                    <a:lnTo>
                      <a:pt x="82169" y="1143"/>
                    </a:lnTo>
                    <a:lnTo>
                      <a:pt x="95377" y="3810"/>
                    </a:lnTo>
                    <a:lnTo>
                      <a:pt x="107569" y="7747"/>
                    </a:lnTo>
                    <a:lnTo>
                      <a:pt x="118999" y="13081"/>
                    </a:lnTo>
                    <a:lnTo>
                      <a:pt x="129286" y="19304"/>
                    </a:lnTo>
                    <a:lnTo>
                      <a:pt x="138684" y="26543"/>
                    </a:lnTo>
                    <a:lnTo>
                      <a:pt x="147193" y="34798"/>
                    </a:lnTo>
                    <a:lnTo>
                      <a:pt x="154813" y="43815"/>
                    </a:lnTo>
                    <a:lnTo>
                      <a:pt x="161544" y="53594"/>
                    </a:lnTo>
                    <a:lnTo>
                      <a:pt x="167513" y="63754"/>
                    </a:lnTo>
                    <a:lnTo>
                      <a:pt x="176911" y="85471"/>
                    </a:lnTo>
                    <a:lnTo>
                      <a:pt x="183261" y="108077"/>
                    </a:lnTo>
                    <a:lnTo>
                      <a:pt x="186563" y="130683"/>
                    </a:lnTo>
                    <a:lnTo>
                      <a:pt x="187198" y="152400"/>
                    </a:lnTo>
                    <a:lnTo>
                      <a:pt x="185293" y="172212"/>
                    </a:lnTo>
                    <a:lnTo>
                      <a:pt x="183515" y="181229"/>
                    </a:lnTo>
                    <a:lnTo>
                      <a:pt x="180975" y="189484"/>
                    </a:lnTo>
                    <a:lnTo>
                      <a:pt x="178054" y="196850"/>
                    </a:lnTo>
                    <a:lnTo>
                      <a:pt x="174498" y="203200"/>
                    </a:lnTo>
                    <a:lnTo>
                      <a:pt x="170434" y="208407"/>
                    </a:lnTo>
                    <a:lnTo>
                      <a:pt x="165862" y="212471"/>
                    </a:lnTo>
                    <a:lnTo>
                      <a:pt x="160909" y="215011"/>
                    </a:lnTo>
                    <a:lnTo>
                      <a:pt x="155448" y="216281"/>
                    </a:lnTo>
                    <a:lnTo>
                      <a:pt x="159131" y="200533"/>
                    </a:lnTo>
                    <a:lnTo>
                      <a:pt x="161544" y="183515"/>
                    </a:lnTo>
                    <a:lnTo>
                      <a:pt x="162433" y="165481"/>
                    </a:lnTo>
                    <a:lnTo>
                      <a:pt x="161671" y="147066"/>
                    </a:lnTo>
                    <a:lnTo>
                      <a:pt x="159131" y="128778"/>
                    </a:lnTo>
                    <a:lnTo>
                      <a:pt x="154686" y="110998"/>
                    </a:lnTo>
                    <a:lnTo>
                      <a:pt x="148082" y="94361"/>
                    </a:lnTo>
                    <a:lnTo>
                      <a:pt x="139192" y="79375"/>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p:cNvSpPr/>
              <p:nvPr/>
            </p:nvSpPr>
            <p:spPr>
              <a:xfrm>
                <a:off x="1750441" y="553339"/>
                <a:ext cx="254890" cy="250572"/>
              </a:xfrm>
              <a:custGeom>
                <a:avLst/>
                <a:gdLst/>
                <a:ahLst/>
                <a:cxnLst/>
                <a:rect l="0" t="0" r="0" b="0"/>
                <a:pathLst>
                  <a:path w="254890" h="250572">
                    <a:moveTo>
                      <a:pt x="113919" y="1778"/>
                    </a:moveTo>
                    <a:lnTo>
                      <a:pt x="137287" y="5080"/>
                    </a:lnTo>
                    <a:lnTo>
                      <a:pt x="158115" y="9906"/>
                    </a:lnTo>
                    <a:lnTo>
                      <a:pt x="176911" y="16256"/>
                    </a:lnTo>
                    <a:lnTo>
                      <a:pt x="193421" y="23876"/>
                    </a:lnTo>
                    <a:lnTo>
                      <a:pt x="207772" y="33020"/>
                    </a:lnTo>
                    <a:lnTo>
                      <a:pt x="219964" y="43307"/>
                    </a:lnTo>
                    <a:lnTo>
                      <a:pt x="230251" y="54864"/>
                    </a:lnTo>
                    <a:lnTo>
                      <a:pt x="238760" y="67437"/>
                    </a:lnTo>
                    <a:lnTo>
                      <a:pt x="245364" y="81153"/>
                    </a:lnTo>
                    <a:lnTo>
                      <a:pt x="250063" y="95758"/>
                    </a:lnTo>
                    <a:lnTo>
                      <a:pt x="253365" y="111252"/>
                    </a:lnTo>
                    <a:lnTo>
                      <a:pt x="254889" y="127635"/>
                    </a:lnTo>
                    <a:lnTo>
                      <a:pt x="254889" y="144780"/>
                    </a:lnTo>
                    <a:lnTo>
                      <a:pt x="253365" y="162560"/>
                    </a:lnTo>
                    <a:lnTo>
                      <a:pt x="250571" y="180975"/>
                    </a:lnTo>
                    <a:lnTo>
                      <a:pt x="243078" y="190881"/>
                    </a:lnTo>
                    <a:lnTo>
                      <a:pt x="236093" y="199771"/>
                    </a:lnTo>
                    <a:lnTo>
                      <a:pt x="221234" y="215900"/>
                    </a:lnTo>
                    <a:lnTo>
                      <a:pt x="212725" y="223774"/>
                    </a:lnTo>
                    <a:lnTo>
                      <a:pt x="202692" y="231902"/>
                    </a:lnTo>
                    <a:lnTo>
                      <a:pt x="190754" y="240665"/>
                    </a:lnTo>
                    <a:lnTo>
                      <a:pt x="176403" y="250571"/>
                    </a:lnTo>
                    <a:lnTo>
                      <a:pt x="171831" y="218694"/>
                    </a:lnTo>
                    <a:lnTo>
                      <a:pt x="168021" y="203200"/>
                    </a:lnTo>
                    <a:lnTo>
                      <a:pt x="163195" y="187833"/>
                    </a:lnTo>
                    <a:lnTo>
                      <a:pt x="157226" y="173101"/>
                    </a:lnTo>
                    <a:lnTo>
                      <a:pt x="149987" y="158623"/>
                    </a:lnTo>
                    <a:lnTo>
                      <a:pt x="141478" y="144907"/>
                    </a:lnTo>
                    <a:lnTo>
                      <a:pt x="131826" y="131699"/>
                    </a:lnTo>
                    <a:lnTo>
                      <a:pt x="120523" y="119253"/>
                    </a:lnTo>
                    <a:lnTo>
                      <a:pt x="108077" y="107569"/>
                    </a:lnTo>
                    <a:lnTo>
                      <a:pt x="93980" y="96647"/>
                    </a:lnTo>
                    <a:lnTo>
                      <a:pt x="78486" y="86868"/>
                    </a:lnTo>
                    <a:lnTo>
                      <a:pt x="61341" y="77978"/>
                    </a:lnTo>
                    <a:lnTo>
                      <a:pt x="42672" y="70231"/>
                    </a:lnTo>
                    <a:lnTo>
                      <a:pt x="22225" y="63500"/>
                    </a:lnTo>
                    <a:lnTo>
                      <a:pt x="0" y="58039"/>
                    </a:lnTo>
                    <a:lnTo>
                      <a:pt x="16383" y="44450"/>
                    </a:lnTo>
                    <a:lnTo>
                      <a:pt x="35433" y="30861"/>
                    </a:lnTo>
                    <a:lnTo>
                      <a:pt x="46482" y="23622"/>
                    </a:lnTo>
                    <a:lnTo>
                      <a:pt x="58801" y="16256"/>
                    </a:lnTo>
                    <a:lnTo>
                      <a:pt x="72517" y="8509"/>
                    </a:lnTo>
                    <a:lnTo>
                      <a:pt x="88265" y="0"/>
                    </a:lnTo>
                    <a:close/>
                  </a:path>
                </a:pathLst>
              </a:custGeom>
              <a:solidFill>
                <a:srgbClr val="FF9900"/>
              </a:solidFill>
              <a:ln w="0" cap="flat" cmpd="sng" algn="ctr">
                <a:solidFill>
                  <a:srgbClr val="FF99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662559" y="643890"/>
                <a:ext cx="1243458" cy="973583"/>
              </a:xfrm>
              <a:custGeom>
                <a:avLst/>
                <a:gdLst/>
                <a:ahLst/>
                <a:cxnLst/>
                <a:rect l="0" t="0" r="0" b="0"/>
                <a:pathLst>
                  <a:path w="1243458" h="973583">
                    <a:moveTo>
                      <a:pt x="1243457" y="69596"/>
                    </a:moveTo>
                    <a:lnTo>
                      <a:pt x="1212977" y="94488"/>
                    </a:lnTo>
                    <a:lnTo>
                      <a:pt x="1181354" y="119888"/>
                    </a:lnTo>
                    <a:lnTo>
                      <a:pt x="1148715" y="146050"/>
                    </a:lnTo>
                    <a:lnTo>
                      <a:pt x="1115060" y="172593"/>
                    </a:lnTo>
                    <a:lnTo>
                      <a:pt x="1080389" y="199517"/>
                    </a:lnTo>
                    <a:lnTo>
                      <a:pt x="1044956" y="226949"/>
                    </a:lnTo>
                    <a:lnTo>
                      <a:pt x="971423" y="283083"/>
                    </a:lnTo>
                    <a:lnTo>
                      <a:pt x="895350" y="340360"/>
                    </a:lnTo>
                    <a:lnTo>
                      <a:pt x="817245" y="398780"/>
                    </a:lnTo>
                    <a:lnTo>
                      <a:pt x="737616" y="457835"/>
                    </a:lnTo>
                    <a:lnTo>
                      <a:pt x="656971" y="517398"/>
                    </a:lnTo>
                    <a:lnTo>
                      <a:pt x="495173" y="636397"/>
                    </a:lnTo>
                    <a:lnTo>
                      <a:pt x="415036" y="695325"/>
                    </a:lnTo>
                    <a:lnTo>
                      <a:pt x="336423" y="753364"/>
                    </a:lnTo>
                    <a:lnTo>
                      <a:pt x="259588" y="810514"/>
                    </a:lnTo>
                    <a:lnTo>
                      <a:pt x="185293" y="866140"/>
                    </a:lnTo>
                    <a:lnTo>
                      <a:pt x="149098" y="893318"/>
                    </a:lnTo>
                    <a:lnTo>
                      <a:pt x="113919" y="920115"/>
                    </a:lnTo>
                    <a:lnTo>
                      <a:pt x="79629" y="946404"/>
                    </a:lnTo>
                    <a:lnTo>
                      <a:pt x="46228" y="972058"/>
                    </a:lnTo>
                    <a:lnTo>
                      <a:pt x="42926" y="973328"/>
                    </a:lnTo>
                    <a:lnTo>
                      <a:pt x="38989" y="973582"/>
                    </a:lnTo>
                    <a:lnTo>
                      <a:pt x="34798" y="972820"/>
                    </a:lnTo>
                    <a:lnTo>
                      <a:pt x="30226" y="971169"/>
                    </a:lnTo>
                    <a:lnTo>
                      <a:pt x="20955" y="965200"/>
                    </a:lnTo>
                    <a:lnTo>
                      <a:pt x="12319" y="956183"/>
                    </a:lnTo>
                    <a:lnTo>
                      <a:pt x="8382" y="950468"/>
                    </a:lnTo>
                    <a:lnTo>
                      <a:pt x="5207" y="944118"/>
                    </a:lnTo>
                    <a:lnTo>
                      <a:pt x="2667" y="937006"/>
                    </a:lnTo>
                    <a:lnTo>
                      <a:pt x="889" y="929259"/>
                    </a:lnTo>
                    <a:lnTo>
                      <a:pt x="0" y="921004"/>
                    </a:lnTo>
                    <a:lnTo>
                      <a:pt x="254" y="912241"/>
                    </a:lnTo>
                    <a:lnTo>
                      <a:pt x="1651" y="902970"/>
                    </a:lnTo>
                    <a:lnTo>
                      <a:pt x="4445" y="893191"/>
                    </a:lnTo>
                    <a:lnTo>
                      <a:pt x="34417" y="870077"/>
                    </a:lnTo>
                    <a:lnTo>
                      <a:pt x="65532" y="845820"/>
                    </a:lnTo>
                    <a:lnTo>
                      <a:pt x="97917" y="820928"/>
                    </a:lnTo>
                    <a:lnTo>
                      <a:pt x="131191" y="794893"/>
                    </a:lnTo>
                    <a:lnTo>
                      <a:pt x="165481" y="768096"/>
                    </a:lnTo>
                    <a:lnTo>
                      <a:pt x="200533" y="740664"/>
                    </a:lnTo>
                    <a:lnTo>
                      <a:pt x="236601" y="712470"/>
                    </a:lnTo>
                    <a:lnTo>
                      <a:pt x="273431" y="683768"/>
                    </a:lnTo>
                    <a:lnTo>
                      <a:pt x="348615" y="624840"/>
                    </a:lnTo>
                    <a:lnTo>
                      <a:pt x="425958" y="564515"/>
                    </a:lnTo>
                    <a:lnTo>
                      <a:pt x="504698" y="503174"/>
                    </a:lnTo>
                    <a:lnTo>
                      <a:pt x="584200" y="441452"/>
                    </a:lnTo>
                    <a:lnTo>
                      <a:pt x="663956" y="379857"/>
                    </a:lnTo>
                    <a:lnTo>
                      <a:pt x="743204" y="318897"/>
                    </a:lnTo>
                    <a:lnTo>
                      <a:pt x="821436" y="259207"/>
                    </a:lnTo>
                    <a:lnTo>
                      <a:pt x="898017" y="201422"/>
                    </a:lnTo>
                    <a:lnTo>
                      <a:pt x="935482" y="173482"/>
                    </a:lnTo>
                    <a:lnTo>
                      <a:pt x="972439" y="146177"/>
                    </a:lnTo>
                    <a:lnTo>
                      <a:pt x="1008634" y="119634"/>
                    </a:lnTo>
                    <a:lnTo>
                      <a:pt x="1044067" y="93726"/>
                    </a:lnTo>
                    <a:lnTo>
                      <a:pt x="1078484" y="68834"/>
                    </a:lnTo>
                    <a:lnTo>
                      <a:pt x="1112139" y="44831"/>
                    </a:lnTo>
                    <a:lnTo>
                      <a:pt x="1144651" y="21844"/>
                    </a:lnTo>
                    <a:lnTo>
                      <a:pt x="1176147" y="0"/>
                    </a:lnTo>
                    <a:lnTo>
                      <a:pt x="1185418" y="4572"/>
                    </a:lnTo>
                    <a:lnTo>
                      <a:pt x="1193800" y="9144"/>
                    </a:lnTo>
                    <a:lnTo>
                      <a:pt x="1207135" y="17653"/>
                    </a:lnTo>
                    <a:lnTo>
                      <a:pt x="1217168" y="25908"/>
                    </a:lnTo>
                    <a:lnTo>
                      <a:pt x="1224534" y="33909"/>
                    </a:lnTo>
                    <a:lnTo>
                      <a:pt x="1229995" y="42037"/>
                    </a:lnTo>
                    <a:lnTo>
                      <a:pt x="1234567" y="50546"/>
                    </a:lnTo>
                    <a:lnTo>
                      <a:pt x="1238758" y="59690"/>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52"/>
              <p:cNvSpPr/>
              <p:nvPr/>
            </p:nvSpPr>
            <p:spPr>
              <a:xfrm>
                <a:off x="570992" y="613664"/>
                <a:ext cx="1247141" cy="933705"/>
              </a:xfrm>
              <a:custGeom>
                <a:avLst/>
                <a:gdLst/>
                <a:ahLst/>
                <a:cxnLst/>
                <a:rect l="0" t="0" r="0" b="0"/>
                <a:pathLst>
                  <a:path w="1247141" h="933705">
                    <a:moveTo>
                      <a:pt x="1242187" y="48768"/>
                    </a:moveTo>
                    <a:lnTo>
                      <a:pt x="1211834" y="73533"/>
                    </a:lnTo>
                    <a:lnTo>
                      <a:pt x="1180719" y="98806"/>
                    </a:lnTo>
                    <a:lnTo>
                      <a:pt x="1115949" y="150622"/>
                    </a:lnTo>
                    <a:lnTo>
                      <a:pt x="1048385" y="203708"/>
                    </a:lnTo>
                    <a:lnTo>
                      <a:pt x="978154" y="258191"/>
                    </a:lnTo>
                    <a:lnTo>
                      <a:pt x="906018" y="313690"/>
                    </a:lnTo>
                    <a:lnTo>
                      <a:pt x="832231" y="369951"/>
                    </a:lnTo>
                    <a:lnTo>
                      <a:pt x="757174" y="426720"/>
                    </a:lnTo>
                    <a:lnTo>
                      <a:pt x="681228" y="483870"/>
                    </a:lnTo>
                    <a:lnTo>
                      <a:pt x="528828" y="598170"/>
                    </a:lnTo>
                    <a:lnTo>
                      <a:pt x="453136" y="654939"/>
                    </a:lnTo>
                    <a:lnTo>
                      <a:pt x="378206" y="711073"/>
                    </a:lnTo>
                    <a:lnTo>
                      <a:pt x="304673" y="766445"/>
                    </a:lnTo>
                    <a:lnTo>
                      <a:pt x="232918" y="820801"/>
                    </a:lnTo>
                    <a:lnTo>
                      <a:pt x="163195" y="874014"/>
                    </a:lnTo>
                    <a:lnTo>
                      <a:pt x="96012" y="925703"/>
                    </a:lnTo>
                    <a:lnTo>
                      <a:pt x="77089" y="930783"/>
                    </a:lnTo>
                    <a:lnTo>
                      <a:pt x="57658" y="933577"/>
                    </a:lnTo>
                    <a:lnTo>
                      <a:pt x="39243" y="933704"/>
                    </a:lnTo>
                    <a:lnTo>
                      <a:pt x="30734" y="932815"/>
                    </a:lnTo>
                    <a:lnTo>
                      <a:pt x="22987" y="931037"/>
                    </a:lnTo>
                    <a:lnTo>
                      <a:pt x="16002" y="928370"/>
                    </a:lnTo>
                    <a:lnTo>
                      <a:pt x="10160" y="924814"/>
                    </a:lnTo>
                    <a:lnTo>
                      <a:pt x="5461" y="920623"/>
                    </a:lnTo>
                    <a:lnTo>
                      <a:pt x="2032" y="915289"/>
                    </a:lnTo>
                    <a:lnTo>
                      <a:pt x="254" y="909066"/>
                    </a:lnTo>
                    <a:lnTo>
                      <a:pt x="0" y="901700"/>
                    </a:lnTo>
                    <a:lnTo>
                      <a:pt x="1778" y="893445"/>
                    </a:lnTo>
                    <a:lnTo>
                      <a:pt x="5588" y="884047"/>
                    </a:lnTo>
                    <a:lnTo>
                      <a:pt x="35433" y="860806"/>
                    </a:lnTo>
                    <a:lnTo>
                      <a:pt x="66421" y="836803"/>
                    </a:lnTo>
                    <a:lnTo>
                      <a:pt x="98552" y="811911"/>
                    </a:lnTo>
                    <a:lnTo>
                      <a:pt x="131699" y="786003"/>
                    </a:lnTo>
                    <a:lnTo>
                      <a:pt x="165735" y="759460"/>
                    </a:lnTo>
                    <a:lnTo>
                      <a:pt x="200406" y="732282"/>
                    </a:lnTo>
                    <a:lnTo>
                      <a:pt x="235966" y="704469"/>
                    </a:lnTo>
                    <a:lnTo>
                      <a:pt x="272161" y="676021"/>
                    </a:lnTo>
                    <a:lnTo>
                      <a:pt x="346456" y="617855"/>
                    </a:lnTo>
                    <a:lnTo>
                      <a:pt x="422656" y="558165"/>
                    </a:lnTo>
                    <a:lnTo>
                      <a:pt x="500126" y="497713"/>
                    </a:lnTo>
                    <a:lnTo>
                      <a:pt x="578358" y="436753"/>
                    </a:lnTo>
                    <a:lnTo>
                      <a:pt x="656717" y="376047"/>
                    </a:lnTo>
                    <a:lnTo>
                      <a:pt x="734822" y="315976"/>
                    </a:lnTo>
                    <a:lnTo>
                      <a:pt x="811784" y="257175"/>
                    </a:lnTo>
                    <a:lnTo>
                      <a:pt x="887476" y="200152"/>
                    </a:lnTo>
                    <a:lnTo>
                      <a:pt x="924433" y="172339"/>
                    </a:lnTo>
                    <a:lnTo>
                      <a:pt x="960882" y="145288"/>
                    </a:lnTo>
                    <a:lnTo>
                      <a:pt x="996696" y="118999"/>
                    </a:lnTo>
                    <a:lnTo>
                      <a:pt x="1031875" y="93345"/>
                    </a:lnTo>
                    <a:lnTo>
                      <a:pt x="1066038" y="68580"/>
                    </a:lnTo>
                    <a:lnTo>
                      <a:pt x="1099439" y="44831"/>
                    </a:lnTo>
                    <a:lnTo>
                      <a:pt x="1131824" y="21971"/>
                    </a:lnTo>
                    <a:lnTo>
                      <a:pt x="1163193" y="0"/>
                    </a:lnTo>
                    <a:lnTo>
                      <a:pt x="1178433" y="3683"/>
                    </a:lnTo>
                    <a:lnTo>
                      <a:pt x="1191895" y="6985"/>
                    </a:lnTo>
                    <a:lnTo>
                      <a:pt x="1203452" y="9906"/>
                    </a:lnTo>
                    <a:lnTo>
                      <a:pt x="1213485" y="12573"/>
                    </a:lnTo>
                    <a:lnTo>
                      <a:pt x="1222121" y="15113"/>
                    </a:lnTo>
                    <a:lnTo>
                      <a:pt x="1229233" y="17399"/>
                    </a:lnTo>
                    <a:lnTo>
                      <a:pt x="1235075" y="19685"/>
                    </a:lnTo>
                    <a:lnTo>
                      <a:pt x="1239647" y="21971"/>
                    </a:lnTo>
                    <a:lnTo>
                      <a:pt x="1243076" y="24257"/>
                    </a:lnTo>
                    <a:lnTo>
                      <a:pt x="1245362" y="26797"/>
                    </a:lnTo>
                    <a:lnTo>
                      <a:pt x="1247140" y="32512"/>
                    </a:lnTo>
                    <a:lnTo>
                      <a:pt x="1245870" y="39624"/>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695960" y="713486"/>
                <a:ext cx="1226821" cy="1004571"/>
              </a:xfrm>
              <a:custGeom>
                <a:avLst/>
                <a:gdLst/>
                <a:ahLst/>
                <a:cxnLst/>
                <a:rect l="0" t="0" r="0" b="0"/>
                <a:pathLst>
                  <a:path w="1226821" h="1004571">
                    <a:moveTo>
                      <a:pt x="1221486" y="90424"/>
                    </a:moveTo>
                    <a:lnTo>
                      <a:pt x="1191133" y="115316"/>
                    </a:lnTo>
                    <a:lnTo>
                      <a:pt x="1159891" y="140970"/>
                    </a:lnTo>
                    <a:lnTo>
                      <a:pt x="1127506" y="167132"/>
                    </a:lnTo>
                    <a:lnTo>
                      <a:pt x="1094232" y="193929"/>
                    </a:lnTo>
                    <a:lnTo>
                      <a:pt x="1059942" y="221107"/>
                    </a:lnTo>
                    <a:lnTo>
                      <a:pt x="1025017" y="248920"/>
                    </a:lnTo>
                    <a:lnTo>
                      <a:pt x="953008" y="305689"/>
                    </a:lnTo>
                    <a:lnTo>
                      <a:pt x="878459" y="363855"/>
                    </a:lnTo>
                    <a:lnTo>
                      <a:pt x="802005" y="423291"/>
                    </a:lnTo>
                    <a:lnTo>
                      <a:pt x="724408" y="483489"/>
                    </a:lnTo>
                    <a:lnTo>
                      <a:pt x="645668" y="544068"/>
                    </a:lnTo>
                    <a:lnTo>
                      <a:pt x="487553" y="665099"/>
                    </a:lnTo>
                    <a:lnTo>
                      <a:pt x="409321" y="725043"/>
                    </a:lnTo>
                    <a:lnTo>
                      <a:pt x="332105" y="784098"/>
                    </a:lnTo>
                    <a:lnTo>
                      <a:pt x="256794" y="841883"/>
                    </a:lnTo>
                    <a:lnTo>
                      <a:pt x="183388" y="898144"/>
                    </a:lnTo>
                    <a:lnTo>
                      <a:pt x="147701" y="925576"/>
                    </a:lnTo>
                    <a:lnTo>
                      <a:pt x="112776" y="952373"/>
                    </a:lnTo>
                    <a:lnTo>
                      <a:pt x="78613" y="978789"/>
                    </a:lnTo>
                    <a:lnTo>
                      <a:pt x="45339" y="1004570"/>
                    </a:lnTo>
                    <a:lnTo>
                      <a:pt x="32512" y="998982"/>
                    </a:lnTo>
                    <a:lnTo>
                      <a:pt x="21209" y="990727"/>
                    </a:lnTo>
                    <a:lnTo>
                      <a:pt x="11811" y="980059"/>
                    </a:lnTo>
                    <a:lnTo>
                      <a:pt x="4826" y="967105"/>
                    </a:lnTo>
                    <a:lnTo>
                      <a:pt x="2413" y="959866"/>
                    </a:lnTo>
                    <a:lnTo>
                      <a:pt x="762" y="952246"/>
                    </a:lnTo>
                    <a:lnTo>
                      <a:pt x="0" y="944118"/>
                    </a:lnTo>
                    <a:lnTo>
                      <a:pt x="127" y="935482"/>
                    </a:lnTo>
                    <a:lnTo>
                      <a:pt x="1143" y="926592"/>
                    </a:lnTo>
                    <a:lnTo>
                      <a:pt x="3175" y="917321"/>
                    </a:lnTo>
                    <a:lnTo>
                      <a:pt x="6223" y="907669"/>
                    </a:lnTo>
                    <a:lnTo>
                      <a:pt x="10414" y="897890"/>
                    </a:lnTo>
                    <a:lnTo>
                      <a:pt x="40767" y="874776"/>
                    </a:lnTo>
                    <a:lnTo>
                      <a:pt x="72644" y="850519"/>
                    </a:lnTo>
                    <a:lnTo>
                      <a:pt x="106045" y="825246"/>
                    </a:lnTo>
                    <a:lnTo>
                      <a:pt x="140843" y="799211"/>
                    </a:lnTo>
                    <a:lnTo>
                      <a:pt x="177038" y="772287"/>
                    </a:lnTo>
                    <a:lnTo>
                      <a:pt x="214376" y="744728"/>
                    </a:lnTo>
                    <a:lnTo>
                      <a:pt x="252857" y="716280"/>
                    </a:lnTo>
                    <a:lnTo>
                      <a:pt x="292227" y="687324"/>
                    </a:lnTo>
                    <a:lnTo>
                      <a:pt x="332486" y="657860"/>
                    </a:lnTo>
                    <a:lnTo>
                      <a:pt x="373507" y="628015"/>
                    </a:lnTo>
                    <a:lnTo>
                      <a:pt x="457073" y="567055"/>
                    </a:lnTo>
                    <a:lnTo>
                      <a:pt x="542036" y="505079"/>
                    </a:lnTo>
                    <a:lnTo>
                      <a:pt x="627634" y="442849"/>
                    </a:lnTo>
                    <a:lnTo>
                      <a:pt x="712724" y="380619"/>
                    </a:lnTo>
                    <a:lnTo>
                      <a:pt x="796417" y="319278"/>
                    </a:lnTo>
                    <a:lnTo>
                      <a:pt x="877951" y="259334"/>
                    </a:lnTo>
                    <a:lnTo>
                      <a:pt x="917321" y="230124"/>
                    </a:lnTo>
                    <a:lnTo>
                      <a:pt x="955929" y="201295"/>
                    </a:lnTo>
                    <a:lnTo>
                      <a:pt x="993521" y="173228"/>
                    </a:lnTo>
                    <a:lnTo>
                      <a:pt x="1029970" y="145669"/>
                    </a:lnTo>
                    <a:lnTo>
                      <a:pt x="1065022" y="118999"/>
                    </a:lnTo>
                    <a:lnTo>
                      <a:pt x="1098677" y="93218"/>
                    </a:lnTo>
                    <a:lnTo>
                      <a:pt x="1130808" y="68453"/>
                    </a:lnTo>
                    <a:lnTo>
                      <a:pt x="1161415" y="44450"/>
                    </a:lnTo>
                    <a:lnTo>
                      <a:pt x="1190117" y="21717"/>
                    </a:lnTo>
                    <a:lnTo>
                      <a:pt x="1216914" y="0"/>
                    </a:lnTo>
                    <a:lnTo>
                      <a:pt x="1219073" y="18161"/>
                    </a:lnTo>
                    <a:lnTo>
                      <a:pt x="1221486" y="32766"/>
                    </a:lnTo>
                    <a:lnTo>
                      <a:pt x="1223772" y="44831"/>
                    </a:lnTo>
                    <a:lnTo>
                      <a:pt x="1225677" y="54991"/>
                    </a:lnTo>
                    <a:lnTo>
                      <a:pt x="1226820" y="63754"/>
                    </a:lnTo>
                    <a:lnTo>
                      <a:pt x="1226820" y="72263"/>
                    </a:lnTo>
                    <a:lnTo>
                      <a:pt x="1225169" y="80899"/>
                    </a:lnTo>
                    <a:close/>
                  </a:path>
                </a:pathLst>
              </a:custGeom>
              <a:solidFill>
                <a:srgbClr val="FF0000"/>
              </a:solidFill>
              <a:ln w="0" cap="flat"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453517" y="1504188"/>
                <a:ext cx="297562" cy="269622"/>
              </a:xfrm>
              <a:custGeom>
                <a:avLst/>
                <a:gdLst/>
                <a:ahLst/>
                <a:cxnLst/>
                <a:rect l="0" t="0" r="0" b="0"/>
                <a:pathLst>
                  <a:path w="297562" h="269622">
                    <a:moveTo>
                      <a:pt x="127762" y="0"/>
                    </a:moveTo>
                    <a:lnTo>
                      <a:pt x="130556" y="635"/>
                    </a:lnTo>
                    <a:lnTo>
                      <a:pt x="131953" y="2540"/>
                    </a:lnTo>
                    <a:lnTo>
                      <a:pt x="132461" y="5334"/>
                    </a:lnTo>
                    <a:lnTo>
                      <a:pt x="131699" y="12700"/>
                    </a:lnTo>
                    <a:lnTo>
                      <a:pt x="131953" y="21463"/>
                    </a:lnTo>
                    <a:lnTo>
                      <a:pt x="133477" y="26035"/>
                    </a:lnTo>
                    <a:lnTo>
                      <a:pt x="136271" y="30353"/>
                    </a:lnTo>
                    <a:lnTo>
                      <a:pt x="140970" y="34290"/>
                    </a:lnTo>
                    <a:lnTo>
                      <a:pt x="147828" y="37719"/>
                    </a:lnTo>
                    <a:lnTo>
                      <a:pt x="157480" y="40386"/>
                    </a:lnTo>
                    <a:lnTo>
                      <a:pt x="170307" y="42164"/>
                    </a:lnTo>
                    <a:lnTo>
                      <a:pt x="177800" y="42545"/>
                    </a:lnTo>
                    <a:lnTo>
                      <a:pt x="186436" y="42799"/>
                    </a:lnTo>
                    <a:lnTo>
                      <a:pt x="195961" y="42672"/>
                    </a:lnTo>
                    <a:lnTo>
                      <a:pt x="206502" y="42164"/>
                    </a:lnTo>
                    <a:lnTo>
                      <a:pt x="206502" y="56007"/>
                    </a:lnTo>
                    <a:lnTo>
                      <a:pt x="207137" y="67564"/>
                    </a:lnTo>
                    <a:lnTo>
                      <a:pt x="208534" y="76708"/>
                    </a:lnTo>
                    <a:lnTo>
                      <a:pt x="210312" y="84074"/>
                    </a:lnTo>
                    <a:lnTo>
                      <a:pt x="212725" y="89535"/>
                    </a:lnTo>
                    <a:lnTo>
                      <a:pt x="215773" y="93726"/>
                    </a:lnTo>
                    <a:lnTo>
                      <a:pt x="218948" y="96774"/>
                    </a:lnTo>
                    <a:lnTo>
                      <a:pt x="222377" y="98679"/>
                    </a:lnTo>
                    <a:lnTo>
                      <a:pt x="230124" y="100965"/>
                    </a:lnTo>
                    <a:lnTo>
                      <a:pt x="238252" y="102489"/>
                    </a:lnTo>
                    <a:lnTo>
                      <a:pt x="245999" y="105410"/>
                    </a:lnTo>
                    <a:lnTo>
                      <a:pt x="249555" y="108077"/>
                    </a:lnTo>
                    <a:lnTo>
                      <a:pt x="252857" y="111760"/>
                    </a:lnTo>
                    <a:lnTo>
                      <a:pt x="249809" y="123825"/>
                    </a:lnTo>
                    <a:lnTo>
                      <a:pt x="247396" y="134620"/>
                    </a:lnTo>
                    <a:lnTo>
                      <a:pt x="245618" y="144399"/>
                    </a:lnTo>
                    <a:lnTo>
                      <a:pt x="244602" y="153035"/>
                    </a:lnTo>
                    <a:lnTo>
                      <a:pt x="243967" y="160782"/>
                    </a:lnTo>
                    <a:lnTo>
                      <a:pt x="243967" y="167513"/>
                    </a:lnTo>
                    <a:lnTo>
                      <a:pt x="244475" y="173482"/>
                    </a:lnTo>
                    <a:lnTo>
                      <a:pt x="245491" y="178435"/>
                    </a:lnTo>
                    <a:lnTo>
                      <a:pt x="248539" y="186436"/>
                    </a:lnTo>
                    <a:lnTo>
                      <a:pt x="252857" y="191770"/>
                    </a:lnTo>
                    <a:lnTo>
                      <a:pt x="258318" y="194945"/>
                    </a:lnTo>
                    <a:lnTo>
                      <a:pt x="264414" y="196469"/>
                    </a:lnTo>
                    <a:lnTo>
                      <a:pt x="277241" y="196469"/>
                    </a:lnTo>
                    <a:lnTo>
                      <a:pt x="288671" y="195326"/>
                    </a:lnTo>
                    <a:lnTo>
                      <a:pt x="293116" y="195580"/>
                    </a:lnTo>
                    <a:lnTo>
                      <a:pt x="296164" y="196850"/>
                    </a:lnTo>
                    <a:lnTo>
                      <a:pt x="297561" y="199644"/>
                    </a:lnTo>
                    <a:lnTo>
                      <a:pt x="297053" y="204597"/>
                    </a:lnTo>
                    <a:lnTo>
                      <a:pt x="262509" y="221742"/>
                    </a:lnTo>
                    <a:lnTo>
                      <a:pt x="228600" y="235204"/>
                    </a:lnTo>
                    <a:lnTo>
                      <a:pt x="195580" y="245618"/>
                    </a:lnTo>
                    <a:lnTo>
                      <a:pt x="162941" y="253619"/>
                    </a:lnTo>
                    <a:lnTo>
                      <a:pt x="131064" y="259334"/>
                    </a:lnTo>
                    <a:lnTo>
                      <a:pt x="99949" y="263652"/>
                    </a:lnTo>
                    <a:lnTo>
                      <a:pt x="69469" y="266827"/>
                    </a:lnTo>
                    <a:lnTo>
                      <a:pt x="39497" y="269621"/>
                    </a:lnTo>
                    <a:lnTo>
                      <a:pt x="34290" y="260096"/>
                    </a:lnTo>
                    <a:lnTo>
                      <a:pt x="32131" y="250190"/>
                    </a:lnTo>
                    <a:lnTo>
                      <a:pt x="30988" y="229362"/>
                    </a:lnTo>
                    <a:lnTo>
                      <a:pt x="28956" y="219075"/>
                    </a:lnTo>
                    <a:lnTo>
                      <a:pt x="24130" y="209423"/>
                    </a:lnTo>
                    <a:lnTo>
                      <a:pt x="20193" y="204851"/>
                    </a:lnTo>
                    <a:lnTo>
                      <a:pt x="14859" y="200660"/>
                    </a:lnTo>
                    <a:lnTo>
                      <a:pt x="8382" y="196723"/>
                    </a:lnTo>
                    <a:lnTo>
                      <a:pt x="0" y="192913"/>
                    </a:lnTo>
                    <a:lnTo>
                      <a:pt x="14478" y="167513"/>
                    </a:lnTo>
                    <a:lnTo>
                      <a:pt x="29718" y="141605"/>
                    </a:lnTo>
                    <a:lnTo>
                      <a:pt x="61468" y="90678"/>
                    </a:lnTo>
                    <a:lnTo>
                      <a:pt x="77470" y="66167"/>
                    </a:lnTo>
                    <a:lnTo>
                      <a:pt x="93345" y="42672"/>
                    </a:lnTo>
                    <a:lnTo>
                      <a:pt x="108585" y="20701"/>
                    </a:lnTo>
                    <a:lnTo>
                      <a:pt x="123063" y="381"/>
                    </a:lnTo>
                    <a:close/>
                  </a:path>
                </a:pathLst>
              </a:custGeom>
              <a:solidFill>
                <a:srgbClr val="FFCCA5"/>
              </a:solidFill>
              <a:ln w="0" cap="flat" cmpd="sng" algn="ctr">
                <a:solidFill>
                  <a:srgbClr val="FFCCA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55"/>
              <p:cNvSpPr/>
              <p:nvPr/>
            </p:nvSpPr>
            <p:spPr>
              <a:xfrm>
                <a:off x="406400" y="520700"/>
                <a:ext cx="1636015" cy="1278637"/>
              </a:xfrm>
              <a:custGeom>
                <a:avLst/>
                <a:gdLst/>
                <a:ahLst/>
                <a:cxnLst/>
                <a:rect l="0" t="0" r="0" b="0"/>
                <a:pathLst>
                  <a:path w="1636015" h="1278637">
                    <a:moveTo>
                      <a:pt x="26289" y="1278636"/>
                    </a:moveTo>
                    <a:lnTo>
                      <a:pt x="19431" y="1276223"/>
                    </a:lnTo>
                    <a:lnTo>
                      <a:pt x="13589" y="1273429"/>
                    </a:lnTo>
                    <a:lnTo>
                      <a:pt x="8763" y="1270254"/>
                    </a:lnTo>
                    <a:lnTo>
                      <a:pt x="5080" y="1266571"/>
                    </a:lnTo>
                    <a:lnTo>
                      <a:pt x="2286" y="1262126"/>
                    </a:lnTo>
                    <a:lnTo>
                      <a:pt x="635" y="1257173"/>
                    </a:lnTo>
                    <a:lnTo>
                      <a:pt x="0" y="1251458"/>
                    </a:lnTo>
                    <a:lnTo>
                      <a:pt x="381" y="1244981"/>
                    </a:lnTo>
                    <a:lnTo>
                      <a:pt x="2032" y="1237488"/>
                    </a:lnTo>
                    <a:lnTo>
                      <a:pt x="4445" y="1229106"/>
                    </a:lnTo>
                    <a:lnTo>
                      <a:pt x="8255" y="1219835"/>
                    </a:lnTo>
                    <a:lnTo>
                      <a:pt x="12954" y="1209421"/>
                    </a:lnTo>
                    <a:lnTo>
                      <a:pt x="18669" y="1197864"/>
                    </a:lnTo>
                    <a:lnTo>
                      <a:pt x="25527" y="1185037"/>
                    </a:lnTo>
                    <a:lnTo>
                      <a:pt x="33401" y="1170940"/>
                    </a:lnTo>
                    <a:lnTo>
                      <a:pt x="42545" y="1155573"/>
                    </a:lnTo>
                    <a:lnTo>
                      <a:pt x="45974" y="1150620"/>
                    </a:lnTo>
                    <a:lnTo>
                      <a:pt x="50800" y="1143635"/>
                    </a:lnTo>
                    <a:lnTo>
                      <a:pt x="56642" y="1134618"/>
                    </a:lnTo>
                    <a:lnTo>
                      <a:pt x="63627" y="1124077"/>
                    </a:lnTo>
                    <a:lnTo>
                      <a:pt x="71120" y="1112139"/>
                    </a:lnTo>
                    <a:lnTo>
                      <a:pt x="79502" y="1098931"/>
                    </a:lnTo>
                    <a:lnTo>
                      <a:pt x="97409" y="1070483"/>
                    </a:lnTo>
                    <a:lnTo>
                      <a:pt x="116332" y="1040765"/>
                    </a:lnTo>
                    <a:lnTo>
                      <a:pt x="134747" y="1011936"/>
                    </a:lnTo>
                    <a:lnTo>
                      <a:pt x="143383" y="998474"/>
                    </a:lnTo>
                    <a:lnTo>
                      <a:pt x="151511" y="986028"/>
                    </a:lnTo>
                    <a:lnTo>
                      <a:pt x="158877" y="974852"/>
                    </a:lnTo>
                    <a:lnTo>
                      <a:pt x="165481" y="965327"/>
                    </a:lnTo>
                    <a:lnTo>
                      <a:pt x="168910" y="962660"/>
                    </a:lnTo>
                    <a:lnTo>
                      <a:pt x="173863" y="958850"/>
                    </a:lnTo>
                    <a:lnTo>
                      <a:pt x="179959" y="954024"/>
                    </a:lnTo>
                    <a:lnTo>
                      <a:pt x="187579" y="948182"/>
                    </a:lnTo>
                    <a:lnTo>
                      <a:pt x="196342" y="941324"/>
                    </a:lnTo>
                    <a:lnTo>
                      <a:pt x="206248" y="933450"/>
                    </a:lnTo>
                    <a:lnTo>
                      <a:pt x="217424" y="924687"/>
                    </a:lnTo>
                    <a:lnTo>
                      <a:pt x="229743" y="915035"/>
                    </a:lnTo>
                    <a:lnTo>
                      <a:pt x="243078" y="904494"/>
                    </a:lnTo>
                    <a:lnTo>
                      <a:pt x="257556" y="893064"/>
                    </a:lnTo>
                    <a:lnTo>
                      <a:pt x="273050" y="880999"/>
                    </a:lnTo>
                    <a:lnTo>
                      <a:pt x="289433" y="868172"/>
                    </a:lnTo>
                    <a:lnTo>
                      <a:pt x="306832" y="854456"/>
                    </a:lnTo>
                    <a:lnTo>
                      <a:pt x="324993" y="840105"/>
                    </a:lnTo>
                    <a:lnTo>
                      <a:pt x="344043" y="825119"/>
                    </a:lnTo>
                    <a:lnTo>
                      <a:pt x="363982" y="809625"/>
                    </a:lnTo>
                    <a:lnTo>
                      <a:pt x="384556" y="793496"/>
                    </a:lnTo>
                    <a:lnTo>
                      <a:pt x="405892" y="776732"/>
                    </a:lnTo>
                    <a:lnTo>
                      <a:pt x="450596" y="741680"/>
                    </a:lnTo>
                    <a:lnTo>
                      <a:pt x="497586" y="704977"/>
                    </a:lnTo>
                    <a:lnTo>
                      <a:pt x="546735" y="666877"/>
                    </a:lnTo>
                    <a:lnTo>
                      <a:pt x="597535" y="627380"/>
                    </a:lnTo>
                    <a:lnTo>
                      <a:pt x="649478" y="586994"/>
                    </a:lnTo>
                    <a:lnTo>
                      <a:pt x="702691" y="545973"/>
                    </a:lnTo>
                    <a:lnTo>
                      <a:pt x="756539" y="504571"/>
                    </a:lnTo>
                    <a:lnTo>
                      <a:pt x="864870" y="421640"/>
                    </a:lnTo>
                    <a:lnTo>
                      <a:pt x="918591" y="380746"/>
                    </a:lnTo>
                    <a:lnTo>
                      <a:pt x="971931" y="340614"/>
                    </a:lnTo>
                    <a:lnTo>
                      <a:pt x="1024128" y="301371"/>
                    </a:lnTo>
                    <a:lnTo>
                      <a:pt x="1074928" y="263525"/>
                    </a:lnTo>
                    <a:lnTo>
                      <a:pt x="1124204" y="227076"/>
                    </a:lnTo>
                    <a:lnTo>
                      <a:pt x="1171448" y="192659"/>
                    </a:lnTo>
                    <a:lnTo>
                      <a:pt x="1194054" y="176276"/>
                    </a:lnTo>
                    <a:lnTo>
                      <a:pt x="1216279" y="160274"/>
                    </a:lnTo>
                    <a:lnTo>
                      <a:pt x="1237742" y="145034"/>
                    </a:lnTo>
                    <a:lnTo>
                      <a:pt x="1258443" y="130302"/>
                    </a:lnTo>
                    <a:lnTo>
                      <a:pt x="1278509" y="116332"/>
                    </a:lnTo>
                    <a:lnTo>
                      <a:pt x="1297686" y="102997"/>
                    </a:lnTo>
                    <a:lnTo>
                      <a:pt x="1316101" y="90551"/>
                    </a:lnTo>
                    <a:lnTo>
                      <a:pt x="1333500" y="78740"/>
                    </a:lnTo>
                    <a:lnTo>
                      <a:pt x="1350010" y="67691"/>
                    </a:lnTo>
                    <a:lnTo>
                      <a:pt x="1365758" y="57531"/>
                    </a:lnTo>
                    <a:lnTo>
                      <a:pt x="1380363" y="48387"/>
                    </a:lnTo>
                    <a:lnTo>
                      <a:pt x="1393952" y="40005"/>
                    </a:lnTo>
                    <a:lnTo>
                      <a:pt x="1406398" y="32512"/>
                    </a:lnTo>
                    <a:lnTo>
                      <a:pt x="1417701" y="26162"/>
                    </a:lnTo>
                    <a:lnTo>
                      <a:pt x="1427861" y="20828"/>
                    </a:lnTo>
                    <a:lnTo>
                      <a:pt x="1436878" y="16383"/>
                    </a:lnTo>
                    <a:lnTo>
                      <a:pt x="1456182" y="8636"/>
                    </a:lnTo>
                    <a:lnTo>
                      <a:pt x="1474597" y="3302"/>
                    </a:lnTo>
                    <a:lnTo>
                      <a:pt x="1491996" y="381"/>
                    </a:lnTo>
                    <a:lnTo>
                      <a:pt x="1508633" y="0"/>
                    </a:lnTo>
                    <a:lnTo>
                      <a:pt x="1524381" y="1905"/>
                    </a:lnTo>
                    <a:lnTo>
                      <a:pt x="1539240" y="5969"/>
                    </a:lnTo>
                    <a:lnTo>
                      <a:pt x="1553337" y="12446"/>
                    </a:lnTo>
                    <a:lnTo>
                      <a:pt x="1566799" y="21082"/>
                    </a:lnTo>
                    <a:lnTo>
                      <a:pt x="1585341" y="36957"/>
                    </a:lnTo>
                    <a:lnTo>
                      <a:pt x="1601597" y="55118"/>
                    </a:lnTo>
                    <a:lnTo>
                      <a:pt x="1608836" y="65024"/>
                    </a:lnTo>
                    <a:lnTo>
                      <a:pt x="1615313" y="75565"/>
                    </a:lnTo>
                    <a:lnTo>
                      <a:pt x="1621155" y="86487"/>
                    </a:lnTo>
                    <a:lnTo>
                      <a:pt x="1625981" y="98044"/>
                    </a:lnTo>
                    <a:lnTo>
                      <a:pt x="1630045" y="109982"/>
                    </a:lnTo>
                    <a:lnTo>
                      <a:pt x="1632966" y="122428"/>
                    </a:lnTo>
                    <a:lnTo>
                      <a:pt x="1634998" y="135255"/>
                    </a:lnTo>
                    <a:lnTo>
                      <a:pt x="1636014" y="148463"/>
                    </a:lnTo>
                    <a:lnTo>
                      <a:pt x="1635887" y="162179"/>
                    </a:lnTo>
                    <a:lnTo>
                      <a:pt x="1634617" y="176403"/>
                    </a:lnTo>
                    <a:lnTo>
                      <a:pt x="1632077" y="190754"/>
                    </a:lnTo>
                    <a:lnTo>
                      <a:pt x="1628267" y="205486"/>
                    </a:lnTo>
                    <a:lnTo>
                      <a:pt x="1626997" y="207772"/>
                    </a:lnTo>
                    <a:lnTo>
                      <a:pt x="1623822" y="211328"/>
                    </a:lnTo>
                    <a:lnTo>
                      <a:pt x="1618869" y="216154"/>
                    </a:lnTo>
                    <a:lnTo>
                      <a:pt x="1612392" y="222123"/>
                    </a:lnTo>
                    <a:lnTo>
                      <a:pt x="1604137" y="229362"/>
                    </a:lnTo>
                    <a:lnTo>
                      <a:pt x="1594485" y="237744"/>
                    </a:lnTo>
                    <a:lnTo>
                      <a:pt x="1583309" y="247015"/>
                    </a:lnTo>
                    <a:lnTo>
                      <a:pt x="1570736" y="257556"/>
                    </a:lnTo>
                    <a:lnTo>
                      <a:pt x="1556639" y="268986"/>
                    </a:lnTo>
                    <a:lnTo>
                      <a:pt x="1541399" y="281432"/>
                    </a:lnTo>
                    <a:lnTo>
                      <a:pt x="1524762" y="294767"/>
                    </a:lnTo>
                    <a:lnTo>
                      <a:pt x="1506982" y="308991"/>
                    </a:lnTo>
                    <a:lnTo>
                      <a:pt x="1488059" y="323977"/>
                    </a:lnTo>
                    <a:lnTo>
                      <a:pt x="1468120" y="339852"/>
                    </a:lnTo>
                    <a:lnTo>
                      <a:pt x="1447038" y="356489"/>
                    </a:lnTo>
                    <a:lnTo>
                      <a:pt x="1425067" y="373761"/>
                    </a:lnTo>
                    <a:lnTo>
                      <a:pt x="1402080" y="391795"/>
                    </a:lnTo>
                    <a:lnTo>
                      <a:pt x="1378204" y="410337"/>
                    </a:lnTo>
                    <a:lnTo>
                      <a:pt x="1353566" y="429387"/>
                    </a:lnTo>
                    <a:lnTo>
                      <a:pt x="1328293" y="449072"/>
                    </a:lnTo>
                    <a:lnTo>
                      <a:pt x="1275461" y="489966"/>
                    </a:lnTo>
                    <a:lnTo>
                      <a:pt x="1220343" y="532384"/>
                    </a:lnTo>
                    <a:lnTo>
                      <a:pt x="1163574" y="576072"/>
                    </a:lnTo>
                    <a:lnTo>
                      <a:pt x="1105027" y="620776"/>
                    </a:lnTo>
                    <a:lnTo>
                      <a:pt x="986028" y="711835"/>
                    </a:lnTo>
                    <a:lnTo>
                      <a:pt x="866775" y="802513"/>
                    </a:lnTo>
                    <a:lnTo>
                      <a:pt x="808228" y="846963"/>
                    </a:lnTo>
                    <a:lnTo>
                      <a:pt x="751078" y="890270"/>
                    </a:lnTo>
                    <a:lnTo>
                      <a:pt x="695579" y="932180"/>
                    </a:lnTo>
                    <a:lnTo>
                      <a:pt x="642366" y="972312"/>
                    </a:lnTo>
                    <a:lnTo>
                      <a:pt x="616712" y="991743"/>
                    </a:lnTo>
                    <a:lnTo>
                      <a:pt x="591820" y="1010539"/>
                    </a:lnTo>
                    <a:lnTo>
                      <a:pt x="567817" y="1028573"/>
                    </a:lnTo>
                    <a:lnTo>
                      <a:pt x="544576" y="1046099"/>
                    </a:lnTo>
                    <a:lnTo>
                      <a:pt x="522224" y="1062863"/>
                    </a:lnTo>
                    <a:lnTo>
                      <a:pt x="500761" y="1078992"/>
                    </a:lnTo>
                    <a:lnTo>
                      <a:pt x="480314" y="1094359"/>
                    </a:lnTo>
                    <a:lnTo>
                      <a:pt x="461010" y="1108837"/>
                    </a:lnTo>
                    <a:lnTo>
                      <a:pt x="442849" y="1122426"/>
                    </a:lnTo>
                    <a:lnTo>
                      <a:pt x="425831" y="1135126"/>
                    </a:lnTo>
                    <a:lnTo>
                      <a:pt x="410210" y="1146810"/>
                    </a:lnTo>
                    <a:lnTo>
                      <a:pt x="395732" y="1157605"/>
                    </a:lnTo>
                    <a:lnTo>
                      <a:pt x="382524" y="1167384"/>
                    </a:lnTo>
                    <a:lnTo>
                      <a:pt x="370967" y="1176020"/>
                    </a:lnTo>
                    <a:lnTo>
                      <a:pt x="360680" y="1183513"/>
                    </a:lnTo>
                    <a:lnTo>
                      <a:pt x="351917" y="1189990"/>
                    </a:lnTo>
                    <a:lnTo>
                      <a:pt x="344932" y="1195197"/>
                    </a:lnTo>
                    <a:lnTo>
                      <a:pt x="339471" y="1199134"/>
                    </a:lnTo>
                    <a:lnTo>
                      <a:pt x="335788" y="1201801"/>
                    </a:lnTo>
                    <a:lnTo>
                      <a:pt x="333629" y="1203198"/>
                    </a:lnTo>
                    <a:lnTo>
                      <a:pt x="325628" y="1207389"/>
                    </a:lnTo>
                    <a:lnTo>
                      <a:pt x="315722" y="1211580"/>
                    </a:lnTo>
                    <a:lnTo>
                      <a:pt x="303784" y="1215898"/>
                    </a:lnTo>
                    <a:lnTo>
                      <a:pt x="290449" y="1220216"/>
                    </a:lnTo>
                    <a:lnTo>
                      <a:pt x="260477" y="1228852"/>
                    </a:lnTo>
                    <a:lnTo>
                      <a:pt x="227838" y="1236980"/>
                    </a:lnTo>
                    <a:lnTo>
                      <a:pt x="194818" y="1244346"/>
                    </a:lnTo>
                    <a:lnTo>
                      <a:pt x="163703" y="1250696"/>
                    </a:lnTo>
                    <a:lnTo>
                      <a:pt x="149352" y="1253363"/>
                    </a:lnTo>
                    <a:lnTo>
                      <a:pt x="136525" y="1255649"/>
                    </a:lnTo>
                    <a:lnTo>
                      <a:pt x="125095" y="1257427"/>
                    </a:lnTo>
                    <a:lnTo>
                      <a:pt x="115570" y="1258824"/>
                    </a:lnTo>
                    <a:lnTo>
                      <a:pt x="1606677" y="189611"/>
                    </a:lnTo>
                    <a:lnTo>
                      <a:pt x="1607312" y="174752"/>
                    </a:lnTo>
                    <a:lnTo>
                      <a:pt x="1607185" y="160782"/>
                    </a:lnTo>
                    <a:lnTo>
                      <a:pt x="1606169" y="147701"/>
                    </a:lnTo>
                    <a:lnTo>
                      <a:pt x="1604518" y="135509"/>
                    </a:lnTo>
                    <a:lnTo>
                      <a:pt x="1602105" y="124206"/>
                    </a:lnTo>
                    <a:lnTo>
                      <a:pt x="1598930" y="113538"/>
                    </a:lnTo>
                    <a:lnTo>
                      <a:pt x="1595120" y="103759"/>
                    </a:lnTo>
                    <a:lnTo>
                      <a:pt x="1590929" y="94742"/>
                    </a:lnTo>
                    <a:lnTo>
                      <a:pt x="1586103" y="86487"/>
                    </a:lnTo>
                    <a:lnTo>
                      <a:pt x="1575181" y="72009"/>
                    </a:lnTo>
                    <a:lnTo>
                      <a:pt x="1562862" y="60071"/>
                    </a:lnTo>
                    <a:lnTo>
                      <a:pt x="1549400" y="50419"/>
                    </a:lnTo>
                    <a:lnTo>
                      <a:pt x="1535303" y="42926"/>
                    </a:lnTo>
                    <a:lnTo>
                      <a:pt x="1520952" y="37211"/>
                    </a:lnTo>
                    <a:lnTo>
                      <a:pt x="1506855" y="33147"/>
                    </a:lnTo>
                    <a:lnTo>
                      <a:pt x="1493266" y="30480"/>
                    </a:lnTo>
                    <a:lnTo>
                      <a:pt x="1480566" y="28956"/>
                    </a:lnTo>
                    <a:lnTo>
                      <a:pt x="1469136" y="28448"/>
                    </a:lnTo>
                    <a:lnTo>
                      <a:pt x="1459484" y="28575"/>
                    </a:lnTo>
                    <a:lnTo>
                      <a:pt x="1451991" y="29083"/>
                    </a:lnTo>
                    <a:lnTo>
                      <a:pt x="1470533" y="21082"/>
                    </a:lnTo>
                    <a:lnTo>
                      <a:pt x="1489202" y="17145"/>
                    </a:lnTo>
                    <a:lnTo>
                      <a:pt x="1507617" y="16891"/>
                    </a:lnTo>
                    <a:lnTo>
                      <a:pt x="1525905" y="19939"/>
                    </a:lnTo>
                    <a:lnTo>
                      <a:pt x="1543304" y="26162"/>
                    </a:lnTo>
                    <a:lnTo>
                      <a:pt x="1559814" y="35306"/>
                    </a:lnTo>
                    <a:lnTo>
                      <a:pt x="1574927" y="46736"/>
                    </a:lnTo>
                    <a:lnTo>
                      <a:pt x="1588643" y="60325"/>
                    </a:lnTo>
                    <a:lnTo>
                      <a:pt x="1600200" y="75692"/>
                    </a:lnTo>
                    <a:lnTo>
                      <a:pt x="1609725" y="92456"/>
                    </a:lnTo>
                    <a:lnTo>
                      <a:pt x="1616837" y="110363"/>
                    </a:lnTo>
                    <a:lnTo>
                      <a:pt x="1621155" y="129032"/>
                    </a:lnTo>
                    <a:lnTo>
                      <a:pt x="1622425" y="148336"/>
                    </a:lnTo>
                    <a:lnTo>
                      <a:pt x="1620393" y="167640"/>
                    </a:lnTo>
                    <a:lnTo>
                      <a:pt x="1614678" y="186944"/>
                    </a:lnTo>
                    <a:lnTo>
                      <a:pt x="1605153" y="205486"/>
                    </a:lnTo>
                    <a:lnTo>
                      <a:pt x="1483741" y="71755"/>
                    </a:lnTo>
                    <a:lnTo>
                      <a:pt x="1463548" y="86106"/>
                    </a:lnTo>
                    <a:lnTo>
                      <a:pt x="1454023" y="92329"/>
                    </a:lnTo>
                    <a:lnTo>
                      <a:pt x="1445006" y="98044"/>
                    </a:lnTo>
                    <a:lnTo>
                      <a:pt x="1436878" y="103124"/>
                    </a:lnTo>
                    <a:lnTo>
                      <a:pt x="1430020" y="107696"/>
                    </a:lnTo>
                    <a:lnTo>
                      <a:pt x="1423035" y="105791"/>
                    </a:lnTo>
                    <a:lnTo>
                      <a:pt x="1414907" y="103378"/>
                    </a:lnTo>
                    <a:lnTo>
                      <a:pt x="1396365" y="97917"/>
                    </a:lnTo>
                    <a:lnTo>
                      <a:pt x="1376934" y="92456"/>
                    </a:lnTo>
                    <a:lnTo>
                      <a:pt x="1367663" y="90170"/>
                    </a:lnTo>
                    <a:lnTo>
                      <a:pt x="1359535" y="88392"/>
                    </a:lnTo>
                    <a:lnTo>
                      <a:pt x="1394841" y="64516"/>
                    </a:lnTo>
                    <a:lnTo>
                      <a:pt x="1413129" y="54483"/>
                    </a:lnTo>
                    <a:lnTo>
                      <a:pt x="1431417" y="47498"/>
                    </a:lnTo>
                    <a:lnTo>
                      <a:pt x="1448054" y="44831"/>
                    </a:lnTo>
                    <a:lnTo>
                      <a:pt x="1465199" y="45720"/>
                    </a:lnTo>
                    <a:lnTo>
                      <a:pt x="1483614" y="49276"/>
                    </a:lnTo>
                    <a:lnTo>
                      <a:pt x="1504188" y="55118"/>
                    </a:lnTo>
                    <a:lnTo>
                      <a:pt x="1537843" y="70993"/>
                    </a:lnTo>
                    <a:lnTo>
                      <a:pt x="1544828" y="75692"/>
                    </a:lnTo>
                    <a:lnTo>
                      <a:pt x="1551559" y="81407"/>
                    </a:lnTo>
                    <a:lnTo>
                      <a:pt x="1557782" y="87884"/>
                    </a:lnTo>
                    <a:lnTo>
                      <a:pt x="1568577" y="102235"/>
                    </a:lnTo>
                    <a:lnTo>
                      <a:pt x="1577340" y="117348"/>
                    </a:lnTo>
                    <a:lnTo>
                      <a:pt x="1507236" y="171069"/>
                    </a:lnTo>
                    <a:lnTo>
                      <a:pt x="1493520" y="158877"/>
                    </a:lnTo>
                    <a:lnTo>
                      <a:pt x="1481455" y="146812"/>
                    </a:lnTo>
                    <a:lnTo>
                      <a:pt x="1469390" y="135001"/>
                    </a:lnTo>
                    <a:lnTo>
                      <a:pt x="1455420" y="123952"/>
                    </a:lnTo>
                    <a:lnTo>
                      <a:pt x="1474216" y="110490"/>
                    </a:lnTo>
                    <a:lnTo>
                      <a:pt x="1493774" y="95758"/>
                    </a:lnTo>
                    <a:lnTo>
                      <a:pt x="1513078" y="81026"/>
                    </a:lnTo>
                    <a:lnTo>
                      <a:pt x="1522095" y="74041"/>
                    </a:lnTo>
                    <a:lnTo>
                      <a:pt x="1530477" y="67564"/>
                    </a:lnTo>
                    <a:lnTo>
                      <a:pt x="1401953" y="129921"/>
                    </a:lnTo>
                    <a:lnTo>
                      <a:pt x="1397000" y="133985"/>
                    </a:lnTo>
                    <a:lnTo>
                      <a:pt x="1390777" y="139319"/>
                    </a:lnTo>
                    <a:lnTo>
                      <a:pt x="1383284" y="145415"/>
                    </a:lnTo>
                    <a:lnTo>
                      <a:pt x="1374521" y="152400"/>
                    </a:lnTo>
                    <a:lnTo>
                      <a:pt x="1364615" y="160401"/>
                    </a:lnTo>
                    <a:lnTo>
                      <a:pt x="1353693" y="169164"/>
                    </a:lnTo>
                    <a:lnTo>
                      <a:pt x="1341628" y="178689"/>
                    </a:lnTo>
                    <a:lnTo>
                      <a:pt x="1328420" y="188976"/>
                    </a:lnTo>
                    <a:lnTo>
                      <a:pt x="1314450" y="200025"/>
                    </a:lnTo>
                    <a:lnTo>
                      <a:pt x="1299337" y="211709"/>
                    </a:lnTo>
                    <a:lnTo>
                      <a:pt x="1283462" y="224282"/>
                    </a:lnTo>
                    <a:lnTo>
                      <a:pt x="1266571" y="237236"/>
                    </a:lnTo>
                    <a:lnTo>
                      <a:pt x="1248918" y="250952"/>
                    </a:lnTo>
                    <a:lnTo>
                      <a:pt x="1230376" y="265303"/>
                    </a:lnTo>
                    <a:lnTo>
                      <a:pt x="1211199" y="280162"/>
                    </a:lnTo>
                    <a:lnTo>
                      <a:pt x="1170686" y="311277"/>
                    </a:lnTo>
                    <a:lnTo>
                      <a:pt x="1127887" y="344297"/>
                    </a:lnTo>
                    <a:lnTo>
                      <a:pt x="1082802" y="378841"/>
                    </a:lnTo>
                    <a:lnTo>
                      <a:pt x="1036066" y="414655"/>
                    </a:lnTo>
                    <a:lnTo>
                      <a:pt x="987806" y="451612"/>
                    </a:lnTo>
                    <a:lnTo>
                      <a:pt x="938530" y="489204"/>
                    </a:lnTo>
                    <a:lnTo>
                      <a:pt x="837946" y="565912"/>
                    </a:lnTo>
                    <a:lnTo>
                      <a:pt x="736981" y="642493"/>
                    </a:lnTo>
                    <a:lnTo>
                      <a:pt x="687324" y="680339"/>
                    </a:lnTo>
                    <a:lnTo>
                      <a:pt x="638429" y="717296"/>
                    </a:lnTo>
                    <a:lnTo>
                      <a:pt x="591058" y="753237"/>
                    </a:lnTo>
                    <a:lnTo>
                      <a:pt x="545084" y="787908"/>
                    </a:lnTo>
                    <a:lnTo>
                      <a:pt x="501269" y="821055"/>
                    </a:lnTo>
                    <a:lnTo>
                      <a:pt x="459613" y="852424"/>
                    </a:lnTo>
                    <a:lnTo>
                      <a:pt x="439801" y="867283"/>
                    </a:lnTo>
                    <a:lnTo>
                      <a:pt x="420624" y="881634"/>
                    </a:lnTo>
                    <a:lnTo>
                      <a:pt x="402209" y="895604"/>
                    </a:lnTo>
                    <a:lnTo>
                      <a:pt x="384556" y="908812"/>
                    </a:lnTo>
                    <a:lnTo>
                      <a:pt x="367792" y="921385"/>
                    </a:lnTo>
                    <a:lnTo>
                      <a:pt x="351790" y="933196"/>
                    </a:lnTo>
                    <a:lnTo>
                      <a:pt x="336931" y="944372"/>
                    </a:lnTo>
                    <a:lnTo>
                      <a:pt x="322961" y="954913"/>
                    </a:lnTo>
                    <a:lnTo>
                      <a:pt x="309880" y="964565"/>
                    </a:lnTo>
                    <a:lnTo>
                      <a:pt x="297815" y="973455"/>
                    </a:lnTo>
                    <a:lnTo>
                      <a:pt x="287020" y="981583"/>
                    </a:lnTo>
                    <a:lnTo>
                      <a:pt x="277241" y="988822"/>
                    </a:lnTo>
                    <a:lnTo>
                      <a:pt x="268605" y="995045"/>
                    </a:lnTo>
                    <a:lnTo>
                      <a:pt x="261239" y="1000379"/>
                    </a:lnTo>
                    <a:lnTo>
                      <a:pt x="254889" y="1004824"/>
                    </a:lnTo>
                    <a:lnTo>
                      <a:pt x="250190" y="1008253"/>
                    </a:lnTo>
                    <a:lnTo>
                      <a:pt x="241173" y="1011174"/>
                    </a:lnTo>
                    <a:lnTo>
                      <a:pt x="232537" y="1013333"/>
                    </a:lnTo>
                    <a:lnTo>
                      <a:pt x="224790" y="1014857"/>
                    </a:lnTo>
                    <a:lnTo>
                      <a:pt x="217551" y="1015619"/>
                    </a:lnTo>
                    <a:lnTo>
                      <a:pt x="211074" y="1015873"/>
                    </a:lnTo>
                    <a:lnTo>
                      <a:pt x="205232" y="1015365"/>
                    </a:lnTo>
                    <a:lnTo>
                      <a:pt x="200025" y="1014349"/>
                    </a:lnTo>
                    <a:lnTo>
                      <a:pt x="195580" y="1012571"/>
                    </a:lnTo>
                    <a:lnTo>
                      <a:pt x="192024" y="1010412"/>
                    </a:lnTo>
                    <a:lnTo>
                      <a:pt x="189230" y="1007491"/>
                    </a:lnTo>
                    <a:lnTo>
                      <a:pt x="187071" y="1004189"/>
                    </a:lnTo>
                    <a:lnTo>
                      <a:pt x="185928" y="1000379"/>
                    </a:lnTo>
                    <a:lnTo>
                      <a:pt x="185547" y="996188"/>
                    </a:lnTo>
                    <a:lnTo>
                      <a:pt x="186055" y="991362"/>
                    </a:lnTo>
                    <a:lnTo>
                      <a:pt x="187452" y="986028"/>
                    </a:lnTo>
                    <a:lnTo>
                      <a:pt x="189865" y="980440"/>
                    </a:lnTo>
                    <a:lnTo>
                      <a:pt x="193040" y="977138"/>
                    </a:lnTo>
                    <a:lnTo>
                      <a:pt x="197612" y="972947"/>
                    </a:lnTo>
                    <a:lnTo>
                      <a:pt x="203581" y="967613"/>
                    </a:lnTo>
                    <a:lnTo>
                      <a:pt x="210693" y="961390"/>
                    </a:lnTo>
                    <a:lnTo>
                      <a:pt x="219075" y="954278"/>
                    </a:lnTo>
                    <a:lnTo>
                      <a:pt x="228727" y="946150"/>
                    </a:lnTo>
                    <a:lnTo>
                      <a:pt x="239522" y="937133"/>
                    </a:lnTo>
                    <a:lnTo>
                      <a:pt x="251333" y="927354"/>
                    </a:lnTo>
                    <a:lnTo>
                      <a:pt x="264287" y="916686"/>
                    </a:lnTo>
                    <a:lnTo>
                      <a:pt x="278130" y="905256"/>
                    </a:lnTo>
                    <a:lnTo>
                      <a:pt x="293243" y="893064"/>
                    </a:lnTo>
                    <a:lnTo>
                      <a:pt x="308991" y="880237"/>
                    </a:lnTo>
                    <a:lnTo>
                      <a:pt x="325755" y="866775"/>
                    </a:lnTo>
                    <a:lnTo>
                      <a:pt x="343281" y="852678"/>
                    </a:lnTo>
                    <a:lnTo>
                      <a:pt x="361696" y="837946"/>
                    </a:lnTo>
                    <a:lnTo>
                      <a:pt x="380873" y="822579"/>
                    </a:lnTo>
                    <a:lnTo>
                      <a:pt x="421259" y="790448"/>
                    </a:lnTo>
                    <a:lnTo>
                      <a:pt x="464185" y="756539"/>
                    </a:lnTo>
                    <a:lnTo>
                      <a:pt x="509143" y="721106"/>
                    </a:lnTo>
                    <a:lnTo>
                      <a:pt x="556006" y="684276"/>
                    </a:lnTo>
                    <a:lnTo>
                      <a:pt x="604266" y="646430"/>
                    </a:lnTo>
                    <a:lnTo>
                      <a:pt x="653669" y="607949"/>
                    </a:lnTo>
                    <a:lnTo>
                      <a:pt x="754380" y="529971"/>
                    </a:lnTo>
                    <a:lnTo>
                      <a:pt x="855345" y="452501"/>
                    </a:lnTo>
                    <a:lnTo>
                      <a:pt x="905002" y="414528"/>
                    </a:lnTo>
                    <a:lnTo>
                      <a:pt x="953643" y="377444"/>
                    </a:lnTo>
                    <a:lnTo>
                      <a:pt x="1000887" y="341757"/>
                    </a:lnTo>
                    <a:lnTo>
                      <a:pt x="1046607" y="307594"/>
                    </a:lnTo>
                    <a:lnTo>
                      <a:pt x="1090041" y="275082"/>
                    </a:lnTo>
                    <a:lnTo>
                      <a:pt x="1110996" y="259588"/>
                    </a:lnTo>
                    <a:lnTo>
                      <a:pt x="1131316" y="244729"/>
                    </a:lnTo>
                    <a:lnTo>
                      <a:pt x="1150747" y="230378"/>
                    </a:lnTo>
                    <a:lnTo>
                      <a:pt x="1169670" y="216662"/>
                    </a:lnTo>
                    <a:lnTo>
                      <a:pt x="1187704" y="203708"/>
                    </a:lnTo>
                    <a:lnTo>
                      <a:pt x="1205103" y="191262"/>
                    </a:lnTo>
                    <a:lnTo>
                      <a:pt x="1221359" y="179578"/>
                    </a:lnTo>
                    <a:lnTo>
                      <a:pt x="1236980" y="168656"/>
                    </a:lnTo>
                    <a:lnTo>
                      <a:pt x="1251458" y="158623"/>
                    </a:lnTo>
                    <a:lnTo>
                      <a:pt x="1265047" y="149352"/>
                    </a:lnTo>
                    <a:lnTo>
                      <a:pt x="1277493" y="140970"/>
                    </a:lnTo>
                    <a:lnTo>
                      <a:pt x="1289050" y="133477"/>
                    </a:lnTo>
                    <a:lnTo>
                      <a:pt x="1299337" y="126873"/>
                    </a:lnTo>
                    <a:lnTo>
                      <a:pt x="1308354" y="121285"/>
                    </a:lnTo>
                    <a:lnTo>
                      <a:pt x="1316355" y="116713"/>
                    </a:lnTo>
                    <a:lnTo>
                      <a:pt x="1322959" y="113157"/>
                    </a:lnTo>
                    <a:lnTo>
                      <a:pt x="1328420" y="110617"/>
                    </a:lnTo>
                    <a:lnTo>
                      <a:pt x="1332484" y="109220"/>
                    </a:lnTo>
                    <a:lnTo>
                      <a:pt x="1338580" y="109601"/>
                    </a:lnTo>
                    <a:lnTo>
                      <a:pt x="1345692" y="110617"/>
                    </a:lnTo>
                    <a:lnTo>
                      <a:pt x="1353820" y="112268"/>
                    </a:lnTo>
                    <a:lnTo>
                      <a:pt x="1362837" y="114300"/>
                    </a:lnTo>
                    <a:lnTo>
                      <a:pt x="1382903" y="119888"/>
                    </a:lnTo>
                    <a:lnTo>
                      <a:pt x="1405509" y="126619"/>
                    </a:lnTo>
                    <a:lnTo>
                      <a:pt x="1587500" y="156210"/>
                    </a:lnTo>
                    <a:lnTo>
                      <a:pt x="1589659" y="175006"/>
                    </a:lnTo>
                    <a:lnTo>
                      <a:pt x="1589405" y="193294"/>
                    </a:lnTo>
                    <a:lnTo>
                      <a:pt x="1587627" y="210947"/>
                    </a:lnTo>
                    <a:lnTo>
                      <a:pt x="1584071" y="218948"/>
                    </a:lnTo>
                    <a:lnTo>
                      <a:pt x="1578229" y="227203"/>
                    </a:lnTo>
                    <a:lnTo>
                      <a:pt x="1570355" y="235204"/>
                    </a:lnTo>
                    <a:lnTo>
                      <a:pt x="1561338" y="243078"/>
                    </a:lnTo>
                    <a:lnTo>
                      <a:pt x="1541399" y="257556"/>
                    </a:lnTo>
                    <a:lnTo>
                      <a:pt x="1531620" y="263779"/>
                    </a:lnTo>
                    <a:lnTo>
                      <a:pt x="1522730" y="269367"/>
                    </a:lnTo>
                    <a:lnTo>
                      <a:pt x="1521333" y="255397"/>
                    </a:lnTo>
                    <a:lnTo>
                      <a:pt x="1520317" y="243459"/>
                    </a:lnTo>
                    <a:lnTo>
                      <a:pt x="1519428" y="233172"/>
                    </a:lnTo>
                    <a:lnTo>
                      <a:pt x="1518666" y="224282"/>
                    </a:lnTo>
                    <a:lnTo>
                      <a:pt x="1517269" y="209550"/>
                    </a:lnTo>
                    <a:lnTo>
                      <a:pt x="1515745" y="197358"/>
                    </a:lnTo>
                    <a:lnTo>
                      <a:pt x="1548130" y="168275"/>
                    </a:lnTo>
                    <a:lnTo>
                      <a:pt x="1582166" y="137160"/>
                    </a:lnTo>
                    <a:lnTo>
                      <a:pt x="1445387" y="148209"/>
                    </a:lnTo>
                    <a:lnTo>
                      <a:pt x="1457579" y="159131"/>
                    </a:lnTo>
                    <a:lnTo>
                      <a:pt x="1463802" y="165735"/>
                    </a:lnTo>
                    <a:lnTo>
                      <a:pt x="1470152" y="173228"/>
                    </a:lnTo>
                    <a:lnTo>
                      <a:pt x="1477137" y="181737"/>
                    </a:lnTo>
                    <a:lnTo>
                      <a:pt x="1484503" y="191643"/>
                    </a:lnTo>
                    <a:lnTo>
                      <a:pt x="1480566" y="195453"/>
                    </a:lnTo>
                    <a:lnTo>
                      <a:pt x="1475486" y="200279"/>
                    </a:lnTo>
                    <a:lnTo>
                      <a:pt x="1469009" y="205994"/>
                    </a:lnTo>
                    <a:lnTo>
                      <a:pt x="1461389" y="212471"/>
                    </a:lnTo>
                    <a:lnTo>
                      <a:pt x="1452499" y="219837"/>
                    </a:lnTo>
                    <a:lnTo>
                      <a:pt x="1442593" y="228092"/>
                    </a:lnTo>
                    <a:lnTo>
                      <a:pt x="1431417" y="237109"/>
                    </a:lnTo>
                    <a:lnTo>
                      <a:pt x="1419352" y="246888"/>
                    </a:lnTo>
                    <a:lnTo>
                      <a:pt x="1406144" y="257302"/>
                    </a:lnTo>
                    <a:lnTo>
                      <a:pt x="1391920" y="268478"/>
                    </a:lnTo>
                    <a:lnTo>
                      <a:pt x="1376807" y="280289"/>
                    </a:lnTo>
                    <a:lnTo>
                      <a:pt x="1360805" y="292608"/>
                    </a:lnTo>
                    <a:lnTo>
                      <a:pt x="1343914" y="305689"/>
                    </a:lnTo>
                    <a:lnTo>
                      <a:pt x="1326134" y="319405"/>
                    </a:lnTo>
                    <a:lnTo>
                      <a:pt x="1307719" y="333502"/>
                    </a:lnTo>
                    <a:lnTo>
                      <a:pt x="1288415" y="348234"/>
                    </a:lnTo>
                    <a:lnTo>
                      <a:pt x="1248029" y="378968"/>
                    </a:lnTo>
                    <a:lnTo>
                      <a:pt x="1205230" y="411480"/>
                    </a:lnTo>
                    <a:lnTo>
                      <a:pt x="1160018" y="445516"/>
                    </a:lnTo>
                    <a:lnTo>
                      <a:pt x="1113155" y="480695"/>
                    </a:lnTo>
                    <a:lnTo>
                      <a:pt x="1064895" y="516890"/>
                    </a:lnTo>
                    <a:lnTo>
                      <a:pt x="1015492" y="553847"/>
                    </a:lnTo>
                    <a:lnTo>
                      <a:pt x="914527" y="629158"/>
                    </a:lnTo>
                    <a:lnTo>
                      <a:pt x="812927" y="704723"/>
                    </a:lnTo>
                    <a:lnTo>
                      <a:pt x="762635" y="742061"/>
                    </a:lnTo>
                    <a:lnTo>
                      <a:pt x="713359" y="778637"/>
                    </a:lnTo>
                    <a:lnTo>
                      <a:pt x="665226" y="814451"/>
                    </a:lnTo>
                    <a:lnTo>
                      <a:pt x="618490" y="848868"/>
                    </a:lnTo>
                    <a:lnTo>
                      <a:pt x="573659" y="882269"/>
                    </a:lnTo>
                    <a:lnTo>
                      <a:pt x="531114" y="913765"/>
                    </a:lnTo>
                    <a:lnTo>
                      <a:pt x="490855" y="943737"/>
                    </a:lnTo>
                    <a:lnTo>
                      <a:pt x="471805" y="957834"/>
                    </a:lnTo>
                    <a:lnTo>
                      <a:pt x="453517" y="971423"/>
                    </a:lnTo>
                    <a:lnTo>
                      <a:pt x="435864" y="984504"/>
                    </a:lnTo>
                    <a:lnTo>
                      <a:pt x="419227" y="996950"/>
                    </a:lnTo>
                    <a:lnTo>
                      <a:pt x="403479" y="1008634"/>
                    </a:lnTo>
                    <a:lnTo>
                      <a:pt x="388493" y="1019810"/>
                    </a:lnTo>
                    <a:lnTo>
                      <a:pt x="374523" y="1030224"/>
                    </a:lnTo>
                    <a:lnTo>
                      <a:pt x="361569" y="1040003"/>
                    </a:lnTo>
                    <a:lnTo>
                      <a:pt x="349631" y="1048893"/>
                    </a:lnTo>
                    <a:lnTo>
                      <a:pt x="338836" y="1057148"/>
                    </a:lnTo>
                    <a:lnTo>
                      <a:pt x="329057" y="1064387"/>
                    </a:lnTo>
                    <a:lnTo>
                      <a:pt x="320548" y="1070991"/>
                    </a:lnTo>
                    <a:lnTo>
                      <a:pt x="313182" y="1076579"/>
                    </a:lnTo>
                    <a:lnTo>
                      <a:pt x="306959" y="1081278"/>
                    </a:lnTo>
                    <a:lnTo>
                      <a:pt x="299974" y="1081913"/>
                    </a:lnTo>
                    <a:lnTo>
                      <a:pt x="293751" y="1081532"/>
                    </a:lnTo>
                    <a:lnTo>
                      <a:pt x="288290" y="1080516"/>
                    </a:lnTo>
                    <a:lnTo>
                      <a:pt x="283591" y="1078865"/>
                    </a:lnTo>
                    <a:lnTo>
                      <a:pt x="279527" y="1076579"/>
                    </a:lnTo>
                    <a:lnTo>
                      <a:pt x="275971" y="1073785"/>
                    </a:lnTo>
                    <a:lnTo>
                      <a:pt x="270891" y="1066673"/>
                    </a:lnTo>
                    <a:lnTo>
                      <a:pt x="267843" y="1058037"/>
                    </a:lnTo>
                    <a:lnTo>
                      <a:pt x="266700" y="1048131"/>
                    </a:lnTo>
                    <a:lnTo>
                      <a:pt x="267081" y="1037717"/>
                    </a:lnTo>
                    <a:lnTo>
                      <a:pt x="268732" y="1026795"/>
                    </a:lnTo>
                    <a:lnTo>
                      <a:pt x="270764" y="1024509"/>
                    </a:lnTo>
                    <a:lnTo>
                      <a:pt x="274320" y="1021080"/>
                    </a:lnTo>
                    <a:lnTo>
                      <a:pt x="279400" y="1016762"/>
                    </a:lnTo>
                    <a:lnTo>
                      <a:pt x="285877" y="1011301"/>
                    </a:lnTo>
                    <a:lnTo>
                      <a:pt x="293624" y="1004824"/>
                    </a:lnTo>
                    <a:lnTo>
                      <a:pt x="302895" y="997331"/>
                    </a:lnTo>
                    <a:lnTo>
                      <a:pt x="313309" y="988949"/>
                    </a:lnTo>
                    <a:lnTo>
                      <a:pt x="324866" y="979678"/>
                    </a:lnTo>
                    <a:lnTo>
                      <a:pt x="337820" y="969645"/>
                    </a:lnTo>
                    <a:lnTo>
                      <a:pt x="351790" y="958596"/>
                    </a:lnTo>
                    <a:lnTo>
                      <a:pt x="366776" y="946912"/>
                    </a:lnTo>
                    <a:lnTo>
                      <a:pt x="382905" y="934466"/>
                    </a:lnTo>
                    <a:lnTo>
                      <a:pt x="399923" y="921258"/>
                    </a:lnTo>
                    <a:lnTo>
                      <a:pt x="417957" y="907415"/>
                    </a:lnTo>
                    <a:lnTo>
                      <a:pt x="436753" y="892937"/>
                    </a:lnTo>
                    <a:lnTo>
                      <a:pt x="456692" y="877697"/>
                    </a:lnTo>
                    <a:lnTo>
                      <a:pt x="477139" y="862203"/>
                    </a:lnTo>
                    <a:lnTo>
                      <a:pt x="498475" y="845947"/>
                    </a:lnTo>
                    <a:lnTo>
                      <a:pt x="542925" y="812038"/>
                    </a:lnTo>
                    <a:lnTo>
                      <a:pt x="589788" y="776478"/>
                    </a:lnTo>
                    <a:lnTo>
                      <a:pt x="638683" y="739394"/>
                    </a:lnTo>
                    <a:lnTo>
                      <a:pt x="689229" y="701294"/>
                    </a:lnTo>
                    <a:lnTo>
                      <a:pt x="740918" y="662305"/>
                    </a:lnTo>
                    <a:lnTo>
                      <a:pt x="846328" y="582803"/>
                    </a:lnTo>
                    <a:lnTo>
                      <a:pt x="951865" y="503301"/>
                    </a:lnTo>
                    <a:lnTo>
                      <a:pt x="1003681" y="464312"/>
                    </a:lnTo>
                    <a:lnTo>
                      <a:pt x="1054481" y="426212"/>
                    </a:lnTo>
                    <a:lnTo>
                      <a:pt x="1103503" y="389128"/>
                    </a:lnTo>
                    <a:lnTo>
                      <a:pt x="1150874" y="353568"/>
                    </a:lnTo>
                    <a:lnTo>
                      <a:pt x="1195832" y="319786"/>
                    </a:lnTo>
                    <a:lnTo>
                      <a:pt x="1217295" y="303530"/>
                    </a:lnTo>
                    <a:lnTo>
                      <a:pt x="1238123" y="287782"/>
                    </a:lnTo>
                    <a:lnTo>
                      <a:pt x="1258062" y="272669"/>
                    </a:lnTo>
                    <a:lnTo>
                      <a:pt x="1277239" y="258191"/>
                    </a:lnTo>
                    <a:lnTo>
                      <a:pt x="1295654" y="244348"/>
                    </a:lnTo>
                    <a:lnTo>
                      <a:pt x="1313053" y="231140"/>
                    </a:lnTo>
                    <a:lnTo>
                      <a:pt x="1329309" y="218694"/>
                    </a:lnTo>
                    <a:lnTo>
                      <a:pt x="1344803" y="207010"/>
                    </a:lnTo>
                    <a:lnTo>
                      <a:pt x="1359154" y="195961"/>
                    </a:lnTo>
                    <a:lnTo>
                      <a:pt x="1372362" y="185928"/>
                    </a:lnTo>
                    <a:lnTo>
                      <a:pt x="1384427" y="176530"/>
                    </a:lnTo>
                    <a:lnTo>
                      <a:pt x="1395222" y="168275"/>
                    </a:lnTo>
                    <a:lnTo>
                      <a:pt x="1404874" y="160782"/>
                    </a:lnTo>
                    <a:lnTo>
                      <a:pt x="1413129" y="154305"/>
                    </a:lnTo>
                    <a:lnTo>
                      <a:pt x="1420114" y="148717"/>
                    </a:lnTo>
                    <a:lnTo>
                      <a:pt x="1425575" y="144399"/>
                    </a:lnTo>
                    <a:lnTo>
                      <a:pt x="1429639" y="140970"/>
                    </a:lnTo>
                    <a:lnTo>
                      <a:pt x="1432306" y="138684"/>
                    </a:lnTo>
                    <a:lnTo>
                      <a:pt x="1493901" y="248920"/>
                    </a:lnTo>
                    <a:lnTo>
                      <a:pt x="1496187" y="266192"/>
                    </a:lnTo>
                    <a:lnTo>
                      <a:pt x="1498346" y="284480"/>
                    </a:lnTo>
                    <a:lnTo>
                      <a:pt x="1489202" y="292481"/>
                    </a:lnTo>
                    <a:lnTo>
                      <a:pt x="1479169" y="301244"/>
                    </a:lnTo>
                    <a:lnTo>
                      <a:pt x="1468120" y="310642"/>
                    </a:lnTo>
                    <a:lnTo>
                      <a:pt x="1456182" y="320675"/>
                    </a:lnTo>
                    <a:lnTo>
                      <a:pt x="1443228" y="331343"/>
                    </a:lnTo>
                    <a:lnTo>
                      <a:pt x="1429385" y="342773"/>
                    </a:lnTo>
                    <a:lnTo>
                      <a:pt x="1414780" y="354584"/>
                    </a:lnTo>
                    <a:lnTo>
                      <a:pt x="1399286" y="367030"/>
                    </a:lnTo>
                    <a:lnTo>
                      <a:pt x="1383030" y="379984"/>
                    </a:lnTo>
                    <a:lnTo>
                      <a:pt x="1366012" y="393573"/>
                    </a:lnTo>
                    <a:lnTo>
                      <a:pt x="1330071" y="422021"/>
                    </a:lnTo>
                    <a:lnTo>
                      <a:pt x="1291590" y="452120"/>
                    </a:lnTo>
                    <a:lnTo>
                      <a:pt x="1250696" y="483743"/>
                    </a:lnTo>
                    <a:lnTo>
                      <a:pt x="1208024" y="516636"/>
                    </a:lnTo>
                    <a:lnTo>
                      <a:pt x="1163574" y="550926"/>
                    </a:lnTo>
                    <a:lnTo>
                      <a:pt x="1117854" y="585851"/>
                    </a:lnTo>
                    <a:lnTo>
                      <a:pt x="1070864" y="621538"/>
                    </a:lnTo>
                    <a:lnTo>
                      <a:pt x="974852" y="694309"/>
                    </a:lnTo>
                    <a:lnTo>
                      <a:pt x="877697" y="767715"/>
                    </a:lnTo>
                    <a:lnTo>
                      <a:pt x="829564" y="804037"/>
                    </a:lnTo>
                    <a:lnTo>
                      <a:pt x="781812" y="839851"/>
                    </a:lnTo>
                    <a:lnTo>
                      <a:pt x="735203" y="874903"/>
                    </a:lnTo>
                    <a:lnTo>
                      <a:pt x="689483" y="909066"/>
                    </a:lnTo>
                    <a:lnTo>
                      <a:pt x="645287" y="942213"/>
                    </a:lnTo>
                    <a:lnTo>
                      <a:pt x="602869" y="974090"/>
                    </a:lnTo>
                    <a:lnTo>
                      <a:pt x="562356" y="1004316"/>
                    </a:lnTo>
                    <a:lnTo>
                      <a:pt x="524129" y="1033018"/>
                    </a:lnTo>
                    <a:lnTo>
                      <a:pt x="488569" y="1059688"/>
                    </a:lnTo>
                    <a:lnTo>
                      <a:pt x="471805" y="1072261"/>
                    </a:lnTo>
                    <a:lnTo>
                      <a:pt x="455803" y="1084326"/>
                    </a:lnTo>
                    <a:lnTo>
                      <a:pt x="440563" y="1095756"/>
                    </a:lnTo>
                    <a:lnTo>
                      <a:pt x="426212" y="1106678"/>
                    </a:lnTo>
                    <a:lnTo>
                      <a:pt x="412623" y="1116838"/>
                    </a:lnTo>
                    <a:lnTo>
                      <a:pt x="399923" y="1126363"/>
                    </a:lnTo>
                    <a:lnTo>
                      <a:pt x="388112" y="1135380"/>
                    </a:lnTo>
                    <a:lnTo>
                      <a:pt x="377444" y="1143508"/>
                    </a:lnTo>
                    <a:lnTo>
                      <a:pt x="367665" y="1150874"/>
                    </a:lnTo>
                    <a:lnTo>
                      <a:pt x="358902" y="1157732"/>
                    </a:lnTo>
                    <a:lnTo>
                      <a:pt x="351155" y="1163574"/>
                    </a:lnTo>
                    <a:lnTo>
                      <a:pt x="344678" y="1168781"/>
                    </a:lnTo>
                    <a:lnTo>
                      <a:pt x="339090" y="1172972"/>
                    </a:lnTo>
                    <a:lnTo>
                      <a:pt x="334899" y="1176401"/>
                    </a:lnTo>
                    <a:lnTo>
                      <a:pt x="327406" y="1175639"/>
                    </a:lnTo>
                    <a:lnTo>
                      <a:pt x="318262" y="1172972"/>
                    </a:lnTo>
                    <a:lnTo>
                      <a:pt x="308864" y="1168273"/>
                    </a:lnTo>
                    <a:lnTo>
                      <a:pt x="304673" y="1164971"/>
                    </a:lnTo>
                    <a:lnTo>
                      <a:pt x="301117" y="1161034"/>
                    </a:lnTo>
                    <a:lnTo>
                      <a:pt x="298069" y="1156335"/>
                    </a:lnTo>
                    <a:lnTo>
                      <a:pt x="296164" y="1150874"/>
                    </a:lnTo>
                    <a:lnTo>
                      <a:pt x="295275" y="1144778"/>
                    </a:lnTo>
                    <a:lnTo>
                      <a:pt x="295783" y="1137793"/>
                    </a:lnTo>
                    <a:lnTo>
                      <a:pt x="297942" y="1129919"/>
                    </a:lnTo>
                    <a:lnTo>
                      <a:pt x="301625" y="1121283"/>
                    </a:lnTo>
                    <a:lnTo>
                      <a:pt x="307340" y="1111631"/>
                    </a:lnTo>
                    <a:lnTo>
                      <a:pt x="315087" y="1100963"/>
                    </a:lnTo>
                    <a:lnTo>
                      <a:pt x="321437" y="1096010"/>
                    </a:lnTo>
                    <a:lnTo>
                      <a:pt x="328930" y="1090041"/>
                    </a:lnTo>
                    <a:lnTo>
                      <a:pt x="337693" y="1083183"/>
                    </a:lnTo>
                    <a:lnTo>
                      <a:pt x="347599" y="1075563"/>
                    </a:lnTo>
                    <a:lnTo>
                      <a:pt x="358648" y="1066927"/>
                    </a:lnTo>
                    <a:lnTo>
                      <a:pt x="370840" y="1057656"/>
                    </a:lnTo>
                    <a:lnTo>
                      <a:pt x="384048" y="1047623"/>
                    </a:lnTo>
                    <a:lnTo>
                      <a:pt x="398272" y="1036955"/>
                    </a:lnTo>
                    <a:lnTo>
                      <a:pt x="413385" y="1025398"/>
                    </a:lnTo>
                    <a:lnTo>
                      <a:pt x="429514" y="1013206"/>
                    </a:lnTo>
                    <a:lnTo>
                      <a:pt x="446532" y="1000506"/>
                    </a:lnTo>
                    <a:lnTo>
                      <a:pt x="464312" y="987171"/>
                    </a:lnTo>
                    <a:lnTo>
                      <a:pt x="482981" y="973201"/>
                    </a:lnTo>
                    <a:lnTo>
                      <a:pt x="502412" y="958723"/>
                    </a:lnTo>
                    <a:lnTo>
                      <a:pt x="543179" y="928243"/>
                    </a:lnTo>
                    <a:lnTo>
                      <a:pt x="586359" y="895985"/>
                    </a:lnTo>
                    <a:lnTo>
                      <a:pt x="631952" y="862330"/>
                    </a:lnTo>
                    <a:lnTo>
                      <a:pt x="679323" y="827278"/>
                    </a:lnTo>
                    <a:lnTo>
                      <a:pt x="728091" y="791083"/>
                    </a:lnTo>
                    <a:lnTo>
                      <a:pt x="777875" y="753999"/>
                    </a:lnTo>
                    <a:lnTo>
                      <a:pt x="828675" y="716407"/>
                    </a:lnTo>
                    <a:lnTo>
                      <a:pt x="931037" y="640334"/>
                    </a:lnTo>
                    <a:lnTo>
                      <a:pt x="1032510" y="564896"/>
                    </a:lnTo>
                    <a:lnTo>
                      <a:pt x="1082167" y="527939"/>
                    </a:lnTo>
                    <a:lnTo>
                      <a:pt x="1130427" y="491871"/>
                    </a:lnTo>
                    <a:lnTo>
                      <a:pt x="1177163" y="456946"/>
                    </a:lnTo>
                    <a:lnTo>
                      <a:pt x="1221994" y="423418"/>
                    </a:lnTo>
                    <a:lnTo>
                      <a:pt x="1264539" y="391414"/>
                    </a:lnTo>
                    <a:lnTo>
                      <a:pt x="1284859" y="376047"/>
                    </a:lnTo>
                    <a:lnTo>
                      <a:pt x="1304417" y="361188"/>
                    </a:lnTo>
                    <a:lnTo>
                      <a:pt x="1323340" y="346964"/>
                    </a:lnTo>
                    <a:lnTo>
                      <a:pt x="1341374" y="333121"/>
                    </a:lnTo>
                    <a:lnTo>
                      <a:pt x="1358773" y="319786"/>
                    </a:lnTo>
                    <a:lnTo>
                      <a:pt x="1375156" y="307340"/>
                    </a:lnTo>
                    <a:lnTo>
                      <a:pt x="1390650" y="295402"/>
                    </a:lnTo>
                    <a:lnTo>
                      <a:pt x="1405255" y="284099"/>
                    </a:lnTo>
                    <a:lnTo>
                      <a:pt x="1418844" y="273431"/>
                    </a:lnTo>
                    <a:lnTo>
                      <a:pt x="1431290" y="263652"/>
                    </a:lnTo>
                    <a:lnTo>
                      <a:pt x="1442720" y="254508"/>
                    </a:lnTo>
                    <a:lnTo>
                      <a:pt x="1453007" y="246253"/>
                    </a:lnTo>
                    <a:lnTo>
                      <a:pt x="1462151" y="238887"/>
                    </a:lnTo>
                    <a:lnTo>
                      <a:pt x="1470152" y="232156"/>
                    </a:lnTo>
                    <a:lnTo>
                      <a:pt x="1476883" y="226441"/>
                    </a:lnTo>
                    <a:lnTo>
                      <a:pt x="1482217" y="221615"/>
                    </a:lnTo>
                    <a:lnTo>
                      <a:pt x="1486408" y="217678"/>
                    </a:lnTo>
                    <a:lnTo>
                      <a:pt x="1489075" y="214884"/>
                    </a:lnTo>
                    <a:lnTo>
                      <a:pt x="163830" y="1015492"/>
                    </a:lnTo>
                    <a:lnTo>
                      <a:pt x="169291" y="1022477"/>
                    </a:lnTo>
                    <a:lnTo>
                      <a:pt x="174879" y="1028573"/>
                    </a:lnTo>
                    <a:lnTo>
                      <a:pt x="181483" y="1033780"/>
                    </a:lnTo>
                    <a:lnTo>
                      <a:pt x="190119" y="1037717"/>
                    </a:lnTo>
                    <a:lnTo>
                      <a:pt x="195580" y="1038987"/>
                    </a:lnTo>
                    <a:lnTo>
                      <a:pt x="201930" y="1039876"/>
                    </a:lnTo>
                    <a:lnTo>
                      <a:pt x="209296" y="1040257"/>
                    </a:lnTo>
                    <a:lnTo>
                      <a:pt x="217932" y="1040130"/>
                    </a:lnTo>
                    <a:lnTo>
                      <a:pt x="227711" y="1039495"/>
                    </a:lnTo>
                    <a:lnTo>
                      <a:pt x="239014" y="1038352"/>
                    </a:lnTo>
                    <a:lnTo>
                      <a:pt x="237998" y="1052576"/>
                    </a:lnTo>
                    <a:lnTo>
                      <a:pt x="239522" y="1064895"/>
                    </a:lnTo>
                    <a:lnTo>
                      <a:pt x="243078" y="1075563"/>
                    </a:lnTo>
                    <a:lnTo>
                      <a:pt x="248539" y="1084326"/>
                    </a:lnTo>
                    <a:lnTo>
                      <a:pt x="255778" y="1091819"/>
                    </a:lnTo>
                    <a:lnTo>
                      <a:pt x="264160" y="1097915"/>
                    </a:lnTo>
                    <a:lnTo>
                      <a:pt x="273558" y="1102868"/>
                    </a:lnTo>
                    <a:lnTo>
                      <a:pt x="283718" y="1106805"/>
                    </a:lnTo>
                    <a:lnTo>
                      <a:pt x="280670" y="1113155"/>
                    </a:lnTo>
                    <a:lnTo>
                      <a:pt x="278511" y="1119759"/>
                    </a:lnTo>
                    <a:lnTo>
                      <a:pt x="276606" y="1133602"/>
                    </a:lnTo>
                    <a:lnTo>
                      <a:pt x="277368" y="1147572"/>
                    </a:lnTo>
                    <a:lnTo>
                      <a:pt x="280543" y="1161161"/>
                    </a:lnTo>
                    <a:lnTo>
                      <a:pt x="285623" y="1173734"/>
                    </a:lnTo>
                    <a:lnTo>
                      <a:pt x="292481" y="1184402"/>
                    </a:lnTo>
                    <a:lnTo>
                      <a:pt x="300482" y="1192403"/>
                    </a:lnTo>
                    <a:lnTo>
                      <a:pt x="309372" y="1197356"/>
                    </a:lnTo>
                    <a:lnTo>
                      <a:pt x="282829" y="1205484"/>
                    </a:lnTo>
                    <a:lnTo>
                      <a:pt x="257683" y="1213358"/>
                    </a:lnTo>
                    <a:lnTo>
                      <a:pt x="233553" y="1220851"/>
                    </a:lnTo>
                    <a:lnTo>
                      <a:pt x="209931" y="1227582"/>
                    </a:lnTo>
                    <a:lnTo>
                      <a:pt x="186182" y="1233424"/>
                    </a:lnTo>
                    <a:lnTo>
                      <a:pt x="161925" y="1238123"/>
                    </a:lnTo>
                    <a:lnTo>
                      <a:pt x="136525" y="1241679"/>
                    </a:lnTo>
                    <a:lnTo>
                      <a:pt x="109855" y="1243711"/>
                    </a:lnTo>
                    <a:lnTo>
                      <a:pt x="109601" y="1230630"/>
                    </a:lnTo>
                    <a:lnTo>
                      <a:pt x="106807" y="1217168"/>
                    </a:lnTo>
                    <a:lnTo>
                      <a:pt x="102108" y="1204214"/>
                    </a:lnTo>
                    <a:lnTo>
                      <a:pt x="95504" y="1192022"/>
                    </a:lnTo>
                    <a:lnTo>
                      <a:pt x="87630" y="1181481"/>
                    </a:lnTo>
                    <a:lnTo>
                      <a:pt x="78867" y="1173480"/>
                    </a:lnTo>
                    <a:lnTo>
                      <a:pt x="69977" y="1168400"/>
                    </a:lnTo>
                    <a:lnTo>
                      <a:pt x="61087" y="1167257"/>
                    </a:lnTo>
                    <a:lnTo>
                      <a:pt x="73406" y="1145159"/>
                    </a:lnTo>
                    <a:lnTo>
                      <a:pt x="87122" y="1123061"/>
                    </a:lnTo>
                    <a:lnTo>
                      <a:pt x="115824" y="1079881"/>
                    </a:lnTo>
                    <a:lnTo>
                      <a:pt x="129413" y="1059561"/>
                    </a:lnTo>
                    <a:lnTo>
                      <a:pt x="141351" y="1040638"/>
                    </a:lnTo>
                    <a:lnTo>
                      <a:pt x="146431" y="1031748"/>
                    </a:lnTo>
                    <a:lnTo>
                      <a:pt x="150876" y="1023239"/>
                    </a:lnTo>
                    <a:lnTo>
                      <a:pt x="154559" y="1015492"/>
                    </a:lnTo>
                    <a:lnTo>
                      <a:pt x="157353" y="1008253"/>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aphicFrame>
        <p:nvGraphicFramePr>
          <p:cNvPr id="59" name="Table 58"/>
          <p:cNvGraphicFramePr>
            <a:graphicFrameLocks noGrp="1"/>
          </p:cNvGraphicFramePr>
          <p:nvPr>
            <p:extLst>
              <p:ext uri="{D42A27DB-BD31-4B8C-83A1-F6EECF244321}">
                <p14:modId xmlns:p14="http://schemas.microsoft.com/office/powerpoint/2010/main" val="5040112"/>
              </p:ext>
            </p:extLst>
          </p:nvPr>
        </p:nvGraphicFramePr>
        <p:xfrm>
          <a:off x="508000" y="4737101"/>
          <a:ext cx="9292589" cy="3728085"/>
        </p:xfrm>
        <a:graphic>
          <a:graphicData uri="http://schemas.openxmlformats.org/drawingml/2006/table">
            <a:tbl>
              <a:tblPr firstRow="1" bandRow="1">
                <a:tableStyleId>{5C22544A-7EE6-4342-B048-85BDC9FD1C3A}</a:tableStyleId>
              </a:tblPr>
              <a:tblGrid>
                <a:gridCol w="1858518"/>
                <a:gridCol w="1858518"/>
                <a:gridCol w="1858518"/>
                <a:gridCol w="1858518"/>
                <a:gridCol w="1858518"/>
              </a:tblGrid>
              <a:tr h="1003300">
                <a:tc>
                  <a:txBody>
                    <a:bodyPr/>
                    <a:lstStyle/>
                    <a:p>
                      <a:r>
                        <a:rPr lang="en-US" sz="2600" b="1" i="0" u="none" baseline="0" smtClean="0">
                          <a:solidFill>
                            <a:srgbClr val="000000"/>
                          </a:solidFill>
                          <a:latin typeface="Times New Roman - 26"/>
                        </a:rPr>
                        <a:t>Amount of 
Salt</a:t>
                      </a:r>
                      <a:endParaRPr lang="en-US" sz="2600" b="1" i="0" u="none" baseline="0">
                        <a:solidFill>
                          <a:srgbClr val="000000"/>
                        </a:solidFill>
                        <a:latin typeface="Times New Roman - 26"/>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r>
                        <a:rPr lang="en-US" sz="2600" b="1" i="0" u="none" baseline="0" smtClean="0">
                          <a:solidFill>
                            <a:srgbClr val="000000"/>
                          </a:solidFill>
                          <a:latin typeface="Times New Roman - 26"/>
                        </a:rPr>
                        <a:t>Trial 1	</a:t>
                      </a:r>
                      <a:endParaRPr lang="en-US" sz="2600" b="1" i="0" u="none" baseline="0">
                        <a:solidFill>
                          <a:srgbClr val="000000"/>
                        </a:solidFill>
                        <a:latin typeface="Times New Roman - 26"/>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r>
                        <a:rPr lang="en-US" sz="2600" b="1" i="0" u="none" baseline="0" smtClean="0">
                          <a:solidFill>
                            <a:srgbClr val="000000"/>
                          </a:solidFill>
                          <a:latin typeface="Times New Roman - 26"/>
                        </a:rPr>
                        <a:t>Trial 2</a:t>
                      </a:r>
                      <a:endParaRPr lang="en-US" sz="2600" b="1" i="0" u="none" baseline="0">
                        <a:solidFill>
                          <a:srgbClr val="000000"/>
                        </a:solidFill>
                        <a:latin typeface="Times New Roman - 26"/>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r>
                        <a:rPr lang="en-US" sz="2600" b="1" i="0" u="none" baseline="0" smtClean="0">
                          <a:solidFill>
                            <a:srgbClr val="000000"/>
                          </a:solidFill>
                          <a:latin typeface="Times New Roman - 26"/>
                        </a:rPr>
                        <a:t>Trial 3</a:t>
                      </a:r>
                      <a:endParaRPr lang="en-US" sz="2600" b="1" i="0" u="none" baseline="0">
                        <a:solidFill>
                          <a:srgbClr val="000000"/>
                        </a:solidFill>
                        <a:latin typeface="Times New Roman - 26"/>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r>
                        <a:rPr lang="en-US" sz="2600" b="1" i="0" u="none" baseline="0" smtClean="0">
                          <a:solidFill>
                            <a:srgbClr val="000000"/>
                          </a:solidFill>
                          <a:latin typeface="Times New Roman - 26"/>
                        </a:rPr>
                        <a:t>Average</a:t>
                      </a:r>
                      <a:endParaRPr lang="en-US" sz="2600" b="1" i="0" u="none" baseline="0">
                        <a:solidFill>
                          <a:srgbClr val="000000"/>
                        </a:solidFill>
                        <a:latin typeface="Times New Roman - 26"/>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r>
              <a:tr h="680085">
                <a:tc>
                  <a:txBody>
                    <a:bodyPr/>
                    <a:lstStyle/>
                    <a:p>
                      <a:r>
                        <a:rPr lang="en-US" sz="2600" b="1" i="0" u="none" baseline="0" smtClean="0">
                          <a:solidFill>
                            <a:srgbClr val="000000"/>
                          </a:solidFill>
                          <a:latin typeface="Times New Roman - 26"/>
                        </a:rPr>
                        <a:t>0 mL </a:t>
                      </a:r>
                      <a:endParaRPr lang="en-US" sz="2600" b="1" i="0" u="none" baseline="0">
                        <a:solidFill>
                          <a:srgbClr val="000000"/>
                        </a:solidFill>
                        <a:latin typeface="Times New Roman - 26"/>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r>
              <a:tr h="680085">
                <a:tc>
                  <a:txBody>
                    <a:bodyPr/>
                    <a:lstStyle/>
                    <a:p>
                      <a:r>
                        <a:rPr lang="en-US" sz="2600" b="1" i="0" u="none" baseline="0" smtClean="0">
                          <a:solidFill>
                            <a:srgbClr val="000000"/>
                          </a:solidFill>
                          <a:latin typeface="Times New Roman - 26"/>
                        </a:rPr>
                        <a:t>5 mL</a:t>
                      </a:r>
                      <a:endParaRPr lang="en-US" sz="2600" b="1" i="0" u="none" baseline="0">
                        <a:solidFill>
                          <a:srgbClr val="000000"/>
                        </a:solidFill>
                        <a:latin typeface="Times New Roman - 26"/>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r>
              <a:tr h="684530">
                <a:tc>
                  <a:txBody>
                    <a:bodyPr/>
                    <a:lstStyle/>
                    <a:p>
                      <a:r>
                        <a:rPr lang="en-US" sz="2600" b="1" i="0" u="none" baseline="0" smtClean="0">
                          <a:solidFill>
                            <a:srgbClr val="000000"/>
                          </a:solidFill>
                          <a:latin typeface="Times New Roman - 26"/>
                        </a:rPr>
                        <a:t>10 mL</a:t>
                      </a:r>
                      <a:endParaRPr lang="en-US" sz="2600" b="1" i="0" u="none" baseline="0">
                        <a:solidFill>
                          <a:srgbClr val="000000"/>
                        </a:solidFill>
                        <a:latin typeface="Times New Roman - 26"/>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r>
              <a:tr h="680085">
                <a:tc>
                  <a:txBody>
                    <a:bodyPr/>
                    <a:lstStyle/>
                    <a:p>
                      <a:r>
                        <a:rPr lang="en-US" sz="2600" b="1" i="0" u="none" baseline="0" smtClean="0">
                          <a:solidFill>
                            <a:srgbClr val="000000"/>
                          </a:solidFill>
                          <a:latin typeface="Times New Roman - 26"/>
                        </a:rPr>
                        <a:t>15 mL</a:t>
                      </a:r>
                      <a:endParaRPr lang="en-US" sz="2600" b="1" i="0" u="none" baseline="0">
                        <a:solidFill>
                          <a:srgbClr val="000000"/>
                        </a:solidFill>
                        <a:latin typeface="Times New Roman - 26"/>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r>
            </a:tbl>
          </a:graphicData>
        </a:graphic>
      </p:graphicFrame>
      <p:graphicFrame>
        <p:nvGraphicFramePr>
          <p:cNvPr id="60" name="Table 59"/>
          <p:cNvGraphicFramePr>
            <a:graphicFrameLocks noGrp="1"/>
          </p:cNvGraphicFramePr>
          <p:nvPr>
            <p:extLst>
              <p:ext uri="{D42A27DB-BD31-4B8C-83A1-F6EECF244321}">
                <p14:modId xmlns:p14="http://schemas.microsoft.com/office/powerpoint/2010/main" val="4147082907"/>
              </p:ext>
            </p:extLst>
          </p:nvPr>
        </p:nvGraphicFramePr>
        <p:xfrm>
          <a:off x="508000" y="8216900"/>
          <a:ext cx="9310243" cy="762000"/>
        </p:xfrm>
        <a:graphic>
          <a:graphicData uri="http://schemas.openxmlformats.org/drawingml/2006/table">
            <a:tbl>
              <a:tblPr firstRow="1" bandRow="1">
                <a:tableStyleId>{5C22544A-7EE6-4342-B048-85BDC9FD1C3A}</a:tableStyleId>
              </a:tblPr>
              <a:tblGrid>
                <a:gridCol w="1862074"/>
                <a:gridCol w="1862049"/>
                <a:gridCol w="1862049"/>
                <a:gridCol w="1862049"/>
                <a:gridCol w="1862049"/>
              </a:tblGrid>
              <a:tr h="762000">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tcPr>
                </a:tc>
                <a:tc>
                  <a:txBody>
                    <a:bodyPr/>
                    <a:lstStyle/>
                    <a:p>
                      <a:endParaRPr lang="en-US"/>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tcPr>
                </a:tc>
              </a:tr>
            </a:tbl>
          </a:graphicData>
        </a:graphic>
      </p:graphicFrame>
    </p:spTree>
    <p:extLst>
      <p:ext uri="{BB962C8B-B14F-4D97-AF65-F5344CB8AC3E}">
        <p14:creationId xmlns:p14="http://schemas.microsoft.com/office/powerpoint/2010/main" val="2544145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845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3737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8806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63500" y="393700"/>
            <a:ext cx="10090404" cy="7131431"/>
          </a:xfrm>
          <a:prstGeom prst="rect">
            <a:avLst/>
          </a:prstGeom>
          <a:solidFill>
            <a:scrgbClr r="0" g="0" b="0">
              <a:alpha val="0"/>
            </a:scrgbClr>
          </a:solidFill>
        </p:spPr>
      </p:pic>
    </p:spTree>
    <p:extLst>
      <p:ext uri="{BB962C8B-B14F-4D97-AF65-F5344CB8AC3E}">
        <p14:creationId xmlns:p14="http://schemas.microsoft.com/office/powerpoint/2010/main" val="838559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292100" y="558800"/>
            <a:ext cx="9321800" cy="2646878"/>
          </a:xfrm>
          <a:prstGeom prst="rect">
            <a:avLst/>
          </a:prstGeom>
          <a:noFill/>
        </p:spPr>
        <p:txBody>
          <a:bodyPr vert="horz" rtlCol="0">
            <a:spAutoFit/>
          </a:bodyPr>
          <a:lstStyle/>
          <a:p>
            <a:pPr algn="ctr"/>
            <a:r>
              <a:rPr lang="en-US" sz="3600" smtClean="0">
                <a:solidFill>
                  <a:srgbClr val="4B0082"/>
                </a:solidFill>
                <a:latin typeface="Chalkboard - 48"/>
              </a:rPr>
              <a:t>Variable Identification</a:t>
            </a:r>
          </a:p>
          <a:p>
            <a:pPr algn="ctr"/>
            <a:endParaRPr lang="en-US" sz="3600" smtClean="0">
              <a:solidFill>
                <a:srgbClr val="4B0082"/>
              </a:solidFill>
              <a:latin typeface="Chalkboard - 48"/>
            </a:endParaRPr>
          </a:p>
          <a:p>
            <a:pPr algn="ctr"/>
            <a:endParaRPr lang="en-US" sz="3600" smtClean="0">
              <a:solidFill>
                <a:srgbClr val="4B0082"/>
              </a:solidFill>
              <a:latin typeface="Chalkboard - 48"/>
            </a:endParaRPr>
          </a:p>
          <a:p>
            <a:r>
              <a:rPr lang="en-US" sz="3600" smtClean="0">
                <a:solidFill>
                  <a:srgbClr val="4B0082"/>
                </a:solidFill>
                <a:latin typeface="Chalkboard - 48"/>
              </a:rPr>
              <a:t>- I</a:t>
            </a:r>
            <a:r>
              <a:rPr lang="en-US" sz="1600" smtClean="0">
                <a:solidFill>
                  <a:srgbClr val="4B0082"/>
                </a:solidFill>
                <a:latin typeface="Chalkboard - 22"/>
              </a:rPr>
              <a:t>dentify the dependent, the independent and the control variable(s) in the </a:t>
            </a:r>
          </a:p>
          <a:p>
            <a:r>
              <a:rPr lang="en-US" sz="1600" smtClean="0">
                <a:solidFill>
                  <a:srgbClr val="4B0082"/>
                </a:solidFill>
                <a:latin typeface="Chalkboard - 22"/>
              </a:rPr>
              <a:t>  following situations. </a:t>
            </a:r>
            <a:endParaRPr lang="en-US" sz="1600">
              <a:solidFill>
                <a:srgbClr val="4B0082"/>
              </a:solidFill>
              <a:latin typeface="Chalkboard - 22"/>
            </a:endParaRPr>
          </a:p>
        </p:txBody>
      </p:sp>
    </p:spTree>
    <p:extLst>
      <p:ext uri="{BB962C8B-B14F-4D97-AF65-F5344CB8AC3E}">
        <p14:creationId xmlns:p14="http://schemas.microsoft.com/office/powerpoint/2010/main" val="2370573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7"/>
          <a:srcRect/>
          <a:stretch>
            <a:fillRect/>
          </a:stretch>
        </a:blipFill>
        <a:effectLst/>
      </p:bgPr>
    </p:bg>
    <p:spTree>
      <p:nvGrpSpPr>
        <p:cNvPr id="1" name=""/>
        <p:cNvGrpSpPr/>
        <p:nvPr/>
      </p:nvGrpSpPr>
      <p:grpSpPr>
        <a:xfrm>
          <a:off x="0" y="0"/>
          <a:ext cx="0" cy="0"/>
          <a:chOff x="0" y="0"/>
          <a:chExt cx="0" cy="0"/>
        </a:xfrm>
      </p:grpSpPr>
      <p:pic>
        <p:nvPicPr>
          <p:cNvPr id="2" name="Picture 1">
            <a:hlinkClick r:id="" action="ppaction://hlinkshowjump?jump=firstslide"/>
          </p:cNvPr>
          <p:cNvPicPr>
            <a:picLocks/>
          </p:cNvPicPr>
          <p:nvPr/>
        </p:nvPicPr>
        <p:blipFill>
          <a:blip r:embed="rId8">
            <a:extLst>
              <a:ext uri="{28A0092B-C50C-407E-A947-70E740481C1C}">
                <a14:useLocalDpi xmlns:a14="http://schemas.microsoft.com/office/drawing/2010/main" val="0"/>
              </a:ext>
            </a:extLst>
          </a:blip>
          <a:stretch>
            <a:fillRect/>
          </a:stretch>
        </p:blipFill>
        <p:spPr>
          <a:xfrm>
            <a:off x="9182100" y="190500"/>
            <a:ext cx="736600" cy="736600"/>
          </a:xfrm>
          <a:prstGeom prst="rect">
            <a:avLst/>
          </a:prstGeom>
          <a:solidFill>
            <a:scrgbClr r="0" g="0" b="0">
              <a:alpha val="0"/>
            </a:scrgbClr>
          </a:solidFill>
        </p:spPr>
      </p:pic>
      <p:pic>
        <p:nvPicPr>
          <p:cNvPr id="3" name="Picture 2"/>
          <p:cNvPicPr>
            <a:picLocks/>
          </p:cNvPicPr>
          <p:nvPr/>
        </p:nvPicPr>
        <p:blipFill>
          <a:blip r:embed="rId9">
            <a:extLst>
              <a:ext uri="{28A0092B-C50C-407E-A947-70E740481C1C}">
                <a14:useLocalDpi xmlns:a14="http://schemas.microsoft.com/office/drawing/2010/main" val="0"/>
              </a:ext>
            </a:extLst>
          </a:blip>
          <a:stretch>
            <a:fillRect/>
          </a:stretch>
        </p:blipFill>
        <p:spPr>
          <a:xfrm>
            <a:off x="9309100" y="6972300"/>
            <a:ext cx="787400" cy="787400"/>
          </a:xfrm>
          <a:prstGeom prst="rect">
            <a:avLst/>
          </a:prstGeom>
          <a:solidFill>
            <a:scrgbClr r="0" g="0" b="0">
              <a:alpha val="0"/>
            </a:scrgbClr>
          </a:solidFill>
        </p:spPr>
      </p:pic>
      <p:sp>
        <p:nvSpPr>
          <p:cNvPr id="4" name="TextBox 3"/>
          <p:cNvSpPr txBox="1"/>
          <p:nvPr/>
        </p:nvSpPr>
        <p:spPr>
          <a:xfrm>
            <a:off x="977900" y="355600"/>
            <a:ext cx="7162800" cy="923330"/>
          </a:xfrm>
          <a:prstGeom prst="rect">
            <a:avLst/>
          </a:prstGeom>
          <a:noFill/>
        </p:spPr>
        <p:txBody>
          <a:bodyPr vert="horz" rtlCol="0">
            <a:spAutoFit/>
          </a:bodyPr>
          <a:lstStyle/>
          <a:p>
            <a:pPr algn="ctr"/>
            <a:r>
              <a:rPr lang="en-US" sz="2700" smtClean="0">
                <a:solidFill>
                  <a:srgbClr val="FFFFE0"/>
                </a:solidFill>
                <a:latin typeface="Comic Sans MS - 36"/>
              </a:rPr>
              <a:t>Pick and describe a variable below then pop the balloon to check your answer.</a:t>
            </a:r>
            <a:endParaRPr lang="en-US" sz="2700">
              <a:solidFill>
                <a:srgbClr val="FFFFE0"/>
              </a:solidFill>
              <a:latin typeface="Comic Sans MS - 36"/>
            </a:endParaRPr>
          </a:p>
        </p:txBody>
      </p:sp>
      <p:sp>
        <p:nvSpPr>
          <p:cNvPr id="5" name="TextBox 4"/>
          <p:cNvSpPr txBox="1"/>
          <p:nvPr/>
        </p:nvSpPr>
        <p:spPr>
          <a:xfrm>
            <a:off x="317500" y="4165600"/>
            <a:ext cx="3124200" cy="584775"/>
          </a:xfrm>
          <a:prstGeom prst="rect">
            <a:avLst/>
          </a:prstGeom>
          <a:noFill/>
        </p:spPr>
        <p:txBody>
          <a:bodyPr vert="horz" rtlCol="0">
            <a:spAutoFit/>
          </a:bodyPr>
          <a:lstStyle/>
          <a:p>
            <a:pPr algn="ctr"/>
            <a:r>
              <a:rPr lang="en-US" sz="1600" smtClean="0">
                <a:solidFill>
                  <a:srgbClr val="000000"/>
                </a:solidFill>
                <a:latin typeface="Comic Sans MS - 22"/>
              </a:rPr>
              <a:t>The variable that is purposely changed in an experiment.</a:t>
            </a:r>
            <a:endParaRPr lang="en-US" sz="1600">
              <a:solidFill>
                <a:srgbClr val="000000"/>
              </a:solidFill>
              <a:latin typeface="Comic Sans MS - 22"/>
            </a:endParaRPr>
          </a:p>
        </p:txBody>
      </p:sp>
      <p:sp>
        <p:nvSpPr>
          <p:cNvPr id="6" name="TextBox 5"/>
          <p:cNvSpPr txBox="1"/>
          <p:nvPr/>
        </p:nvSpPr>
        <p:spPr>
          <a:xfrm>
            <a:off x="3543300" y="4038600"/>
            <a:ext cx="2743200" cy="830997"/>
          </a:xfrm>
          <a:prstGeom prst="rect">
            <a:avLst/>
          </a:prstGeom>
          <a:noFill/>
        </p:spPr>
        <p:txBody>
          <a:bodyPr vert="horz" rtlCol="0">
            <a:spAutoFit/>
          </a:bodyPr>
          <a:lstStyle/>
          <a:p>
            <a:pPr algn="ctr"/>
            <a:r>
              <a:rPr lang="en-US" sz="1600" smtClean="0">
                <a:solidFill>
                  <a:srgbClr val="000000"/>
                </a:solidFill>
                <a:latin typeface="Comic Sans MS - 22"/>
              </a:rPr>
              <a:t>The factor that may change as a result of the variable being tested.</a:t>
            </a:r>
            <a:endParaRPr lang="en-US" sz="1600">
              <a:solidFill>
                <a:srgbClr val="000000"/>
              </a:solidFill>
              <a:latin typeface="Comic Sans MS - 22"/>
            </a:endParaRPr>
          </a:p>
        </p:txBody>
      </p:sp>
      <p:sp>
        <p:nvSpPr>
          <p:cNvPr id="7" name="TextBox 6"/>
          <p:cNvSpPr txBox="1"/>
          <p:nvPr/>
        </p:nvSpPr>
        <p:spPr>
          <a:xfrm>
            <a:off x="6654800" y="3670300"/>
            <a:ext cx="3073400" cy="830997"/>
          </a:xfrm>
          <a:prstGeom prst="rect">
            <a:avLst/>
          </a:prstGeom>
          <a:noFill/>
        </p:spPr>
        <p:txBody>
          <a:bodyPr vert="horz" rtlCol="0">
            <a:spAutoFit/>
          </a:bodyPr>
          <a:lstStyle/>
          <a:p>
            <a:pPr algn="ctr"/>
            <a:r>
              <a:rPr lang="en-US" sz="1600" smtClean="0">
                <a:solidFill>
                  <a:srgbClr val="000000"/>
                </a:solidFill>
                <a:latin typeface="Comic Sans MS - 22"/>
              </a:rPr>
              <a:t>Factors that are all kept the same except for the variable changed.</a:t>
            </a:r>
            <a:endParaRPr lang="en-US" sz="1600">
              <a:solidFill>
                <a:srgbClr val="000000"/>
              </a:solidFill>
              <a:latin typeface="Comic Sans MS - 22"/>
            </a:endParaRPr>
          </a:p>
        </p:txBody>
      </p:sp>
    </p:spTree>
    <p:controls>
      <mc:AlternateContent xmlns:mc="http://schemas.openxmlformats.org/markup-compatibility/2006">
        <mc:Choice xmlns:v="urn:schemas-microsoft-com:vml" Requires="v">
          <p:control spid="1026" name="ShockwaveFlash1" r:id="rId2" imgW="10159920" imgH="1803240"/>
        </mc:Choice>
        <mc:Fallback>
          <p:control name="ShockwaveFlash1" r:id="rId2" imgW="10159920" imgH="1803240">
            <p:pic>
              <p:nvPicPr>
                <p:cNvPr id="0" name="ShockwaveFlash1"/>
                <p:cNvPicPr preferRelativeResize="0">
                  <a:picLocks noChangeArrowheads="1" noChangeShapeType="1"/>
                </p:cNvPicPr>
                <p:nvPr/>
              </p:nvPicPr>
              <p:blipFill>
                <a:blip r:embed="rId10">
                  <a:extLst>
                    <a:ext uri="{28A0092B-C50C-407E-A947-70E740481C1C}">
                      <a14:useLocalDpi xmlns:a14="http://schemas.microsoft.com/office/drawing/2010/main" val="0"/>
                    </a:ext>
                  </a:extLst>
                </a:blip>
                <a:srcRect/>
                <a:stretch>
                  <a:fillRect/>
                </a:stretch>
              </p:blipFill>
              <p:spPr bwMode="auto">
                <a:xfrm>
                  <a:off x="9144000" y="127000"/>
                  <a:ext cx="10160000" cy="18034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mc:AlternateContent xmlns:mc="http://schemas.openxmlformats.org/markup-compatibility/2006">
        <mc:Choice xmlns:v="urn:schemas-microsoft-com:vml" Requires="v">
          <p:control spid="1027" name="ShockwaveFlash2" r:id="rId3" imgW="3433680" imgH="4276800"/>
        </mc:Choice>
        <mc:Fallback>
          <p:control name="ShockwaveFlash2" r:id="rId3" imgW="3433680" imgH="4276800">
            <p:pic>
              <p:nvPicPr>
                <p:cNvPr id="0" name="ShockwaveFlash2"/>
                <p:cNvPicPr preferRelativeResize="0">
                  <a:picLocks noChangeArrowheads="1" noChangeShapeType="1"/>
                </p:cNvPicPr>
                <p:nvPr/>
              </p:nvPicPr>
              <p:blipFill>
                <a:blip r:embed="rId11">
                  <a:extLst>
                    <a:ext uri="{28A0092B-C50C-407E-A947-70E740481C1C}">
                      <a14:useLocalDpi xmlns:a14="http://schemas.microsoft.com/office/drawing/2010/main" val="0"/>
                    </a:ext>
                  </a:extLst>
                </a:blip>
                <a:srcRect/>
                <a:stretch>
                  <a:fillRect/>
                </a:stretch>
              </p:blipFill>
              <p:spPr bwMode="auto">
                <a:xfrm>
                  <a:off x="101600" y="2844800"/>
                  <a:ext cx="3433763" cy="4276725"/>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mc:AlternateContent xmlns:mc="http://schemas.openxmlformats.org/markup-compatibility/2006">
        <mc:Choice xmlns:v="urn:schemas-microsoft-com:vml" Requires="v">
          <p:control spid="1028" name="ShockwaveFlash3" r:id="rId4" imgW="3456000" imgH="4302000"/>
        </mc:Choice>
        <mc:Fallback>
          <p:control name="ShockwaveFlash3" r:id="rId4" imgW="3456000" imgH="4302000">
            <p:pic>
              <p:nvPicPr>
                <p:cNvPr id="0" name="ShockwaveFlash3"/>
                <p:cNvPicPr preferRelativeResize="0">
                  <a:picLocks noChangeArrowheads="1" noChangeShapeType="1"/>
                </p:cNvPicPr>
                <p:nvPr/>
              </p:nvPicPr>
              <p:blipFill>
                <a:blip r:embed="rId12">
                  <a:extLst>
                    <a:ext uri="{28A0092B-C50C-407E-A947-70E740481C1C}">
                      <a14:useLocalDpi xmlns:a14="http://schemas.microsoft.com/office/drawing/2010/main" val="0"/>
                    </a:ext>
                  </a:extLst>
                </a:blip>
                <a:srcRect/>
                <a:stretch>
                  <a:fillRect/>
                </a:stretch>
              </p:blipFill>
              <p:spPr bwMode="auto">
                <a:xfrm>
                  <a:off x="6489700" y="2895600"/>
                  <a:ext cx="3455988" cy="4302125"/>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mc:AlternateContent xmlns:mc="http://schemas.openxmlformats.org/markup-compatibility/2006">
        <mc:Choice xmlns:v="urn:schemas-microsoft-com:vml" Requires="v">
          <p:control spid="1029" name="ShockwaveFlash4" r:id="rId5" imgW="3363840" imgH="4191120"/>
        </mc:Choice>
        <mc:Fallback>
          <p:control name="ShockwaveFlash4" r:id="rId5" imgW="3363840" imgH="4191120">
            <p:pic>
              <p:nvPicPr>
                <p:cNvPr id="0" name="ShockwaveFlash4"/>
                <p:cNvPicPr preferRelativeResize="0">
                  <a:picLocks noChangeArrowheads="1" noChangeShapeType="1"/>
                </p:cNvPicPr>
                <p:nvPr/>
              </p:nvPicPr>
              <p:blipFill>
                <a:blip r:embed="rId13">
                  <a:extLst>
                    <a:ext uri="{28A0092B-C50C-407E-A947-70E740481C1C}">
                      <a14:useLocalDpi xmlns:a14="http://schemas.microsoft.com/office/drawing/2010/main" val="0"/>
                    </a:ext>
                  </a:extLst>
                </a:blip>
                <a:srcRect/>
                <a:stretch>
                  <a:fillRect/>
                </a:stretch>
              </p:blipFill>
              <p:spPr bwMode="auto">
                <a:xfrm>
                  <a:off x="3302000" y="3454400"/>
                  <a:ext cx="3363913" cy="41910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1329788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25500" y="215900"/>
            <a:ext cx="8382000" cy="230832"/>
          </a:xfrm>
          <a:prstGeom prst="rect">
            <a:avLst/>
          </a:prstGeom>
          <a:noFill/>
        </p:spPr>
        <p:txBody>
          <a:bodyPr vert="horz" rtlCol="0">
            <a:spAutoFit/>
          </a:bodyPr>
          <a:lstStyle/>
          <a:p>
            <a:pPr algn="ctr"/>
            <a:r>
              <a:rPr lang="en-US" sz="900" b="1" smtClean="0">
                <a:solidFill>
                  <a:srgbClr val="000000"/>
                </a:solidFill>
                <a:latin typeface="Comic Sans MS - 11"/>
              </a:rPr>
              <a:t>Situation 1</a:t>
            </a:r>
            <a:endParaRPr lang="en-US" sz="900" b="1">
              <a:solidFill>
                <a:srgbClr val="000000"/>
              </a:solidFill>
              <a:latin typeface="Comic Sans MS - 11"/>
            </a:endParaRPr>
          </a:p>
        </p:txBody>
      </p:sp>
      <p:pic>
        <p:nvPicPr>
          <p:cNvPr id="3" name="Picture 2">
            <a:hlinkClick r:id="" action="ppaction://hlinkshowjump?jump=firstslide"/>
          </p:cNvPr>
          <p:cNvPicPr>
            <a:picLocks/>
          </p:cNvPicPr>
          <p:nvPr/>
        </p:nvPicPr>
        <p:blipFill>
          <a:blip r:embed="rId5">
            <a:extLst>
              <a:ext uri="{28A0092B-C50C-407E-A947-70E740481C1C}">
                <a14:useLocalDpi xmlns:a14="http://schemas.microsoft.com/office/drawing/2010/main" val="0"/>
              </a:ext>
            </a:extLst>
          </a:blip>
          <a:stretch>
            <a:fillRect/>
          </a:stretch>
        </p:blipFill>
        <p:spPr>
          <a:xfrm>
            <a:off x="9182100" y="190500"/>
            <a:ext cx="736600" cy="736600"/>
          </a:xfrm>
          <a:prstGeom prst="rect">
            <a:avLst/>
          </a:prstGeom>
          <a:solidFill>
            <a:scrgbClr r="0" g="0" b="0">
              <a:alpha val="0"/>
            </a:scrgbClr>
          </a:solidFill>
        </p:spPr>
      </p:pic>
      <p:pic>
        <p:nvPicPr>
          <p:cNvPr id="4" name="Picture 3"/>
          <p:cNvPicPr>
            <a:picLocks/>
          </p:cNvPicPr>
          <p:nvPr/>
        </p:nvPicPr>
        <p:blipFill>
          <a:blip r:embed="rId6">
            <a:extLst>
              <a:ext uri="{28A0092B-C50C-407E-A947-70E740481C1C}">
                <a14:useLocalDpi xmlns:a14="http://schemas.microsoft.com/office/drawing/2010/main" val="0"/>
              </a:ext>
            </a:extLst>
          </a:blip>
          <a:stretch>
            <a:fillRect/>
          </a:stretch>
        </p:blipFill>
        <p:spPr>
          <a:xfrm>
            <a:off x="9309100" y="6972300"/>
            <a:ext cx="787400" cy="787400"/>
          </a:xfrm>
          <a:prstGeom prst="rect">
            <a:avLst/>
          </a:prstGeom>
          <a:solidFill>
            <a:scrgbClr r="0" g="0" b="0">
              <a:alpha val="0"/>
            </a:scrgbClr>
          </a:solidFill>
        </p:spPr>
      </p:pic>
      <p:sp>
        <p:nvSpPr>
          <p:cNvPr id="5" name="TextBox 4"/>
          <p:cNvSpPr txBox="1"/>
          <p:nvPr/>
        </p:nvSpPr>
        <p:spPr>
          <a:xfrm>
            <a:off x="1422400" y="2971800"/>
            <a:ext cx="8128000" cy="3693319"/>
          </a:xfrm>
          <a:prstGeom prst="rect">
            <a:avLst/>
          </a:prstGeom>
          <a:noFill/>
        </p:spPr>
        <p:txBody>
          <a:bodyPr vert="horz" rtlCol="0">
            <a:spAutoFit/>
          </a:bodyPr>
          <a:lstStyle/>
          <a:p>
            <a:endParaRPr lang="en-US" smtClean="0"/>
          </a:p>
          <a:p>
            <a:r>
              <a:rPr lang="en-US" smtClean="0"/>
              <a:t>T</a:t>
            </a:r>
            <a:r>
              <a:rPr lang="en-US" sz="3600" smtClean="0">
                <a:solidFill>
                  <a:srgbClr val="000000"/>
                </a:solidFill>
                <a:latin typeface="Comic Sans MS - 48"/>
              </a:rPr>
              <a:t>om planted bean seeds in 3  rectangular  shape containers.  The ends of 10 seeds were pointed up. Ten seeds were pointed down and ten were pointed sideways. All seeds were covered with soil.</a:t>
            </a:r>
            <a:endParaRPr lang="en-US" sz="3600">
              <a:solidFill>
                <a:srgbClr val="000000"/>
              </a:solidFill>
              <a:latin typeface="Comic Sans MS - 48"/>
            </a:endParaRPr>
          </a:p>
        </p:txBody>
      </p:sp>
      <p:grpSp>
        <p:nvGrpSpPr>
          <p:cNvPr id="10" name="Group 9"/>
          <p:cNvGrpSpPr/>
          <p:nvPr/>
        </p:nvGrpSpPr>
        <p:grpSpPr>
          <a:xfrm>
            <a:off x="9596057" y="2926144"/>
            <a:ext cx="8336343" cy="2210815"/>
            <a:chOff x="9596057" y="2926144"/>
            <a:chExt cx="8336343" cy="2210815"/>
          </a:xfrm>
        </p:grpSpPr>
        <p:grpSp>
          <p:nvGrpSpPr>
            <p:cNvPr id="8" name="Group 7"/>
            <p:cNvGrpSpPr/>
            <p:nvPr/>
          </p:nvGrpSpPr>
          <p:grpSpPr>
            <a:xfrm rot="5400000">
              <a:off x="8788274" y="3733927"/>
              <a:ext cx="2210815" cy="595249"/>
              <a:chOff x="8788274" y="3733927"/>
              <a:chExt cx="2210815" cy="595249"/>
            </a:xfrm>
          </p:grpSpPr>
          <p:pic>
            <p:nvPicPr>
              <p:cNvPr id="6" name="Picture 5"/>
              <p:cNvPicPr>
                <a:picLocks/>
              </p:cNvPicPr>
              <p:nvPr/>
            </p:nvPicPr>
            <p:blipFill>
              <a:blip r:embed="rId7">
                <a:extLst>
                  <a:ext uri="{28A0092B-C50C-407E-A947-70E740481C1C}">
                    <a14:useLocalDpi xmlns:a14="http://schemas.microsoft.com/office/drawing/2010/main" val="0"/>
                  </a:ext>
                </a:extLst>
              </a:blip>
              <a:stretch>
                <a:fillRect/>
              </a:stretch>
            </p:blipFill>
            <p:spPr>
              <a:xfrm>
                <a:off x="8788274" y="3733927"/>
                <a:ext cx="2073656" cy="595249"/>
              </a:xfrm>
              <a:prstGeom prst="rect">
                <a:avLst/>
              </a:prstGeom>
              <a:solidFill>
                <a:scrgbClr r="0" g="0" b="0">
                  <a:alpha val="0"/>
                </a:scrgbClr>
              </a:solidFill>
            </p:spPr>
          </p:pic>
          <p:sp>
            <p:nvSpPr>
              <p:cNvPr id="7" name="TextBox 6"/>
              <p:cNvSpPr txBox="1"/>
              <p:nvPr/>
            </p:nvSpPr>
            <p:spPr>
              <a:xfrm>
                <a:off x="8840089" y="3911474"/>
                <a:ext cx="2159000" cy="246221"/>
              </a:xfrm>
              <a:prstGeom prst="rect">
                <a:avLst/>
              </a:prstGeom>
              <a:noFill/>
            </p:spPr>
            <p:txBody>
              <a:bodyPr vert="horz" rtlCol="0">
                <a:spAutoFit/>
              </a:bodyPr>
              <a:lstStyle/>
              <a:p>
                <a:r>
                  <a:rPr lang="en-US" sz="1000" smtClean="0">
                    <a:solidFill>
                      <a:srgbClr val="000000"/>
                    </a:solidFill>
                    <a:latin typeface="Comic Sans MS - 14"/>
                  </a:rPr>
                  <a:t>Independent Variable</a:t>
                </a:r>
                <a:endParaRPr lang="en-US" sz="1000">
                  <a:solidFill>
                    <a:srgbClr val="000000"/>
                  </a:solidFill>
                  <a:latin typeface="Comic Sans MS - 14"/>
                </a:endParaRPr>
              </a:p>
            </p:txBody>
          </p:sp>
        </p:grpSp>
        <p:sp>
          <p:nvSpPr>
            <p:cNvPr id="9" name="TextBox 8"/>
            <p:cNvSpPr txBox="1"/>
            <p:nvPr/>
          </p:nvSpPr>
          <p:spPr>
            <a:xfrm>
              <a:off x="11023600" y="3606800"/>
              <a:ext cx="6908800" cy="369332"/>
            </a:xfrm>
            <a:prstGeom prst="rect">
              <a:avLst/>
            </a:prstGeom>
            <a:noFill/>
          </p:spPr>
          <p:txBody>
            <a:bodyPr vert="horz" rtlCol="0">
              <a:spAutoFit/>
            </a:bodyPr>
            <a:lstStyle/>
            <a:p>
              <a:r>
                <a:rPr lang="en-US" smtClean="0">
                  <a:solidFill>
                    <a:srgbClr val="000000"/>
                  </a:solidFill>
                  <a:latin typeface="Comic Sans MS - 24"/>
                </a:rPr>
                <a:t>Different directions the seeds were planted</a:t>
              </a:r>
              <a:endParaRPr lang="en-US">
                <a:solidFill>
                  <a:srgbClr val="000000"/>
                </a:solidFill>
                <a:latin typeface="Comic Sans MS - 24"/>
              </a:endParaRPr>
            </a:p>
          </p:txBody>
        </p:sp>
      </p:grpSp>
      <p:grpSp>
        <p:nvGrpSpPr>
          <p:cNvPr id="15" name="Group 14"/>
          <p:cNvGrpSpPr/>
          <p:nvPr/>
        </p:nvGrpSpPr>
        <p:grpSpPr>
          <a:xfrm>
            <a:off x="0" y="4609275"/>
            <a:ext cx="4902200" cy="2603500"/>
            <a:chOff x="0" y="4609275"/>
            <a:chExt cx="4902200" cy="2603500"/>
          </a:xfrm>
        </p:grpSpPr>
        <p:grpSp>
          <p:nvGrpSpPr>
            <p:cNvPr id="13" name="Group 12"/>
            <p:cNvGrpSpPr/>
            <p:nvPr/>
          </p:nvGrpSpPr>
          <p:grpSpPr>
            <a:xfrm rot="16200000">
              <a:off x="-749300" y="5613400"/>
              <a:ext cx="2603500" cy="595249"/>
              <a:chOff x="-749300" y="5613400"/>
              <a:chExt cx="2603500" cy="595249"/>
            </a:xfrm>
          </p:grpSpPr>
          <p:pic>
            <p:nvPicPr>
              <p:cNvPr id="11" name="Picture 10"/>
              <p:cNvPicPr>
                <a:picLocks/>
              </p:cNvPicPr>
              <p:nvPr/>
            </p:nvPicPr>
            <p:blipFill>
              <a:blip r:embed="rId7">
                <a:extLst>
                  <a:ext uri="{28A0092B-C50C-407E-A947-70E740481C1C}">
                    <a14:useLocalDpi xmlns:a14="http://schemas.microsoft.com/office/drawing/2010/main" val="0"/>
                  </a:ext>
                </a:extLst>
              </a:blip>
              <a:stretch>
                <a:fillRect/>
              </a:stretch>
            </p:blipFill>
            <p:spPr>
              <a:xfrm>
                <a:off x="-749300" y="5613400"/>
                <a:ext cx="2073656" cy="595249"/>
              </a:xfrm>
              <a:prstGeom prst="rect">
                <a:avLst/>
              </a:prstGeom>
              <a:solidFill>
                <a:scrgbClr r="0" g="0" b="0">
                  <a:alpha val="0"/>
                </a:scrgbClr>
              </a:solidFill>
            </p:spPr>
          </p:pic>
          <p:sp>
            <p:nvSpPr>
              <p:cNvPr id="12" name="TextBox 11"/>
              <p:cNvSpPr txBox="1"/>
              <p:nvPr/>
            </p:nvSpPr>
            <p:spPr>
              <a:xfrm>
                <a:off x="0" y="5801327"/>
                <a:ext cx="1854200" cy="246221"/>
              </a:xfrm>
              <a:prstGeom prst="rect">
                <a:avLst/>
              </a:prstGeom>
              <a:noFill/>
            </p:spPr>
            <p:txBody>
              <a:bodyPr vert="horz" rtlCol="0">
                <a:spAutoFit/>
              </a:bodyPr>
              <a:lstStyle/>
              <a:p>
                <a:r>
                  <a:rPr lang="en-US" sz="1000" smtClean="0">
                    <a:solidFill>
                      <a:srgbClr val="000000"/>
                    </a:solidFill>
                    <a:latin typeface="Comic Sans MS - 14"/>
                  </a:rPr>
                  <a:t>Dependent Variable</a:t>
                </a:r>
                <a:endParaRPr lang="en-US" sz="1000">
                  <a:solidFill>
                    <a:srgbClr val="000000"/>
                  </a:solidFill>
                  <a:latin typeface="Comic Sans MS - 14"/>
                </a:endParaRPr>
              </a:p>
            </p:txBody>
          </p:sp>
        </p:grpSp>
        <p:sp>
          <p:nvSpPr>
            <p:cNvPr id="14" name="TextBox 13"/>
            <p:cNvSpPr txBox="1"/>
            <p:nvPr/>
          </p:nvSpPr>
          <p:spPr>
            <a:xfrm>
              <a:off x="0" y="5880100"/>
              <a:ext cx="4902200" cy="369332"/>
            </a:xfrm>
            <a:prstGeom prst="rect">
              <a:avLst/>
            </a:prstGeom>
            <a:noFill/>
          </p:spPr>
          <p:txBody>
            <a:bodyPr vert="horz" rtlCol="0">
              <a:spAutoFit/>
            </a:bodyPr>
            <a:lstStyle/>
            <a:p>
              <a:r>
                <a:rPr lang="en-US" smtClean="0">
                  <a:solidFill>
                    <a:srgbClr val="000000"/>
                  </a:solidFill>
                  <a:latin typeface="Comic Sans MS - 24"/>
                </a:rPr>
                <a:t>Amount of growth of the plant</a:t>
              </a:r>
              <a:endParaRPr lang="en-US">
                <a:solidFill>
                  <a:srgbClr val="000000"/>
                </a:solidFill>
                <a:latin typeface="Comic Sans MS - 24"/>
              </a:endParaRPr>
            </a:p>
          </p:txBody>
        </p:sp>
      </p:grpSp>
      <p:grpSp>
        <p:nvGrpSpPr>
          <p:cNvPr id="20" name="Group 19"/>
          <p:cNvGrpSpPr/>
          <p:nvPr/>
        </p:nvGrpSpPr>
        <p:grpSpPr>
          <a:xfrm>
            <a:off x="-48197" y="2752011"/>
            <a:ext cx="7490397" cy="2074942"/>
            <a:chOff x="-48197" y="2752011"/>
            <a:chExt cx="7490397" cy="2074942"/>
          </a:xfrm>
        </p:grpSpPr>
        <p:grpSp>
          <p:nvGrpSpPr>
            <p:cNvPr id="18" name="Group 17"/>
            <p:cNvGrpSpPr/>
            <p:nvPr/>
          </p:nvGrpSpPr>
          <p:grpSpPr>
            <a:xfrm>
              <a:off x="-48197" y="2752011"/>
              <a:ext cx="1060307" cy="2074942"/>
              <a:chOff x="-48197" y="2752011"/>
              <a:chExt cx="1060307" cy="2074942"/>
            </a:xfrm>
          </p:grpSpPr>
          <p:pic>
            <p:nvPicPr>
              <p:cNvPr id="16" name="Picture 15"/>
              <p:cNvPicPr>
                <a:picLocks/>
              </p:cNvPicPr>
              <p:nvPr/>
            </p:nvPicPr>
            <p:blipFill>
              <a:blip r:embed="rId7">
                <a:extLst>
                  <a:ext uri="{28A0092B-C50C-407E-A947-70E740481C1C}">
                    <a14:useLocalDpi xmlns:a14="http://schemas.microsoft.com/office/drawing/2010/main" val="0"/>
                  </a:ext>
                </a:extLst>
              </a:blip>
              <a:stretch>
                <a:fillRect/>
              </a:stretch>
            </p:blipFill>
            <p:spPr>
              <a:xfrm rot="16200000">
                <a:off x="-787400" y="3492500"/>
                <a:ext cx="2073656" cy="595249"/>
              </a:xfrm>
              <a:prstGeom prst="rect">
                <a:avLst/>
              </a:prstGeom>
              <a:solidFill>
                <a:scrgbClr r="0" g="0" b="0">
                  <a:alpha val="0"/>
                </a:scrgbClr>
              </a:solidFill>
            </p:spPr>
          </p:pic>
          <p:sp>
            <p:nvSpPr>
              <p:cNvPr id="17" name="TextBox 16"/>
              <p:cNvSpPr txBox="1"/>
              <p:nvPr/>
            </p:nvSpPr>
            <p:spPr>
              <a:xfrm rot="16200000">
                <a:off x="0" y="3517900"/>
                <a:ext cx="1778000" cy="246221"/>
              </a:xfrm>
              <a:prstGeom prst="rect">
                <a:avLst/>
              </a:prstGeom>
              <a:noFill/>
            </p:spPr>
            <p:txBody>
              <a:bodyPr vert="horz" rtlCol="0">
                <a:spAutoFit/>
              </a:bodyPr>
              <a:lstStyle/>
              <a:p>
                <a:r>
                  <a:rPr lang="en-US" sz="1000" smtClean="0">
                    <a:solidFill>
                      <a:srgbClr val="000000"/>
                    </a:solidFill>
                    <a:latin typeface="Comic Sans MS - 14"/>
                  </a:rPr>
                  <a:t>Control Variables</a:t>
                </a:r>
                <a:endParaRPr lang="en-US" sz="1000">
                  <a:solidFill>
                    <a:srgbClr val="000000"/>
                  </a:solidFill>
                  <a:latin typeface="Comic Sans MS - 14"/>
                </a:endParaRPr>
              </a:p>
            </p:txBody>
          </p:sp>
        </p:grpSp>
        <p:sp>
          <p:nvSpPr>
            <p:cNvPr id="19" name="TextBox 18"/>
            <p:cNvSpPr txBox="1"/>
            <p:nvPr/>
          </p:nvSpPr>
          <p:spPr>
            <a:xfrm>
              <a:off x="0" y="3213100"/>
              <a:ext cx="7442200" cy="553998"/>
            </a:xfrm>
            <a:prstGeom prst="rect">
              <a:avLst/>
            </a:prstGeom>
            <a:noFill/>
          </p:spPr>
          <p:txBody>
            <a:bodyPr vert="horz" rtlCol="0">
              <a:spAutoFit/>
            </a:bodyPr>
            <a:lstStyle/>
            <a:p>
              <a:pPr algn="ctr"/>
              <a:r>
                <a:rPr lang="en-US" sz="1500" smtClean="0">
                  <a:solidFill>
                    <a:srgbClr val="000000"/>
                  </a:solidFill>
                  <a:latin typeface="Comic Sans MS - 20"/>
                </a:rPr>
                <a:t>same type of rectangular container, same type of soil, same amount of light, same amount of temperature and same temperature - What others can you think of?</a:t>
              </a:r>
              <a:endParaRPr lang="en-US" sz="1500">
                <a:solidFill>
                  <a:srgbClr val="000000"/>
                </a:solidFill>
                <a:latin typeface="Comic Sans MS - 20"/>
              </a:endParaRPr>
            </a:p>
          </p:txBody>
        </p:sp>
      </p:grpSp>
    </p:spTree>
    <p:controls>
      <mc:AlternateContent xmlns:mc="http://schemas.openxmlformats.org/markup-compatibility/2006">
        <mc:Choice xmlns:v="urn:schemas-microsoft-com:vml" Requires="v">
          <p:control spid="2050" name="ShockwaveFlash1" r:id="rId2" imgW="10159920" imgH="1803240"/>
        </mc:Choice>
        <mc:Fallback>
          <p:control name="ShockwaveFlash1" r:id="rId2" imgW="10159920" imgH="1803240">
            <p:pic>
              <p:nvPicPr>
                <p:cNvPr id="0" name="ShockwaveFlash1"/>
                <p:cNvPicPr preferRelativeResize="0">
                  <a:picLocks noChangeArrowheads="1" noChangeShapeType="1"/>
                </p:cNvPicPr>
                <p:nvPr/>
              </p:nvPicPr>
              <p:blipFill>
                <a:blip r:embed="rId8">
                  <a:extLst>
                    <a:ext uri="{28A0092B-C50C-407E-A947-70E740481C1C}">
                      <a14:useLocalDpi xmlns:a14="http://schemas.microsoft.com/office/drawing/2010/main" val="0"/>
                    </a:ext>
                  </a:extLst>
                </a:blip>
                <a:srcRect/>
                <a:stretch>
                  <a:fillRect/>
                </a:stretch>
              </p:blipFill>
              <p:spPr bwMode="auto">
                <a:xfrm>
                  <a:off x="9144000" y="127000"/>
                  <a:ext cx="10160000" cy="18034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2034561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63600" y="152400"/>
            <a:ext cx="8407400" cy="230832"/>
          </a:xfrm>
          <a:prstGeom prst="rect">
            <a:avLst/>
          </a:prstGeom>
          <a:noFill/>
        </p:spPr>
        <p:txBody>
          <a:bodyPr vert="horz" rtlCol="0">
            <a:spAutoFit/>
          </a:bodyPr>
          <a:lstStyle/>
          <a:p>
            <a:pPr algn="ctr"/>
            <a:r>
              <a:rPr lang="en-US" sz="900" b="1" smtClean="0">
                <a:solidFill>
                  <a:srgbClr val="000000"/>
                </a:solidFill>
                <a:latin typeface="Comic Sans MS - 11"/>
              </a:rPr>
              <a:t>Situation 2</a:t>
            </a:r>
            <a:endParaRPr lang="en-US" sz="900" b="1">
              <a:solidFill>
                <a:srgbClr val="000000"/>
              </a:solidFill>
              <a:latin typeface="Comic Sans MS - 11"/>
            </a:endParaRPr>
          </a:p>
        </p:txBody>
      </p:sp>
      <p:pic>
        <p:nvPicPr>
          <p:cNvPr id="3" name="Picture 2">
            <a:hlinkClick r:id="" action="ppaction://hlinkshowjump?jump=firstslide"/>
          </p:cNvPr>
          <p:cNvPicPr>
            <a:picLocks/>
          </p:cNvPicPr>
          <p:nvPr/>
        </p:nvPicPr>
        <p:blipFill>
          <a:blip r:embed="rId5">
            <a:extLst>
              <a:ext uri="{28A0092B-C50C-407E-A947-70E740481C1C}">
                <a14:useLocalDpi xmlns:a14="http://schemas.microsoft.com/office/drawing/2010/main" val="0"/>
              </a:ext>
            </a:extLst>
          </a:blip>
          <a:stretch>
            <a:fillRect/>
          </a:stretch>
        </p:blipFill>
        <p:spPr>
          <a:xfrm>
            <a:off x="9182100" y="190500"/>
            <a:ext cx="736600" cy="736600"/>
          </a:xfrm>
          <a:prstGeom prst="rect">
            <a:avLst/>
          </a:prstGeom>
          <a:solidFill>
            <a:scrgbClr r="0" g="0" b="0">
              <a:alpha val="0"/>
            </a:scrgbClr>
          </a:solidFill>
        </p:spPr>
      </p:pic>
      <p:pic>
        <p:nvPicPr>
          <p:cNvPr id="4" name="Picture 3"/>
          <p:cNvPicPr>
            <a:picLocks/>
          </p:cNvPicPr>
          <p:nvPr/>
        </p:nvPicPr>
        <p:blipFill>
          <a:blip r:embed="rId6">
            <a:extLst>
              <a:ext uri="{28A0092B-C50C-407E-A947-70E740481C1C}">
                <a14:useLocalDpi xmlns:a14="http://schemas.microsoft.com/office/drawing/2010/main" val="0"/>
              </a:ext>
            </a:extLst>
          </a:blip>
          <a:stretch>
            <a:fillRect/>
          </a:stretch>
        </p:blipFill>
        <p:spPr>
          <a:xfrm>
            <a:off x="9017000" y="6705600"/>
            <a:ext cx="787400" cy="787400"/>
          </a:xfrm>
          <a:prstGeom prst="rect">
            <a:avLst/>
          </a:prstGeom>
          <a:solidFill>
            <a:scrgbClr r="0" g="0" b="0">
              <a:alpha val="0"/>
            </a:scrgbClr>
          </a:solidFill>
        </p:spPr>
      </p:pic>
      <p:sp>
        <p:nvSpPr>
          <p:cNvPr id="5" name="TextBox 4"/>
          <p:cNvSpPr txBox="1"/>
          <p:nvPr/>
        </p:nvSpPr>
        <p:spPr>
          <a:xfrm>
            <a:off x="939800" y="3073400"/>
            <a:ext cx="8128000" cy="4985980"/>
          </a:xfrm>
          <a:prstGeom prst="rect">
            <a:avLst/>
          </a:prstGeom>
          <a:noFill/>
        </p:spPr>
        <p:txBody>
          <a:bodyPr vert="horz" rtlCol="0">
            <a:spAutoFit/>
          </a:bodyPr>
          <a:lstStyle/>
          <a:p>
            <a:endParaRPr lang="en-US" smtClean="0"/>
          </a:p>
          <a:p>
            <a:r>
              <a:rPr lang="en-US" smtClean="0"/>
              <a:t>A</a:t>
            </a:r>
            <a:r>
              <a:rPr lang="en-US" sz="3600" smtClean="0">
                <a:solidFill>
                  <a:srgbClr val="000000"/>
                </a:solidFill>
                <a:latin typeface="Comic Sans MS - 48"/>
              </a:rPr>
              <a:t>lissa tested an electromagnetic system she made.  She wrapped a wire around a battery and a nail.  Different sized nails were used and the number of paper clips the electromagnet picked up was measured by how many paper clips were picked up.</a:t>
            </a:r>
            <a:endParaRPr lang="en-US" sz="3600">
              <a:solidFill>
                <a:srgbClr val="000000"/>
              </a:solidFill>
              <a:latin typeface="Comic Sans MS - 48"/>
            </a:endParaRPr>
          </a:p>
        </p:txBody>
      </p:sp>
      <p:grpSp>
        <p:nvGrpSpPr>
          <p:cNvPr id="10" name="Group 9"/>
          <p:cNvGrpSpPr/>
          <p:nvPr/>
        </p:nvGrpSpPr>
        <p:grpSpPr>
          <a:xfrm>
            <a:off x="9367457" y="3015044"/>
            <a:ext cx="4780343" cy="2210815"/>
            <a:chOff x="9367457" y="3015044"/>
            <a:chExt cx="4780343" cy="2210815"/>
          </a:xfrm>
        </p:grpSpPr>
        <p:grpSp>
          <p:nvGrpSpPr>
            <p:cNvPr id="8" name="Group 7"/>
            <p:cNvGrpSpPr/>
            <p:nvPr/>
          </p:nvGrpSpPr>
          <p:grpSpPr>
            <a:xfrm rot="5400000">
              <a:off x="8559674" y="3822827"/>
              <a:ext cx="2210815" cy="595249"/>
              <a:chOff x="8559674" y="3822827"/>
              <a:chExt cx="2210815" cy="595249"/>
            </a:xfrm>
          </p:grpSpPr>
          <p:pic>
            <p:nvPicPr>
              <p:cNvPr id="6" name="Picture 5"/>
              <p:cNvPicPr>
                <a:picLocks/>
              </p:cNvPicPr>
              <p:nvPr/>
            </p:nvPicPr>
            <p:blipFill>
              <a:blip r:embed="rId7">
                <a:extLst>
                  <a:ext uri="{28A0092B-C50C-407E-A947-70E740481C1C}">
                    <a14:useLocalDpi xmlns:a14="http://schemas.microsoft.com/office/drawing/2010/main" val="0"/>
                  </a:ext>
                </a:extLst>
              </a:blip>
              <a:stretch>
                <a:fillRect/>
              </a:stretch>
            </p:blipFill>
            <p:spPr>
              <a:xfrm>
                <a:off x="8559674" y="3822827"/>
                <a:ext cx="2073656" cy="595249"/>
              </a:xfrm>
              <a:prstGeom prst="rect">
                <a:avLst/>
              </a:prstGeom>
              <a:solidFill>
                <a:scrgbClr r="0" g="0" b="0">
                  <a:alpha val="0"/>
                </a:scrgbClr>
              </a:solidFill>
            </p:spPr>
          </p:pic>
          <p:sp>
            <p:nvSpPr>
              <p:cNvPr id="7" name="TextBox 6"/>
              <p:cNvSpPr txBox="1"/>
              <p:nvPr/>
            </p:nvSpPr>
            <p:spPr>
              <a:xfrm>
                <a:off x="8611489" y="4000374"/>
                <a:ext cx="2159000" cy="246221"/>
              </a:xfrm>
              <a:prstGeom prst="rect">
                <a:avLst/>
              </a:prstGeom>
              <a:noFill/>
            </p:spPr>
            <p:txBody>
              <a:bodyPr vert="horz" rtlCol="0">
                <a:spAutoFit/>
              </a:bodyPr>
              <a:lstStyle/>
              <a:p>
                <a:r>
                  <a:rPr lang="en-US" sz="1000" smtClean="0">
                    <a:solidFill>
                      <a:srgbClr val="000000"/>
                    </a:solidFill>
                    <a:latin typeface="Comic Sans MS - 14"/>
                  </a:rPr>
                  <a:t>Independent Variable</a:t>
                </a:r>
                <a:endParaRPr lang="en-US" sz="1000">
                  <a:solidFill>
                    <a:srgbClr val="000000"/>
                  </a:solidFill>
                  <a:latin typeface="Comic Sans MS - 14"/>
                </a:endParaRPr>
              </a:p>
            </p:txBody>
          </p:sp>
        </p:grpSp>
        <p:sp>
          <p:nvSpPr>
            <p:cNvPr id="9" name="TextBox 8"/>
            <p:cNvSpPr txBox="1"/>
            <p:nvPr/>
          </p:nvSpPr>
          <p:spPr>
            <a:xfrm>
              <a:off x="10337800" y="3860800"/>
              <a:ext cx="3810000" cy="369332"/>
            </a:xfrm>
            <a:prstGeom prst="rect">
              <a:avLst/>
            </a:prstGeom>
            <a:noFill/>
          </p:spPr>
          <p:txBody>
            <a:bodyPr vert="horz" rtlCol="0">
              <a:spAutoFit/>
            </a:bodyPr>
            <a:lstStyle/>
            <a:p>
              <a:r>
                <a:rPr lang="en-US" smtClean="0">
                  <a:solidFill>
                    <a:srgbClr val="000000"/>
                  </a:solidFill>
                  <a:latin typeface="Comic Sans MS - 24"/>
                </a:rPr>
                <a:t>Different sizes of nails</a:t>
              </a:r>
              <a:endParaRPr lang="en-US">
                <a:solidFill>
                  <a:srgbClr val="000000"/>
                </a:solidFill>
                <a:latin typeface="Comic Sans MS - 24"/>
              </a:endParaRPr>
            </a:p>
          </p:txBody>
        </p:sp>
      </p:grpSp>
      <p:grpSp>
        <p:nvGrpSpPr>
          <p:cNvPr id="15" name="Group 14"/>
          <p:cNvGrpSpPr/>
          <p:nvPr/>
        </p:nvGrpSpPr>
        <p:grpSpPr>
          <a:xfrm>
            <a:off x="0" y="5174425"/>
            <a:ext cx="7035800" cy="2590800"/>
            <a:chOff x="0" y="5174425"/>
            <a:chExt cx="7035800" cy="2590800"/>
          </a:xfrm>
        </p:grpSpPr>
        <p:grpSp>
          <p:nvGrpSpPr>
            <p:cNvPr id="13" name="Group 12"/>
            <p:cNvGrpSpPr/>
            <p:nvPr/>
          </p:nvGrpSpPr>
          <p:grpSpPr>
            <a:xfrm rot="16200000">
              <a:off x="-736600" y="6172200"/>
              <a:ext cx="2590800" cy="595249"/>
              <a:chOff x="-736600" y="6172200"/>
              <a:chExt cx="2590800" cy="595249"/>
            </a:xfrm>
          </p:grpSpPr>
          <p:pic>
            <p:nvPicPr>
              <p:cNvPr id="11" name="Picture 10"/>
              <p:cNvPicPr>
                <a:picLocks/>
              </p:cNvPicPr>
              <p:nvPr/>
            </p:nvPicPr>
            <p:blipFill>
              <a:blip r:embed="rId7">
                <a:extLst>
                  <a:ext uri="{28A0092B-C50C-407E-A947-70E740481C1C}">
                    <a14:useLocalDpi xmlns:a14="http://schemas.microsoft.com/office/drawing/2010/main" val="0"/>
                  </a:ext>
                </a:extLst>
              </a:blip>
              <a:stretch>
                <a:fillRect/>
              </a:stretch>
            </p:blipFill>
            <p:spPr>
              <a:xfrm>
                <a:off x="-736600" y="6172200"/>
                <a:ext cx="2073656" cy="595249"/>
              </a:xfrm>
              <a:prstGeom prst="rect">
                <a:avLst/>
              </a:prstGeom>
              <a:solidFill>
                <a:scrgbClr r="0" g="0" b="0">
                  <a:alpha val="0"/>
                </a:scrgbClr>
              </a:solidFill>
            </p:spPr>
          </p:pic>
          <p:sp>
            <p:nvSpPr>
              <p:cNvPr id="12" name="TextBox 11"/>
              <p:cNvSpPr txBox="1"/>
              <p:nvPr/>
            </p:nvSpPr>
            <p:spPr>
              <a:xfrm>
                <a:off x="0" y="6360127"/>
                <a:ext cx="1854200" cy="246221"/>
              </a:xfrm>
              <a:prstGeom prst="rect">
                <a:avLst/>
              </a:prstGeom>
              <a:noFill/>
            </p:spPr>
            <p:txBody>
              <a:bodyPr vert="horz" rtlCol="0">
                <a:spAutoFit/>
              </a:bodyPr>
              <a:lstStyle/>
              <a:p>
                <a:r>
                  <a:rPr lang="en-US" sz="1000" smtClean="0">
                    <a:solidFill>
                      <a:srgbClr val="000000"/>
                    </a:solidFill>
                    <a:latin typeface="Comic Sans MS - 14"/>
                  </a:rPr>
                  <a:t>Dependent Variable</a:t>
                </a:r>
                <a:endParaRPr lang="en-US" sz="1000">
                  <a:solidFill>
                    <a:srgbClr val="000000"/>
                  </a:solidFill>
                  <a:latin typeface="Comic Sans MS - 14"/>
                </a:endParaRPr>
              </a:p>
            </p:txBody>
          </p:sp>
        </p:grpSp>
        <p:sp>
          <p:nvSpPr>
            <p:cNvPr id="14" name="TextBox 13"/>
            <p:cNvSpPr txBox="1"/>
            <p:nvPr/>
          </p:nvSpPr>
          <p:spPr>
            <a:xfrm>
              <a:off x="0" y="6032500"/>
              <a:ext cx="7035800" cy="369332"/>
            </a:xfrm>
            <a:prstGeom prst="rect">
              <a:avLst/>
            </a:prstGeom>
            <a:noFill/>
          </p:spPr>
          <p:txBody>
            <a:bodyPr vert="horz" rtlCol="0">
              <a:spAutoFit/>
            </a:bodyPr>
            <a:lstStyle/>
            <a:p>
              <a:pPr algn="ctr"/>
              <a:r>
                <a:rPr lang="en-US" smtClean="0">
                  <a:solidFill>
                    <a:srgbClr val="000000"/>
                  </a:solidFill>
                  <a:latin typeface="Comic Sans MS - 24"/>
                </a:rPr>
                <a:t>How many paper clips the electromagnet picked up.</a:t>
              </a:r>
              <a:endParaRPr lang="en-US">
                <a:solidFill>
                  <a:srgbClr val="000000"/>
                </a:solidFill>
                <a:latin typeface="Comic Sans MS - 24"/>
              </a:endParaRPr>
            </a:p>
          </p:txBody>
        </p:sp>
      </p:grpSp>
      <p:grpSp>
        <p:nvGrpSpPr>
          <p:cNvPr id="20" name="Group 19"/>
          <p:cNvGrpSpPr/>
          <p:nvPr/>
        </p:nvGrpSpPr>
        <p:grpSpPr>
          <a:xfrm>
            <a:off x="-22797" y="3107611"/>
            <a:ext cx="8277797" cy="2074942"/>
            <a:chOff x="-22797" y="3107611"/>
            <a:chExt cx="8277797" cy="2074942"/>
          </a:xfrm>
        </p:grpSpPr>
        <p:grpSp>
          <p:nvGrpSpPr>
            <p:cNvPr id="18" name="Group 17"/>
            <p:cNvGrpSpPr/>
            <p:nvPr/>
          </p:nvGrpSpPr>
          <p:grpSpPr>
            <a:xfrm>
              <a:off x="-22797" y="3107611"/>
              <a:ext cx="1034907" cy="2074942"/>
              <a:chOff x="-22797" y="3107611"/>
              <a:chExt cx="1034907" cy="2074942"/>
            </a:xfrm>
          </p:grpSpPr>
          <p:pic>
            <p:nvPicPr>
              <p:cNvPr id="16" name="Picture 15"/>
              <p:cNvPicPr>
                <a:picLocks/>
              </p:cNvPicPr>
              <p:nvPr/>
            </p:nvPicPr>
            <p:blipFill>
              <a:blip r:embed="rId7">
                <a:extLst>
                  <a:ext uri="{28A0092B-C50C-407E-A947-70E740481C1C}">
                    <a14:useLocalDpi xmlns:a14="http://schemas.microsoft.com/office/drawing/2010/main" val="0"/>
                  </a:ext>
                </a:extLst>
              </a:blip>
              <a:stretch>
                <a:fillRect/>
              </a:stretch>
            </p:blipFill>
            <p:spPr>
              <a:xfrm rot="16200000">
                <a:off x="-762000" y="3848100"/>
                <a:ext cx="2073656" cy="595249"/>
              </a:xfrm>
              <a:prstGeom prst="rect">
                <a:avLst/>
              </a:prstGeom>
              <a:solidFill>
                <a:scrgbClr r="0" g="0" b="0">
                  <a:alpha val="0"/>
                </a:scrgbClr>
              </a:solidFill>
            </p:spPr>
          </p:pic>
          <p:sp>
            <p:nvSpPr>
              <p:cNvPr id="17" name="TextBox 16"/>
              <p:cNvSpPr txBox="1"/>
              <p:nvPr/>
            </p:nvSpPr>
            <p:spPr>
              <a:xfrm rot="16200000">
                <a:off x="0" y="3873500"/>
                <a:ext cx="1778000" cy="246221"/>
              </a:xfrm>
              <a:prstGeom prst="rect">
                <a:avLst/>
              </a:prstGeom>
              <a:noFill/>
            </p:spPr>
            <p:txBody>
              <a:bodyPr vert="horz" rtlCol="0">
                <a:spAutoFit/>
              </a:bodyPr>
              <a:lstStyle/>
              <a:p>
                <a:r>
                  <a:rPr lang="en-US" sz="1000" smtClean="0">
                    <a:solidFill>
                      <a:srgbClr val="000000"/>
                    </a:solidFill>
                    <a:latin typeface="Comic Sans MS - 14"/>
                  </a:rPr>
                  <a:t>Control Variables</a:t>
                </a:r>
                <a:endParaRPr lang="en-US" sz="1000">
                  <a:solidFill>
                    <a:srgbClr val="000000"/>
                  </a:solidFill>
                  <a:latin typeface="Comic Sans MS - 14"/>
                </a:endParaRPr>
              </a:p>
            </p:txBody>
          </p:sp>
        </p:grpSp>
        <p:sp>
          <p:nvSpPr>
            <p:cNvPr id="19" name="TextBox 18"/>
            <p:cNvSpPr txBox="1"/>
            <p:nvPr/>
          </p:nvSpPr>
          <p:spPr>
            <a:xfrm>
              <a:off x="0" y="3416300"/>
              <a:ext cx="8255000" cy="692497"/>
            </a:xfrm>
            <a:prstGeom prst="rect">
              <a:avLst/>
            </a:prstGeom>
            <a:noFill/>
          </p:spPr>
          <p:txBody>
            <a:bodyPr vert="horz" rtlCol="0">
              <a:spAutoFit/>
            </a:bodyPr>
            <a:lstStyle/>
            <a:p>
              <a:r>
                <a:rPr lang="en-US" sz="1300" b="1" smtClean="0">
                  <a:solidFill>
                    <a:srgbClr val="000000"/>
                  </a:solidFill>
                  <a:latin typeface="Comic Sans MS - 18"/>
                </a:rPr>
                <a:t>Same brand, age and size of battery, same type and length of wire, wire should be wrapped around the nail the same number of times, nails should be exactly alike except for size--What others did you think of?</a:t>
              </a:r>
              <a:endParaRPr lang="en-US" sz="1300" b="1">
                <a:solidFill>
                  <a:srgbClr val="000000"/>
                </a:solidFill>
                <a:latin typeface="Comic Sans MS - 18"/>
              </a:endParaRPr>
            </a:p>
          </p:txBody>
        </p:sp>
      </p:grpSp>
    </p:spTree>
    <p:controls>
      <mc:AlternateContent xmlns:mc="http://schemas.openxmlformats.org/markup-compatibility/2006">
        <mc:Choice xmlns:v="urn:schemas-microsoft-com:vml" Requires="v">
          <p:control spid="3074" name="ShockwaveFlash1" r:id="rId2" imgW="10159920" imgH="1803240"/>
        </mc:Choice>
        <mc:Fallback>
          <p:control name="ShockwaveFlash1" r:id="rId2" imgW="10159920" imgH="1803240">
            <p:pic>
              <p:nvPicPr>
                <p:cNvPr id="0" name="ShockwaveFlash1"/>
                <p:cNvPicPr preferRelativeResize="0">
                  <a:picLocks noChangeArrowheads="1" noChangeShapeType="1"/>
                </p:cNvPicPr>
                <p:nvPr/>
              </p:nvPicPr>
              <p:blipFill>
                <a:blip r:embed="rId8">
                  <a:extLst>
                    <a:ext uri="{28A0092B-C50C-407E-A947-70E740481C1C}">
                      <a14:useLocalDpi xmlns:a14="http://schemas.microsoft.com/office/drawing/2010/main" val="0"/>
                    </a:ext>
                  </a:extLst>
                </a:blip>
                <a:srcRect/>
                <a:stretch>
                  <a:fillRect/>
                </a:stretch>
              </p:blipFill>
              <p:spPr bwMode="auto">
                <a:xfrm>
                  <a:off x="9144000" y="127000"/>
                  <a:ext cx="10160000" cy="18034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3921950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50900" y="546100"/>
            <a:ext cx="8382000" cy="230832"/>
          </a:xfrm>
          <a:prstGeom prst="rect">
            <a:avLst/>
          </a:prstGeom>
          <a:noFill/>
        </p:spPr>
        <p:txBody>
          <a:bodyPr vert="horz" rtlCol="0">
            <a:spAutoFit/>
          </a:bodyPr>
          <a:lstStyle/>
          <a:p>
            <a:pPr algn="ctr"/>
            <a:r>
              <a:rPr lang="en-US" sz="900" b="1" smtClean="0">
                <a:solidFill>
                  <a:srgbClr val="000000"/>
                </a:solidFill>
                <a:latin typeface="Comic Sans MS - 11"/>
              </a:rPr>
              <a:t>Situation 3</a:t>
            </a:r>
            <a:endParaRPr lang="en-US" sz="900" b="1">
              <a:solidFill>
                <a:srgbClr val="000000"/>
              </a:solidFill>
              <a:latin typeface="Comic Sans MS - 11"/>
            </a:endParaRPr>
          </a:p>
        </p:txBody>
      </p:sp>
      <p:pic>
        <p:nvPicPr>
          <p:cNvPr id="3" name="Picture 2">
            <a:hlinkClick r:id="" action="ppaction://hlinkshowjump?jump=firstslide"/>
          </p:cNvPr>
          <p:cNvPicPr>
            <a:picLocks/>
          </p:cNvPicPr>
          <p:nvPr/>
        </p:nvPicPr>
        <p:blipFill>
          <a:blip r:embed="rId5">
            <a:extLst>
              <a:ext uri="{28A0092B-C50C-407E-A947-70E740481C1C}">
                <a14:useLocalDpi xmlns:a14="http://schemas.microsoft.com/office/drawing/2010/main" val="0"/>
              </a:ext>
            </a:extLst>
          </a:blip>
          <a:stretch>
            <a:fillRect/>
          </a:stretch>
        </p:blipFill>
        <p:spPr>
          <a:xfrm>
            <a:off x="9182100" y="190500"/>
            <a:ext cx="736600" cy="736600"/>
          </a:xfrm>
          <a:prstGeom prst="rect">
            <a:avLst/>
          </a:prstGeom>
          <a:solidFill>
            <a:scrgbClr r="0" g="0" b="0">
              <a:alpha val="0"/>
            </a:scrgbClr>
          </a:solidFill>
        </p:spPr>
      </p:pic>
      <p:pic>
        <p:nvPicPr>
          <p:cNvPr id="4" name="Picture 3"/>
          <p:cNvPicPr>
            <a:picLocks/>
          </p:cNvPicPr>
          <p:nvPr/>
        </p:nvPicPr>
        <p:blipFill>
          <a:blip r:embed="rId6">
            <a:extLst>
              <a:ext uri="{28A0092B-C50C-407E-A947-70E740481C1C}">
                <a14:useLocalDpi xmlns:a14="http://schemas.microsoft.com/office/drawing/2010/main" val="0"/>
              </a:ext>
            </a:extLst>
          </a:blip>
          <a:stretch>
            <a:fillRect/>
          </a:stretch>
        </p:blipFill>
        <p:spPr>
          <a:xfrm>
            <a:off x="9309100" y="6972300"/>
            <a:ext cx="787400" cy="787400"/>
          </a:xfrm>
          <a:prstGeom prst="rect">
            <a:avLst/>
          </a:prstGeom>
          <a:solidFill>
            <a:scrgbClr r="0" g="0" b="0">
              <a:alpha val="0"/>
            </a:scrgbClr>
          </a:solidFill>
        </p:spPr>
      </p:pic>
      <p:grpSp>
        <p:nvGrpSpPr>
          <p:cNvPr id="9" name="Group 8"/>
          <p:cNvGrpSpPr/>
          <p:nvPr/>
        </p:nvGrpSpPr>
        <p:grpSpPr>
          <a:xfrm>
            <a:off x="9367457" y="2773744"/>
            <a:ext cx="5110543" cy="2210815"/>
            <a:chOff x="9367457" y="2773744"/>
            <a:chExt cx="5110543" cy="2210815"/>
          </a:xfrm>
        </p:grpSpPr>
        <p:grpSp>
          <p:nvGrpSpPr>
            <p:cNvPr id="7" name="Group 6"/>
            <p:cNvGrpSpPr/>
            <p:nvPr/>
          </p:nvGrpSpPr>
          <p:grpSpPr>
            <a:xfrm rot="5400000">
              <a:off x="8559674" y="3581527"/>
              <a:ext cx="2210815" cy="595249"/>
              <a:chOff x="8559674" y="3581527"/>
              <a:chExt cx="2210815" cy="595249"/>
            </a:xfrm>
          </p:grpSpPr>
          <p:pic>
            <p:nvPicPr>
              <p:cNvPr id="5" name="Picture 4"/>
              <p:cNvPicPr>
                <a:picLocks/>
              </p:cNvPicPr>
              <p:nvPr/>
            </p:nvPicPr>
            <p:blipFill>
              <a:blip r:embed="rId7">
                <a:extLst>
                  <a:ext uri="{28A0092B-C50C-407E-A947-70E740481C1C}">
                    <a14:useLocalDpi xmlns:a14="http://schemas.microsoft.com/office/drawing/2010/main" val="0"/>
                  </a:ext>
                </a:extLst>
              </a:blip>
              <a:stretch>
                <a:fillRect/>
              </a:stretch>
            </p:blipFill>
            <p:spPr>
              <a:xfrm>
                <a:off x="8559674" y="3581527"/>
                <a:ext cx="2073656" cy="595249"/>
              </a:xfrm>
              <a:prstGeom prst="rect">
                <a:avLst/>
              </a:prstGeom>
              <a:solidFill>
                <a:scrgbClr r="0" g="0" b="0">
                  <a:alpha val="0"/>
                </a:scrgbClr>
              </a:solidFill>
            </p:spPr>
          </p:pic>
          <p:sp>
            <p:nvSpPr>
              <p:cNvPr id="6" name="TextBox 5"/>
              <p:cNvSpPr txBox="1"/>
              <p:nvPr/>
            </p:nvSpPr>
            <p:spPr>
              <a:xfrm>
                <a:off x="8611489" y="3759074"/>
                <a:ext cx="2159000" cy="246221"/>
              </a:xfrm>
              <a:prstGeom prst="rect">
                <a:avLst/>
              </a:prstGeom>
              <a:noFill/>
            </p:spPr>
            <p:txBody>
              <a:bodyPr vert="horz" rtlCol="0">
                <a:spAutoFit/>
              </a:bodyPr>
              <a:lstStyle/>
              <a:p>
                <a:r>
                  <a:rPr lang="en-US" sz="1000" smtClean="0">
                    <a:solidFill>
                      <a:srgbClr val="000000"/>
                    </a:solidFill>
                    <a:latin typeface="Comic Sans MS - 14"/>
                  </a:rPr>
                  <a:t>Independent Variable</a:t>
                </a:r>
                <a:endParaRPr lang="en-US" sz="1000">
                  <a:solidFill>
                    <a:srgbClr val="000000"/>
                  </a:solidFill>
                  <a:latin typeface="Comic Sans MS - 14"/>
                </a:endParaRPr>
              </a:p>
            </p:txBody>
          </p:sp>
        </p:grpSp>
        <p:sp>
          <p:nvSpPr>
            <p:cNvPr id="8" name="TextBox 7"/>
            <p:cNvSpPr txBox="1"/>
            <p:nvPr/>
          </p:nvSpPr>
          <p:spPr>
            <a:xfrm>
              <a:off x="10439400" y="3619500"/>
              <a:ext cx="4038600" cy="369332"/>
            </a:xfrm>
            <a:prstGeom prst="rect">
              <a:avLst/>
            </a:prstGeom>
            <a:noFill/>
          </p:spPr>
          <p:txBody>
            <a:bodyPr vert="horz" rtlCol="0">
              <a:spAutoFit/>
            </a:bodyPr>
            <a:lstStyle/>
            <a:p>
              <a:r>
                <a:rPr lang="en-US" smtClean="0">
                  <a:solidFill>
                    <a:srgbClr val="000000"/>
                  </a:solidFill>
                  <a:latin typeface="Comic Sans MS - 24"/>
                </a:rPr>
                <a:t>Different brands of fans</a:t>
              </a:r>
              <a:endParaRPr lang="en-US">
                <a:solidFill>
                  <a:srgbClr val="000000"/>
                </a:solidFill>
                <a:latin typeface="Comic Sans MS - 24"/>
              </a:endParaRPr>
            </a:p>
          </p:txBody>
        </p:sp>
      </p:grpSp>
      <p:grpSp>
        <p:nvGrpSpPr>
          <p:cNvPr id="14" name="Group 13"/>
          <p:cNvGrpSpPr/>
          <p:nvPr/>
        </p:nvGrpSpPr>
        <p:grpSpPr>
          <a:xfrm>
            <a:off x="0" y="2485311"/>
            <a:ext cx="4800600" cy="2074942"/>
            <a:chOff x="0" y="2485311"/>
            <a:chExt cx="4800600" cy="2074942"/>
          </a:xfrm>
        </p:grpSpPr>
        <p:grpSp>
          <p:nvGrpSpPr>
            <p:cNvPr id="12" name="Group 11"/>
            <p:cNvGrpSpPr/>
            <p:nvPr/>
          </p:nvGrpSpPr>
          <p:grpSpPr>
            <a:xfrm>
              <a:off x="53403" y="2485311"/>
              <a:ext cx="958707" cy="2074942"/>
              <a:chOff x="53403" y="2485311"/>
              <a:chExt cx="958707" cy="2074942"/>
            </a:xfrm>
          </p:grpSpPr>
          <p:pic>
            <p:nvPicPr>
              <p:cNvPr id="10" name="Picture 9"/>
              <p:cNvPicPr>
                <a:picLocks/>
              </p:cNvPicPr>
              <p:nvPr/>
            </p:nvPicPr>
            <p:blipFill>
              <a:blip r:embed="rId7">
                <a:extLst>
                  <a:ext uri="{28A0092B-C50C-407E-A947-70E740481C1C}">
                    <a14:useLocalDpi xmlns:a14="http://schemas.microsoft.com/office/drawing/2010/main" val="0"/>
                  </a:ext>
                </a:extLst>
              </a:blip>
              <a:stretch>
                <a:fillRect/>
              </a:stretch>
            </p:blipFill>
            <p:spPr>
              <a:xfrm rot="16200000">
                <a:off x="-685800" y="3225800"/>
                <a:ext cx="2073656" cy="595249"/>
              </a:xfrm>
              <a:prstGeom prst="rect">
                <a:avLst/>
              </a:prstGeom>
              <a:solidFill>
                <a:scrgbClr r="0" g="0" b="0">
                  <a:alpha val="0"/>
                </a:scrgbClr>
              </a:solidFill>
            </p:spPr>
          </p:pic>
          <p:sp>
            <p:nvSpPr>
              <p:cNvPr id="11" name="TextBox 10"/>
              <p:cNvSpPr txBox="1"/>
              <p:nvPr/>
            </p:nvSpPr>
            <p:spPr>
              <a:xfrm rot="16200000">
                <a:off x="0" y="3251200"/>
                <a:ext cx="1778000" cy="246221"/>
              </a:xfrm>
              <a:prstGeom prst="rect">
                <a:avLst/>
              </a:prstGeom>
              <a:noFill/>
            </p:spPr>
            <p:txBody>
              <a:bodyPr vert="horz" rtlCol="0">
                <a:spAutoFit/>
              </a:bodyPr>
              <a:lstStyle/>
              <a:p>
                <a:r>
                  <a:rPr lang="en-US" sz="1000" smtClean="0">
                    <a:solidFill>
                      <a:srgbClr val="000000"/>
                    </a:solidFill>
                    <a:latin typeface="Comic Sans MS - 14"/>
                  </a:rPr>
                  <a:t>Control Variables</a:t>
                </a:r>
                <a:endParaRPr lang="en-US" sz="1000">
                  <a:solidFill>
                    <a:srgbClr val="000000"/>
                  </a:solidFill>
                  <a:latin typeface="Comic Sans MS - 14"/>
                </a:endParaRPr>
              </a:p>
            </p:txBody>
          </p:sp>
        </p:grpSp>
        <p:sp>
          <p:nvSpPr>
            <p:cNvPr id="13" name="TextBox 12"/>
            <p:cNvSpPr txBox="1"/>
            <p:nvPr/>
          </p:nvSpPr>
          <p:spPr>
            <a:xfrm>
              <a:off x="0" y="2489200"/>
              <a:ext cx="4800600" cy="1384995"/>
            </a:xfrm>
            <a:prstGeom prst="rect">
              <a:avLst/>
            </a:prstGeom>
            <a:noFill/>
          </p:spPr>
          <p:txBody>
            <a:bodyPr vert="horz" rtlCol="0">
              <a:spAutoFit/>
            </a:bodyPr>
            <a:lstStyle/>
            <a:p>
              <a:r>
                <a:rPr lang="en-US" sz="1200" smtClean="0">
                  <a:solidFill>
                    <a:srgbClr val="000000"/>
                  </a:solidFill>
                  <a:latin typeface="Comic Sans MS - 16"/>
                </a:rPr>
                <a:t>Fans should be:</a:t>
              </a:r>
            </a:p>
            <a:p>
              <a:r>
                <a:rPr lang="en-US" sz="1200" smtClean="0">
                  <a:solidFill>
                    <a:srgbClr val="000000"/>
                  </a:solidFill>
                  <a:latin typeface="Comic Sans MS - 16"/>
                </a:rPr>
                <a:t> same voltage</a:t>
              </a:r>
            </a:p>
            <a:p>
              <a:r>
                <a:rPr lang="en-US" sz="1200" smtClean="0">
                  <a:solidFill>
                    <a:srgbClr val="000000"/>
                  </a:solidFill>
                  <a:latin typeface="Comic Sans MS - 16"/>
                </a:rPr>
                <a:t>same number of blades </a:t>
              </a:r>
            </a:p>
            <a:p>
              <a:r>
                <a:rPr lang="en-US" sz="1200" smtClean="0">
                  <a:solidFill>
                    <a:srgbClr val="000000"/>
                  </a:solidFill>
                  <a:latin typeface="Comic Sans MS - 16"/>
                </a:rPr>
                <a:t>tested from same distance and number of times</a:t>
              </a:r>
            </a:p>
            <a:p>
              <a:r>
                <a:rPr lang="en-US" sz="1200" smtClean="0">
                  <a:solidFill>
                    <a:srgbClr val="000000"/>
                  </a:solidFill>
                  <a:latin typeface="Comic Sans MS - 16"/>
                </a:rPr>
                <a:t>tested from same setting</a:t>
              </a:r>
            </a:p>
            <a:p>
              <a:r>
                <a:rPr lang="en-US" sz="1200" smtClean="0">
                  <a:solidFill>
                    <a:srgbClr val="000000"/>
                  </a:solidFill>
                  <a:latin typeface="Comic Sans MS - 16"/>
                </a:rPr>
                <a:t>fan blade should have same diameter</a:t>
              </a:r>
            </a:p>
            <a:p>
              <a:r>
                <a:rPr lang="en-US" sz="1200" smtClean="0">
                  <a:solidFill>
                    <a:srgbClr val="000000"/>
                  </a:solidFill>
                  <a:latin typeface="Comic Sans MS - 16"/>
                </a:rPr>
                <a:t>What other variables can you think of to control?</a:t>
              </a:r>
              <a:endParaRPr lang="en-US" sz="1200">
                <a:solidFill>
                  <a:srgbClr val="000000"/>
                </a:solidFill>
                <a:latin typeface="Comic Sans MS - 16"/>
              </a:endParaRPr>
            </a:p>
          </p:txBody>
        </p:sp>
      </p:grpSp>
      <p:sp>
        <p:nvSpPr>
          <p:cNvPr id="15" name="TextBox 14"/>
          <p:cNvSpPr txBox="1"/>
          <p:nvPr/>
        </p:nvSpPr>
        <p:spPr>
          <a:xfrm>
            <a:off x="1028700" y="4127500"/>
            <a:ext cx="8331200" cy="1338828"/>
          </a:xfrm>
          <a:prstGeom prst="rect">
            <a:avLst/>
          </a:prstGeom>
          <a:noFill/>
        </p:spPr>
        <p:txBody>
          <a:bodyPr vert="horz" rtlCol="0">
            <a:spAutoFit/>
          </a:bodyPr>
          <a:lstStyle/>
          <a:p>
            <a:r>
              <a:rPr lang="en-US" sz="2700" smtClean="0">
                <a:solidFill>
                  <a:srgbClr val="000000"/>
                </a:solidFill>
                <a:latin typeface="Comic Sans MS - 36"/>
              </a:rPr>
              <a:t>Pete wanted to find out which brand of fan would produce the greatest amount of wind force.  He used a wind gauge to measure wind speed.  </a:t>
            </a:r>
            <a:endParaRPr lang="en-US" sz="2700">
              <a:solidFill>
                <a:srgbClr val="000000"/>
              </a:solidFill>
              <a:latin typeface="Comic Sans MS - 36"/>
            </a:endParaRPr>
          </a:p>
        </p:txBody>
      </p:sp>
      <p:grpSp>
        <p:nvGrpSpPr>
          <p:cNvPr id="20" name="Group 19"/>
          <p:cNvGrpSpPr/>
          <p:nvPr/>
        </p:nvGrpSpPr>
        <p:grpSpPr>
          <a:xfrm>
            <a:off x="0" y="4685475"/>
            <a:ext cx="3479800" cy="2654300"/>
            <a:chOff x="0" y="4685475"/>
            <a:chExt cx="3479800" cy="2654300"/>
          </a:xfrm>
        </p:grpSpPr>
        <p:grpSp>
          <p:nvGrpSpPr>
            <p:cNvPr id="18" name="Group 17"/>
            <p:cNvGrpSpPr/>
            <p:nvPr/>
          </p:nvGrpSpPr>
          <p:grpSpPr>
            <a:xfrm rot="16200000">
              <a:off x="-800100" y="5715000"/>
              <a:ext cx="2654300" cy="595249"/>
              <a:chOff x="-800100" y="5715000"/>
              <a:chExt cx="2654300" cy="595249"/>
            </a:xfrm>
          </p:grpSpPr>
          <p:pic>
            <p:nvPicPr>
              <p:cNvPr id="16" name="Picture 15"/>
              <p:cNvPicPr>
                <a:picLocks/>
              </p:cNvPicPr>
              <p:nvPr/>
            </p:nvPicPr>
            <p:blipFill>
              <a:blip r:embed="rId7">
                <a:extLst>
                  <a:ext uri="{28A0092B-C50C-407E-A947-70E740481C1C}">
                    <a14:useLocalDpi xmlns:a14="http://schemas.microsoft.com/office/drawing/2010/main" val="0"/>
                  </a:ext>
                </a:extLst>
              </a:blip>
              <a:stretch>
                <a:fillRect/>
              </a:stretch>
            </p:blipFill>
            <p:spPr>
              <a:xfrm>
                <a:off x="-800100" y="5715000"/>
                <a:ext cx="2073656" cy="595249"/>
              </a:xfrm>
              <a:prstGeom prst="rect">
                <a:avLst/>
              </a:prstGeom>
              <a:solidFill>
                <a:scrgbClr r="0" g="0" b="0">
                  <a:alpha val="0"/>
                </a:scrgbClr>
              </a:solidFill>
            </p:spPr>
          </p:pic>
          <p:sp>
            <p:nvSpPr>
              <p:cNvPr id="17" name="TextBox 16"/>
              <p:cNvSpPr txBox="1"/>
              <p:nvPr/>
            </p:nvSpPr>
            <p:spPr>
              <a:xfrm>
                <a:off x="0" y="5902927"/>
                <a:ext cx="1854200" cy="246221"/>
              </a:xfrm>
              <a:prstGeom prst="rect">
                <a:avLst/>
              </a:prstGeom>
              <a:noFill/>
            </p:spPr>
            <p:txBody>
              <a:bodyPr vert="horz" rtlCol="0">
                <a:spAutoFit/>
              </a:bodyPr>
              <a:lstStyle/>
              <a:p>
                <a:r>
                  <a:rPr lang="en-US" sz="1000" smtClean="0">
                    <a:solidFill>
                      <a:srgbClr val="000000"/>
                    </a:solidFill>
                    <a:latin typeface="Comic Sans MS - 14"/>
                  </a:rPr>
                  <a:t>Dependent Variable</a:t>
                </a:r>
                <a:endParaRPr lang="en-US" sz="1000">
                  <a:solidFill>
                    <a:srgbClr val="000000"/>
                  </a:solidFill>
                  <a:latin typeface="Comic Sans MS - 14"/>
                </a:endParaRPr>
              </a:p>
            </p:txBody>
          </p:sp>
        </p:grpSp>
        <p:sp>
          <p:nvSpPr>
            <p:cNvPr id="19" name="TextBox 18"/>
            <p:cNvSpPr txBox="1"/>
            <p:nvPr/>
          </p:nvSpPr>
          <p:spPr>
            <a:xfrm>
              <a:off x="0" y="5791200"/>
              <a:ext cx="3479800" cy="369332"/>
            </a:xfrm>
            <a:prstGeom prst="rect">
              <a:avLst/>
            </a:prstGeom>
            <a:noFill/>
          </p:spPr>
          <p:txBody>
            <a:bodyPr vert="horz" rtlCol="0">
              <a:spAutoFit/>
            </a:bodyPr>
            <a:lstStyle/>
            <a:p>
              <a:r>
                <a:rPr lang="en-US" smtClean="0">
                  <a:solidFill>
                    <a:srgbClr val="000000"/>
                  </a:solidFill>
                  <a:latin typeface="Comic Sans MS - 24"/>
                </a:rPr>
                <a:t>Amount of wind force</a:t>
              </a:r>
              <a:endParaRPr lang="en-US">
                <a:solidFill>
                  <a:srgbClr val="000000"/>
                </a:solidFill>
                <a:latin typeface="Comic Sans MS - 24"/>
              </a:endParaRPr>
            </a:p>
          </p:txBody>
        </p:sp>
      </p:grpSp>
    </p:spTree>
    <p:controls>
      <mc:AlternateContent xmlns:mc="http://schemas.openxmlformats.org/markup-compatibility/2006">
        <mc:Choice xmlns:v="urn:schemas-microsoft-com:vml" Requires="v">
          <p:control spid="4098" name="ShockwaveFlash1" r:id="rId2" imgW="10159920" imgH="1803240"/>
        </mc:Choice>
        <mc:Fallback>
          <p:control name="ShockwaveFlash1" r:id="rId2" imgW="10159920" imgH="1803240">
            <p:pic>
              <p:nvPicPr>
                <p:cNvPr id="0" name="ShockwaveFlash1"/>
                <p:cNvPicPr preferRelativeResize="0">
                  <a:picLocks noChangeArrowheads="1" noChangeShapeType="1"/>
                </p:cNvPicPr>
                <p:nvPr/>
              </p:nvPicPr>
              <p:blipFill>
                <a:blip r:embed="rId8">
                  <a:extLst>
                    <a:ext uri="{28A0092B-C50C-407E-A947-70E740481C1C}">
                      <a14:useLocalDpi xmlns:a14="http://schemas.microsoft.com/office/drawing/2010/main" val="0"/>
                    </a:ext>
                  </a:extLst>
                </a:blip>
                <a:srcRect/>
                <a:stretch>
                  <a:fillRect/>
                </a:stretch>
              </p:blipFill>
              <p:spPr bwMode="auto">
                <a:xfrm>
                  <a:off x="9144000" y="127000"/>
                  <a:ext cx="10160000" cy="18034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1434088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800100" y="469900"/>
            <a:ext cx="8382000" cy="246221"/>
          </a:xfrm>
          <a:prstGeom prst="rect">
            <a:avLst/>
          </a:prstGeom>
          <a:noFill/>
        </p:spPr>
        <p:txBody>
          <a:bodyPr vert="horz" rtlCol="0">
            <a:spAutoFit/>
          </a:bodyPr>
          <a:lstStyle/>
          <a:p>
            <a:pPr algn="ctr"/>
            <a:r>
              <a:rPr lang="en-US" sz="1000" b="1" smtClean="0">
                <a:solidFill>
                  <a:srgbClr val="000000"/>
                </a:solidFill>
                <a:latin typeface="System - 13"/>
              </a:rPr>
              <a:t>Situation 4</a:t>
            </a:r>
            <a:endParaRPr lang="en-US" sz="1000" b="1">
              <a:solidFill>
                <a:srgbClr val="000000"/>
              </a:solidFill>
              <a:latin typeface="System - 13"/>
            </a:endParaRPr>
          </a:p>
        </p:txBody>
      </p:sp>
      <p:pic>
        <p:nvPicPr>
          <p:cNvPr id="3" name="Picture 2">
            <a:hlinkClick r:id="" action="ppaction://hlinkshowjump?jump=firstslide"/>
          </p:cNvPr>
          <p:cNvPicPr>
            <a:picLocks/>
          </p:cNvPicPr>
          <p:nvPr/>
        </p:nvPicPr>
        <p:blipFill>
          <a:blip r:embed="rId5">
            <a:extLst>
              <a:ext uri="{28A0092B-C50C-407E-A947-70E740481C1C}">
                <a14:useLocalDpi xmlns:a14="http://schemas.microsoft.com/office/drawing/2010/main" val="0"/>
              </a:ext>
            </a:extLst>
          </a:blip>
          <a:stretch>
            <a:fillRect/>
          </a:stretch>
        </p:blipFill>
        <p:spPr>
          <a:xfrm>
            <a:off x="9182100" y="190500"/>
            <a:ext cx="736600" cy="736600"/>
          </a:xfrm>
          <a:prstGeom prst="rect">
            <a:avLst/>
          </a:prstGeom>
          <a:solidFill>
            <a:scrgbClr r="0" g="0" b="0">
              <a:alpha val="0"/>
            </a:scrgbClr>
          </a:solidFill>
        </p:spPr>
      </p:pic>
      <p:pic>
        <p:nvPicPr>
          <p:cNvPr id="4" name="Picture 3"/>
          <p:cNvPicPr>
            <a:picLocks/>
          </p:cNvPicPr>
          <p:nvPr/>
        </p:nvPicPr>
        <p:blipFill>
          <a:blip r:embed="rId6">
            <a:extLst>
              <a:ext uri="{28A0092B-C50C-407E-A947-70E740481C1C}">
                <a14:useLocalDpi xmlns:a14="http://schemas.microsoft.com/office/drawing/2010/main" val="0"/>
              </a:ext>
            </a:extLst>
          </a:blip>
          <a:stretch>
            <a:fillRect/>
          </a:stretch>
        </p:blipFill>
        <p:spPr>
          <a:xfrm>
            <a:off x="9309100" y="6972300"/>
            <a:ext cx="787400" cy="787400"/>
          </a:xfrm>
          <a:prstGeom prst="rect">
            <a:avLst/>
          </a:prstGeom>
          <a:solidFill>
            <a:scrgbClr r="0" g="0" b="0">
              <a:alpha val="0"/>
            </a:scrgbClr>
          </a:solidFill>
        </p:spPr>
      </p:pic>
      <p:sp>
        <p:nvSpPr>
          <p:cNvPr id="5" name="TextBox 4"/>
          <p:cNvSpPr txBox="1"/>
          <p:nvPr/>
        </p:nvSpPr>
        <p:spPr>
          <a:xfrm>
            <a:off x="1016000" y="4165600"/>
            <a:ext cx="8331200" cy="2031325"/>
          </a:xfrm>
          <a:prstGeom prst="rect">
            <a:avLst/>
          </a:prstGeom>
          <a:noFill/>
        </p:spPr>
        <p:txBody>
          <a:bodyPr vert="horz" rtlCol="0">
            <a:spAutoFit/>
          </a:bodyPr>
          <a:lstStyle/>
          <a:p>
            <a:endParaRPr lang="en-US" smtClean="0"/>
          </a:p>
          <a:p>
            <a:pPr algn="ctr"/>
            <a:r>
              <a:rPr lang="en-US" smtClean="0"/>
              <a:t>D</a:t>
            </a:r>
            <a:r>
              <a:rPr lang="en-US" sz="3600" smtClean="0">
                <a:solidFill>
                  <a:srgbClr val="000000"/>
                </a:solidFill>
                <a:latin typeface="Comic Sans MS - 48"/>
              </a:rPr>
              <a:t>oes the height from which an egg is dropped effect the size of the egg's splatter?</a:t>
            </a:r>
            <a:endParaRPr lang="en-US" sz="3600">
              <a:solidFill>
                <a:srgbClr val="000000"/>
              </a:solidFill>
              <a:latin typeface="Comic Sans MS - 48"/>
            </a:endParaRPr>
          </a:p>
        </p:txBody>
      </p:sp>
      <p:grpSp>
        <p:nvGrpSpPr>
          <p:cNvPr id="10" name="Group 9"/>
          <p:cNvGrpSpPr/>
          <p:nvPr/>
        </p:nvGrpSpPr>
        <p:grpSpPr>
          <a:xfrm>
            <a:off x="9608757" y="2900744"/>
            <a:ext cx="6266243" cy="2210815"/>
            <a:chOff x="9608757" y="2900744"/>
            <a:chExt cx="6266243" cy="2210815"/>
          </a:xfrm>
        </p:grpSpPr>
        <p:grpSp>
          <p:nvGrpSpPr>
            <p:cNvPr id="8" name="Group 7"/>
            <p:cNvGrpSpPr/>
            <p:nvPr/>
          </p:nvGrpSpPr>
          <p:grpSpPr>
            <a:xfrm rot="5400000">
              <a:off x="8800974" y="3708527"/>
              <a:ext cx="2210815" cy="595249"/>
              <a:chOff x="8800974" y="3708527"/>
              <a:chExt cx="2210815" cy="595249"/>
            </a:xfrm>
          </p:grpSpPr>
          <p:pic>
            <p:nvPicPr>
              <p:cNvPr id="6" name="Picture 5"/>
              <p:cNvPicPr>
                <a:picLocks/>
              </p:cNvPicPr>
              <p:nvPr/>
            </p:nvPicPr>
            <p:blipFill>
              <a:blip r:embed="rId7">
                <a:extLst>
                  <a:ext uri="{28A0092B-C50C-407E-A947-70E740481C1C}">
                    <a14:useLocalDpi xmlns:a14="http://schemas.microsoft.com/office/drawing/2010/main" val="0"/>
                  </a:ext>
                </a:extLst>
              </a:blip>
              <a:stretch>
                <a:fillRect/>
              </a:stretch>
            </p:blipFill>
            <p:spPr>
              <a:xfrm>
                <a:off x="8800974" y="3708527"/>
                <a:ext cx="2073656" cy="595249"/>
              </a:xfrm>
              <a:prstGeom prst="rect">
                <a:avLst/>
              </a:prstGeom>
              <a:solidFill>
                <a:scrgbClr r="0" g="0" b="0">
                  <a:alpha val="0"/>
                </a:scrgbClr>
              </a:solidFill>
            </p:spPr>
          </p:pic>
          <p:sp>
            <p:nvSpPr>
              <p:cNvPr id="7" name="TextBox 6"/>
              <p:cNvSpPr txBox="1"/>
              <p:nvPr/>
            </p:nvSpPr>
            <p:spPr>
              <a:xfrm>
                <a:off x="8852789" y="3886074"/>
                <a:ext cx="2159000" cy="246221"/>
              </a:xfrm>
              <a:prstGeom prst="rect">
                <a:avLst/>
              </a:prstGeom>
              <a:noFill/>
            </p:spPr>
            <p:txBody>
              <a:bodyPr vert="horz" rtlCol="0">
                <a:spAutoFit/>
              </a:bodyPr>
              <a:lstStyle/>
              <a:p>
                <a:r>
                  <a:rPr lang="en-US" sz="1000" smtClean="0">
                    <a:solidFill>
                      <a:srgbClr val="000000"/>
                    </a:solidFill>
                    <a:latin typeface="Comic Sans MS - 14"/>
                  </a:rPr>
                  <a:t>Independent Variable</a:t>
                </a:r>
                <a:endParaRPr lang="en-US" sz="1000">
                  <a:solidFill>
                    <a:srgbClr val="000000"/>
                  </a:solidFill>
                  <a:latin typeface="Comic Sans MS - 14"/>
                </a:endParaRPr>
              </a:p>
            </p:txBody>
          </p:sp>
        </p:grpSp>
        <p:sp>
          <p:nvSpPr>
            <p:cNvPr id="9" name="TextBox 8"/>
            <p:cNvSpPr txBox="1"/>
            <p:nvPr/>
          </p:nvSpPr>
          <p:spPr>
            <a:xfrm>
              <a:off x="10312400" y="3670300"/>
              <a:ext cx="5562600" cy="369332"/>
            </a:xfrm>
            <a:prstGeom prst="rect">
              <a:avLst/>
            </a:prstGeom>
            <a:noFill/>
          </p:spPr>
          <p:txBody>
            <a:bodyPr vert="horz" rtlCol="0">
              <a:spAutoFit/>
            </a:bodyPr>
            <a:lstStyle/>
            <a:p>
              <a:r>
                <a:rPr lang="en-US" smtClean="0">
                  <a:solidFill>
                    <a:srgbClr val="000000"/>
                  </a:solidFill>
                  <a:latin typeface="Comic Sans MS - 24"/>
                </a:rPr>
                <a:t>Height from which an egg is dropped</a:t>
              </a:r>
              <a:endParaRPr lang="en-US">
                <a:solidFill>
                  <a:srgbClr val="000000"/>
                </a:solidFill>
                <a:latin typeface="Comic Sans MS - 24"/>
              </a:endParaRPr>
            </a:p>
          </p:txBody>
        </p:sp>
      </p:grpSp>
      <p:grpSp>
        <p:nvGrpSpPr>
          <p:cNvPr id="15" name="Group 14"/>
          <p:cNvGrpSpPr/>
          <p:nvPr/>
        </p:nvGrpSpPr>
        <p:grpSpPr>
          <a:xfrm>
            <a:off x="0" y="4761675"/>
            <a:ext cx="4165600" cy="2628900"/>
            <a:chOff x="0" y="4761675"/>
            <a:chExt cx="4165600" cy="2628900"/>
          </a:xfrm>
        </p:grpSpPr>
        <p:grpSp>
          <p:nvGrpSpPr>
            <p:cNvPr id="13" name="Group 12"/>
            <p:cNvGrpSpPr/>
            <p:nvPr/>
          </p:nvGrpSpPr>
          <p:grpSpPr>
            <a:xfrm rot="16200000">
              <a:off x="-774700" y="5778500"/>
              <a:ext cx="2628900" cy="595249"/>
              <a:chOff x="-774700" y="5778500"/>
              <a:chExt cx="2628900" cy="595249"/>
            </a:xfrm>
          </p:grpSpPr>
          <p:pic>
            <p:nvPicPr>
              <p:cNvPr id="11" name="Picture 10"/>
              <p:cNvPicPr>
                <a:picLocks/>
              </p:cNvPicPr>
              <p:nvPr/>
            </p:nvPicPr>
            <p:blipFill>
              <a:blip r:embed="rId7">
                <a:extLst>
                  <a:ext uri="{28A0092B-C50C-407E-A947-70E740481C1C}">
                    <a14:useLocalDpi xmlns:a14="http://schemas.microsoft.com/office/drawing/2010/main" val="0"/>
                  </a:ext>
                </a:extLst>
              </a:blip>
              <a:stretch>
                <a:fillRect/>
              </a:stretch>
            </p:blipFill>
            <p:spPr>
              <a:xfrm>
                <a:off x="-774700" y="5778500"/>
                <a:ext cx="2073656" cy="595249"/>
              </a:xfrm>
              <a:prstGeom prst="rect">
                <a:avLst/>
              </a:prstGeom>
              <a:solidFill>
                <a:scrgbClr r="0" g="0" b="0">
                  <a:alpha val="0"/>
                </a:scrgbClr>
              </a:solidFill>
            </p:spPr>
          </p:pic>
          <p:sp>
            <p:nvSpPr>
              <p:cNvPr id="12" name="TextBox 11"/>
              <p:cNvSpPr txBox="1"/>
              <p:nvPr/>
            </p:nvSpPr>
            <p:spPr>
              <a:xfrm>
                <a:off x="0" y="5966427"/>
                <a:ext cx="1854200" cy="246221"/>
              </a:xfrm>
              <a:prstGeom prst="rect">
                <a:avLst/>
              </a:prstGeom>
              <a:noFill/>
            </p:spPr>
            <p:txBody>
              <a:bodyPr vert="horz" rtlCol="0">
                <a:spAutoFit/>
              </a:bodyPr>
              <a:lstStyle/>
              <a:p>
                <a:r>
                  <a:rPr lang="en-US" sz="1000" smtClean="0">
                    <a:solidFill>
                      <a:srgbClr val="000000"/>
                    </a:solidFill>
                    <a:latin typeface="Comic Sans MS - 14"/>
                  </a:rPr>
                  <a:t>Dependent Variable</a:t>
                </a:r>
                <a:endParaRPr lang="en-US" sz="1000">
                  <a:solidFill>
                    <a:srgbClr val="000000"/>
                  </a:solidFill>
                  <a:latin typeface="Comic Sans MS - 14"/>
                </a:endParaRPr>
              </a:p>
            </p:txBody>
          </p:sp>
        </p:grpSp>
        <p:sp>
          <p:nvSpPr>
            <p:cNvPr id="14" name="TextBox 13"/>
            <p:cNvSpPr txBox="1"/>
            <p:nvPr/>
          </p:nvSpPr>
          <p:spPr>
            <a:xfrm>
              <a:off x="0" y="6045200"/>
              <a:ext cx="4165600" cy="369332"/>
            </a:xfrm>
            <a:prstGeom prst="rect">
              <a:avLst/>
            </a:prstGeom>
            <a:noFill/>
          </p:spPr>
          <p:txBody>
            <a:bodyPr vert="horz" rtlCol="0">
              <a:spAutoFit/>
            </a:bodyPr>
            <a:lstStyle/>
            <a:p>
              <a:r>
                <a:rPr lang="en-US" smtClean="0">
                  <a:solidFill>
                    <a:srgbClr val="000000"/>
                  </a:solidFill>
                  <a:latin typeface="Comic Sans MS - 24"/>
                </a:rPr>
                <a:t>Size of the egg's splatter</a:t>
              </a:r>
              <a:endParaRPr lang="en-US">
                <a:solidFill>
                  <a:srgbClr val="000000"/>
                </a:solidFill>
                <a:latin typeface="Comic Sans MS - 24"/>
              </a:endParaRPr>
            </a:p>
          </p:txBody>
        </p:sp>
      </p:grpSp>
      <p:grpSp>
        <p:nvGrpSpPr>
          <p:cNvPr id="20" name="Group 19"/>
          <p:cNvGrpSpPr/>
          <p:nvPr/>
        </p:nvGrpSpPr>
        <p:grpSpPr>
          <a:xfrm>
            <a:off x="-22797" y="2713911"/>
            <a:ext cx="7541197" cy="2074942"/>
            <a:chOff x="-22797" y="2713911"/>
            <a:chExt cx="7541197" cy="2074942"/>
          </a:xfrm>
        </p:grpSpPr>
        <p:grpSp>
          <p:nvGrpSpPr>
            <p:cNvPr id="18" name="Group 17"/>
            <p:cNvGrpSpPr/>
            <p:nvPr/>
          </p:nvGrpSpPr>
          <p:grpSpPr>
            <a:xfrm>
              <a:off x="-22797" y="2713911"/>
              <a:ext cx="1034907" cy="2074942"/>
              <a:chOff x="-22797" y="2713911"/>
              <a:chExt cx="1034907" cy="2074942"/>
            </a:xfrm>
          </p:grpSpPr>
          <p:pic>
            <p:nvPicPr>
              <p:cNvPr id="16" name="Picture 15"/>
              <p:cNvPicPr>
                <a:picLocks/>
              </p:cNvPicPr>
              <p:nvPr/>
            </p:nvPicPr>
            <p:blipFill>
              <a:blip r:embed="rId7">
                <a:extLst>
                  <a:ext uri="{28A0092B-C50C-407E-A947-70E740481C1C}">
                    <a14:useLocalDpi xmlns:a14="http://schemas.microsoft.com/office/drawing/2010/main" val="0"/>
                  </a:ext>
                </a:extLst>
              </a:blip>
              <a:stretch>
                <a:fillRect/>
              </a:stretch>
            </p:blipFill>
            <p:spPr>
              <a:xfrm rot="16200000">
                <a:off x="-762000" y="3454400"/>
                <a:ext cx="2073656" cy="595249"/>
              </a:xfrm>
              <a:prstGeom prst="rect">
                <a:avLst/>
              </a:prstGeom>
              <a:solidFill>
                <a:scrgbClr r="0" g="0" b="0">
                  <a:alpha val="0"/>
                </a:scrgbClr>
              </a:solidFill>
            </p:spPr>
          </p:pic>
          <p:sp>
            <p:nvSpPr>
              <p:cNvPr id="17" name="TextBox 16"/>
              <p:cNvSpPr txBox="1"/>
              <p:nvPr/>
            </p:nvSpPr>
            <p:spPr>
              <a:xfrm rot="16200000">
                <a:off x="0" y="3479800"/>
                <a:ext cx="1778000" cy="246221"/>
              </a:xfrm>
              <a:prstGeom prst="rect">
                <a:avLst/>
              </a:prstGeom>
              <a:noFill/>
            </p:spPr>
            <p:txBody>
              <a:bodyPr vert="horz" rtlCol="0">
                <a:spAutoFit/>
              </a:bodyPr>
              <a:lstStyle/>
              <a:p>
                <a:r>
                  <a:rPr lang="en-US" sz="1000" smtClean="0">
                    <a:solidFill>
                      <a:srgbClr val="000000"/>
                    </a:solidFill>
                    <a:latin typeface="Comic Sans MS - 14"/>
                  </a:rPr>
                  <a:t>Control Variables</a:t>
                </a:r>
                <a:endParaRPr lang="en-US" sz="1000">
                  <a:solidFill>
                    <a:srgbClr val="000000"/>
                  </a:solidFill>
                  <a:latin typeface="Comic Sans MS - 14"/>
                </a:endParaRPr>
              </a:p>
            </p:txBody>
          </p:sp>
        </p:grpSp>
        <p:sp>
          <p:nvSpPr>
            <p:cNvPr id="19" name="TextBox 18"/>
            <p:cNvSpPr txBox="1"/>
            <p:nvPr/>
          </p:nvSpPr>
          <p:spPr>
            <a:xfrm>
              <a:off x="0" y="3175000"/>
              <a:ext cx="7518400" cy="784830"/>
            </a:xfrm>
            <a:prstGeom prst="rect">
              <a:avLst/>
            </a:prstGeom>
            <a:noFill/>
          </p:spPr>
          <p:txBody>
            <a:bodyPr vert="horz" rtlCol="0">
              <a:spAutoFit/>
            </a:bodyPr>
            <a:lstStyle/>
            <a:p>
              <a:pPr algn="ctr"/>
              <a:r>
                <a:rPr lang="en-US" sz="1500" smtClean="0">
                  <a:solidFill>
                    <a:srgbClr val="000000"/>
                  </a:solidFill>
                  <a:latin typeface="Comic Sans MS - 20"/>
                </a:rPr>
                <a:t>same size and type of egg, egg should be positioned the same each time, eggs should be same temperature, should be  dropped on the same type of surface,---What other's control variables can you think of?</a:t>
              </a:r>
              <a:endParaRPr lang="en-US" sz="1500">
                <a:solidFill>
                  <a:srgbClr val="000000"/>
                </a:solidFill>
                <a:latin typeface="Comic Sans MS - 20"/>
              </a:endParaRPr>
            </a:p>
          </p:txBody>
        </p:sp>
      </p:grpSp>
    </p:spTree>
    <p:controls>
      <mc:AlternateContent xmlns:mc="http://schemas.openxmlformats.org/markup-compatibility/2006">
        <mc:Choice xmlns:v="urn:schemas-microsoft-com:vml" Requires="v">
          <p:control spid="5122" name="ShockwaveFlash1" r:id="rId2" imgW="10159920" imgH="1803240"/>
        </mc:Choice>
        <mc:Fallback>
          <p:control name="ShockwaveFlash1" r:id="rId2" imgW="10159920" imgH="1803240">
            <p:pic>
              <p:nvPicPr>
                <p:cNvPr id="0" name="ShockwaveFlash1"/>
                <p:cNvPicPr preferRelativeResize="0">
                  <a:picLocks noChangeArrowheads="1" noChangeShapeType="1"/>
                </p:cNvPicPr>
                <p:nvPr/>
              </p:nvPicPr>
              <p:blipFill>
                <a:blip r:embed="rId8">
                  <a:extLst>
                    <a:ext uri="{28A0092B-C50C-407E-A947-70E740481C1C}">
                      <a14:useLocalDpi xmlns:a14="http://schemas.microsoft.com/office/drawing/2010/main" val="0"/>
                    </a:ext>
                  </a:extLst>
                </a:blip>
                <a:srcRect/>
                <a:stretch>
                  <a:fillRect/>
                </a:stretch>
              </p:blipFill>
              <p:spPr bwMode="auto">
                <a:xfrm>
                  <a:off x="9144000" y="127000"/>
                  <a:ext cx="10160000" cy="18034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732138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4" name="Group 3"/>
          <p:cNvGrpSpPr/>
          <p:nvPr/>
        </p:nvGrpSpPr>
        <p:grpSpPr>
          <a:xfrm>
            <a:off x="0" y="749300"/>
            <a:ext cx="9980295" cy="2765286"/>
            <a:chOff x="0" y="749300"/>
            <a:chExt cx="9980295" cy="2765286"/>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0" y="749300"/>
              <a:ext cx="9980295" cy="1825498"/>
            </a:xfrm>
            <a:prstGeom prst="rect">
              <a:avLst/>
            </a:prstGeom>
            <a:solidFill>
              <a:scrgbClr r="0" g="0" b="0">
                <a:alpha val="0"/>
              </a:scrgbClr>
            </a:solidFill>
          </p:spPr>
        </p:pic>
        <p:sp>
          <p:nvSpPr>
            <p:cNvPr id="3" name="TextBox 2"/>
            <p:cNvSpPr txBox="1"/>
            <p:nvPr/>
          </p:nvSpPr>
          <p:spPr>
            <a:xfrm>
              <a:off x="927100" y="2806700"/>
              <a:ext cx="8636000" cy="707886"/>
            </a:xfrm>
            <a:prstGeom prst="rect">
              <a:avLst/>
            </a:prstGeom>
            <a:noFill/>
          </p:spPr>
          <p:txBody>
            <a:bodyPr vert="horz" rtlCol="0">
              <a:spAutoFit/>
            </a:bodyPr>
            <a:lstStyle/>
            <a:p>
              <a:r>
                <a:rPr lang="en-US" sz="2000" smtClean="0">
                  <a:solidFill>
                    <a:srgbClr val="32CD32"/>
                  </a:solidFill>
                  <a:latin typeface="Chalkboard - 27"/>
                </a:rPr>
                <a:t>You grow African violets for a hobby and notice that violets kept at warmer temperatures grow better.</a:t>
              </a:r>
              <a:endParaRPr lang="en-US" sz="2000">
                <a:solidFill>
                  <a:srgbClr val="32CD32"/>
                </a:solidFill>
                <a:latin typeface="Chalkboard - 27"/>
              </a:endParaRPr>
            </a:p>
          </p:txBody>
        </p:sp>
      </p:grpSp>
      <p:pic>
        <p:nvPicPr>
          <p:cNvPr id="5" name="Picture 4"/>
          <p:cNvPicPr>
            <a:picLocks/>
          </p:cNvPicPr>
          <p:nvPr/>
        </p:nvPicPr>
        <p:blipFill>
          <a:blip r:embed="rId3">
            <a:extLst>
              <a:ext uri="{28A0092B-C50C-407E-A947-70E740481C1C}">
                <a14:useLocalDpi xmlns:a14="http://schemas.microsoft.com/office/drawing/2010/main" val="0"/>
              </a:ext>
            </a:extLst>
          </a:blip>
          <a:stretch>
            <a:fillRect/>
          </a:stretch>
        </p:blipFill>
        <p:spPr>
          <a:xfrm>
            <a:off x="38100" y="6096000"/>
            <a:ext cx="9916414" cy="1760220"/>
          </a:xfrm>
          <a:prstGeom prst="rect">
            <a:avLst/>
          </a:prstGeom>
          <a:solidFill>
            <a:scrgbClr r="0" g="0" b="0">
              <a:alpha val="0"/>
            </a:scrgbClr>
          </a:solidFill>
        </p:spPr>
      </p:pic>
      <p:grpSp>
        <p:nvGrpSpPr>
          <p:cNvPr id="90" name="Group 89"/>
          <p:cNvGrpSpPr/>
          <p:nvPr/>
        </p:nvGrpSpPr>
        <p:grpSpPr>
          <a:xfrm>
            <a:off x="7402703" y="7936103"/>
            <a:ext cx="9640697" cy="2756663"/>
            <a:chOff x="7402703" y="7936103"/>
            <a:chExt cx="9640697" cy="2756663"/>
          </a:xfrm>
        </p:grpSpPr>
        <p:sp>
          <p:nvSpPr>
            <p:cNvPr id="6" name="TextBox 5"/>
            <p:cNvSpPr txBox="1"/>
            <p:nvPr/>
          </p:nvSpPr>
          <p:spPr>
            <a:xfrm>
              <a:off x="10312400" y="8686800"/>
              <a:ext cx="6731000" cy="738664"/>
            </a:xfrm>
            <a:prstGeom prst="rect">
              <a:avLst/>
            </a:prstGeom>
            <a:noFill/>
          </p:spPr>
          <p:txBody>
            <a:bodyPr vert="horz" rtlCol="0">
              <a:spAutoFit/>
            </a:bodyPr>
            <a:lstStyle/>
            <a:p>
              <a:r>
                <a:rPr lang="en-US" sz="2100" smtClean="0">
                  <a:solidFill>
                    <a:srgbClr val="32CD32"/>
                  </a:solidFill>
                  <a:latin typeface="Chalkboard - 28"/>
                </a:rPr>
                <a:t>Based on your observations, you wonder what the proper temperature is for watering plants.</a:t>
              </a:r>
              <a:endParaRPr lang="en-US" sz="2100">
                <a:solidFill>
                  <a:srgbClr val="32CD32"/>
                </a:solidFill>
                <a:latin typeface="Chalkboard - 28"/>
              </a:endParaRPr>
            </a:p>
          </p:txBody>
        </p:sp>
        <p:grpSp>
          <p:nvGrpSpPr>
            <p:cNvPr id="24" name="Group 23"/>
            <p:cNvGrpSpPr/>
            <p:nvPr/>
          </p:nvGrpSpPr>
          <p:grpSpPr>
            <a:xfrm flipH="1">
              <a:off x="7402703" y="7936103"/>
              <a:ext cx="1692911" cy="1932687"/>
              <a:chOff x="7402703" y="7936103"/>
              <a:chExt cx="1692911" cy="1932687"/>
            </a:xfrm>
          </p:grpSpPr>
          <p:sp>
            <p:nvSpPr>
              <p:cNvPr id="7" name="Freeform 6"/>
              <p:cNvSpPr/>
              <p:nvPr/>
            </p:nvSpPr>
            <p:spPr>
              <a:xfrm>
                <a:off x="8658606" y="7936992"/>
                <a:ext cx="426594" cy="838074"/>
              </a:xfrm>
              <a:custGeom>
                <a:avLst/>
                <a:gdLst/>
                <a:ahLst/>
                <a:cxnLst/>
                <a:rect l="0" t="0" r="0" b="0"/>
                <a:pathLst>
                  <a:path w="426594" h="838074">
                    <a:moveTo>
                      <a:pt x="324993" y="712343"/>
                    </a:moveTo>
                    <a:lnTo>
                      <a:pt x="298069" y="614807"/>
                    </a:lnTo>
                    <a:lnTo>
                      <a:pt x="251206" y="468376"/>
                    </a:lnTo>
                    <a:lnTo>
                      <a:pt x="205105" y="346456"/>
                    </a:lnTo>
                    <a:lnTo>
                      <a:pt x="173736" y="266954"/>
                    </a:lnTo>
                    <a:lnTo>
                      <a:pt x="138303" y="194310"/>
                    </a:lnTo>
                    <a:lnTo>
                      <a:pt x="94361" y="121158"/>
                    </a:lnTo>
                    <a:lnTo>
                      <a:pt x="41783" y="48514"/>
                    </a:lnTo>
                    <a:lnTo>
                      <a:pt x="21336" y="23749"/>
                    </a:lnTo>
                    <a:lnTo>
                      <a:pt x="7747" y="12954"/>
                    </a:lnTo>
                    <a:lnTo>
                      <a:pt x="0" y="8636"/>
                    </a:lnTo>
                    <a:lnTo>
                      <a:pt x="9271" y="2921"/>
                    </a:lnTo>
                    <a:lnTo>
                      <a:pt x="17145" y="762"/>
                    </a:lnTo>
                    <a:lnTo>
                      <a:pt x="33147" y="0"/>
                    </a:lnTo>
                    <a:lnTo>
                      <a:pt x="57023" y="4826"/>
                    </a:lnTo>
                    <a:lnTo>
                      <a:pt x="102108" y="27940"/>
                    </a:lnTo>
                    <a:lnTo>
                      <a:pt x="140970" y="66167"/>
                    </a:lnTo>
                    <a:lnTo>
                      <a:pt x="167894" y="107823"/>
                    </a:lnTo>
                    <a:lnTo>
                      <a:pt x="212344" y="202438"/>
                    </a:lnTo>
                    <a:lnTo>
                      <a:pt x="283083" y="373507"/>
                    </a:lnTo>
                    <a:lnTo>
                      <a:pt x="360934" y="598932"/>
                    </a:lnTo>
                    <a:lnTo>
                      <a:pt x="414274" y="789051"/>
                    </a:lnTo>
                    <a:lnTo>
                      <a:pt x="426593" y="838073"/>
                    </a:lnTo>
                    <a:close/>
                  </a:path>
                </a:pathLst>
              </a:custGeom>
              <a:solidFill>
                <a:srgbClr val="AAAAAB"/>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8486648" y="7936103"/>
                <a:ext cx="192787" cy="255652"/>
              </a:xfrm>
              <a:custGeom>
                <a:avLst/>
                <a:gdLst/>
                <a:ahLst/>
                <a:cxnLst/>
                <a:rect l="0" t="0" r="0" b="0"/>
                <a:pathLst>
                  <a:path w="192787" h="255652">
                    <a:moveTo>
                      <a:pt x="78359" y="165100"/>
                    </a:moveTo>
                    <a:lnTo>
                      <a:pt x="84963" y="216154"/>
                    </a:lnTo>
                    <a:lnTo>
                      <a:pt x="97409" y="255651"/>
                    </a:lnTo>
                    <a:lnTo>
                      <a:pt x="5842" y="198501"/>
                    </a:lnTo>
                    <a:lnTo>
                      <a:pt x="762" y="177292"/>
                    </a:lnTo>
                    <a:lnTo>
                      <a:pt x="0" y="156464"/>
                    </a:lnTo>
                    <a:lnTo>
                      <a:pt x="13716" y="103124"/>
                    </a:lnTo>
                    <a:lnTo>
                      <a:pt x="40767" y="59436"/>
                    </a:lnTo>
                    <a:lnTo>
                      <a:pt x="85344" y="18415"/>
                    </a:lnTo>
                    <a:lnTo>
                      <a:pt x="145542" y="0"/>
                    </a:lnTo>
                    <a:lnTo>
                      <a:pt x="192786" y="889"/>
                    </a:lnTo>
                    <a:lnTo>
                      <a:pt x="181229" y="3810"/>
                    </a:lnTo>
                    <a:lnTo>
                      <a:pt x="141605" y="25019"/>
                    </a:lnTo>
                    <a:lnTo>
                      <a:pt x="107315" y="54229"/>
                    </a:lnTo>
                    <a:lnTo>
                      <a:pt x="88138" y="84074"/>
                    </a:lnTo>
                    <a:close/>
                  </a:path>
                </a:pathLst>
              </a:custGeom>
              <a:solidFill>
                <a:srgbClr val="EAEAEA"/>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flipH="1">
                <a:off x="8492109" y="8134604"/>
                <a:ext cx="381" cy="0"/>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8018907" y="8190992"/>
                <a:ext cx="1076707" cy="1016763"/>
              </a:xfrm>
              <a:custGeom>
                <a:avLst/>
                <a:gdLst/>
                <a:ahLst/>
                <a:cxnLst/>
                <a:rect l="0" t="0" r="0" b="0"/>
                <a:pathLst>
                  <a:path w="1076707" h="1016763">
                    <a:moveTo>
                      <a:pt x="599186" y="28194"/>
                    </a:moveTo>
                    <a:lnTo>
                      <a:pt x="669417" y="87757"/>
                    </a:lnTo>
                    <a:lnTo>
                      <a:pt x="754126" y="168021"/>
                    </a:lnTo>
                    <a:lnTo>
                      <a:pt x="820039" y="237363"/>
                    </a:lnTo>
                    <a:lnTo>
                      <a:pt x="899541" y="329819"/>
                    </a:lnTo>
                    <a:lnTo>
                      <a:pt x="960628" y="408940"/>
                    </a:lnTo>
                    <a:lnTo>
                      <a:pt x="1019683" y="491998"/>
                    </a:lnTo>
                    <a:lnTo>
                      <a:pt x="1076706" y="579755"/>
                    </a:lnTo>
                    <a:lnTo>
                      <a:pt x="1041654" y="661289"/>
                    </a:lnTo>
                    <a:lnTo>
                      <a:pt x="1000633" y="735330"/>
                    </a:lnTo>
                    <a:lnTo>
                      <a:pt x="952627" y="800354"/>
                    </a:lnTo>
                    <a:lnTo>
                      <a:pt x="885317" y="868426"/>
                    </a:lnTo>
                    <a:lnTo>
                      <a:pt x="817626" y="918083"/>
                    </a:lnTo>
                    <a:lnTo>
                      <a:pt x="736981" y="960374"/>
                    </a:lnTo>
                    <a:lnTo>
                      <a:pt x="659257" y="988187"/>
                    </a:lnTo>
                    <a:lnTo>
                      <a:pt x="587121" y="1005332"/>
                    </a:lnTo>
                    <a:lnTo>
                      <a:pt x="542798" y="1012444"/>
                    </a:lnTo>
                    <a:lnTo>
                      <a:pt x="510667" y="1016762"/>
                    </a:lnTo>
                    <a:lnTo>
                      <a:pt x="366395" y="883158"/>
                    </a:lnTo>
                    <a:lnTo>
                      <a:pt x="265557" y="779780"/>
                    </a:lnTo>
                    <a:lnTo>
                      <a:pt x="201803" y="709549"/>
                    </a:lnTo>
                    <a:lnTo>
                      <a:pt x="111125" y="602488"/>
                    </a:lnTo>
                    <a:lnTo>
                      <a:pt x="53975" y="529336"/>
                    </a:lnTo>
                    <a:lnTo>
                      <a:pt x="0" y="455549"/>
                    </a:lnTo>
                    <a:lnTo>
                      <a:pt x="271653" y="275336"/>
                    </a:lnTo>
                    <a:lnTo>
                      <a:pt x="563499" y="0"/>
                    </a:lnTo>
                    <a:close/>
                  </a:path>
                </a:pathLst>
              </a:custGeom>
              <a:solidFill>
                <a:srgbClr val="AAAAAB"/>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8015478" y="8131048"/>
                <a:ext cx="563119" cy="513716"/>
              </a:xfrm>
              <a:custGeom>
                <a:avLst/>
                <a:gdLst/>
                <a:ahLst/>
                <a:cxnLst/>
                <a:rect l="0" t="0" r="0" b="0"/>
                <a:pathLst>
                  <a:path w="563119" h="513716">
                    <a:moveTo>
                      <a:pt x="563118" y="63119"/>
                    </a:moveTo>
                    <a:lnTo>
                      <a:pt x="549783" y="101981"/>
                    </a:lnTo>
                    <a:lnTo>
                      <a:pt x="502285" y="196850"/>
                    </a:lnTo>
                    <a:lnTo>
                      <a:pt x="449961" y="270510"/>
                    </a:lnTo>
                    <a:lnTo>
                      <a:pt x="402336" y="324993"/>
                    </a:lnTo>
                    <a:lnTo>
                      <a:pt x="326390" y="393573"/>
                    </a:lnTo>
                    <a:lnTo>
                      <a:pt x="219075" y="459486"/>
                    </a:lnTo>
                    <a:lnTo>
                      <a:pt x="156083" y="484632"/>
                    </a:lnTo>
                    <a:lnTo>
                      <a:pt x="90678" y="502793"/>
                    </a:lnTo>
                    <a:lnTo>
                      <a:pt x="28702" y="513080"/>
                    </a:lnTo>
                    <a:lnTo>
                      <a:pt x="1651" y="513715"/>
                    </a:lnTo>
                    <a:lnTo>
                      <a:pt x="0" y="492506"/>
                    </a:lnTo>
                    <a:lnTo>
                      <a:pt x="5842" y="442976"/>
                    </a:lnTo>
                    <a:lnTo>
                      <a:pt x="31877" y="376555"/>
                    </a:lnTo>
                    <a:lnTo>
                      <a:pt x="66294" y="322834"/>
                    </a:lnTo>
                    <a:lnTo>
                      <a:pt x="113157" y="267208"/>
                    </a:lnTo>
                    <a:lnTo>
                      <a:pt x="154178" y="226314"/>
                    </a:lnTo>
                    <a:lnTo>
                      <a:pt x="232791" y="159385"/>
                    </a:lnTo>
                    <a:lnTo>
                      <a:pt x="302514" y="107569"/>
                    </a:lnTo>
                    <a:lnTo>
                      <a:pt x="381381" y="54229"/>
                    </a:lnTo>
                    <a:lnTo>
                      <a:pt x="469519" y="0"/>
                    </a:lnTo>
                    <a:lnTo>
                      <a:pt x="517271" y="12192"/>
                    </a:lnTo>
                    <a:lnTo>
                      <a:pt x="550799" y="40132"/>
                    </a:lnTo>
                    <a:close/>
                  </a:path>
                </a:pathLst>
              </a:custGeom>
              <a:solidFill>
                <a:srgbClr val="F1F1F1"/>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8264652" y="8198485"/>
                <a:ext cx="244730" cy="254001"/>
              </a:xfrm>
              <a:custGeom>
                <a:avLst/>
                <a:gdLst/>
                <a:ahLst/>
                <a:cxnLst/>
                <a:rect l="0" t="0" r="0" b="0"/>
                <a:pathLst>
                  <a:path w="244730" h="254001">
                    <a:moveTo>
                      <a:pt x="18415" y="149352"/>
                    </a:moveTo>
                    <a:lnTo>
                      <a:pt x="50419" y="100838"/>
                    </a:lnTo>
                    <a:lnTo>
                      <a:pt x="94361" y="54610"/>
                    </a:lnTo>
                    <a:lnTo>
                      <a:pt x="141097" y="20574"/>
                    </a:lnTo>
                    <a:lnTo>
                      <a:pt x="176403" y="4953"/>
                    </a:lnTo>
                    <a:lnTo>
                      <a:pt x="196850" y="0"/>
                    </a:lnTo>
                    <a:lnTo>
                      <a:pt x="213995" y="381"/>
                    </a:lnTo>
                    <a:lnTo>
                      <a:pt x="227838" y="5715"/>
                    </a:lnTo>
                    <a:lnTo>
                      <a:pt x="238379" y="16002"/>
                    </a:lnTo>
                    <a:lnTo>
                      <a:pt x="244729" y="33909"/>
                    </a:lnTo>
                    <a:lnTo>
                      <a:pt x="243459" y="57150"/>
                    </a:lnTo>
                    <a:lnTo>
                      <a:pt x="237236" y="80264"/>
                    </a:lnTo>
                    <a:lnTo>
                      <a:pt x="212598" y="128524"/>
                    </a:lnTo>
                    <a:lnTo>
                      <a:pt x="174498" y="177038"/>
                    </a:lnTo>
                    <a:lnTo>
                      <a:pt x="127889" y="217678"/>
                    </a:lnTo>
                    <a:lnTo>
                      <a:pt x="80899" y="244856"/>
                    </a:lnTo>
                    <a:lnTo>
                      <a:pt x="39370" y="254000"/>
                    </a:lnTo>
                    <a:lnTo>
                      <a:pt x="6985" y="237490"/>
                    </a:lnTo>
                    <a:lnTo>
                      <a:pt x="0" y="206375"/>
                    </a:lnTo>
                    <a:close/>
                  </a:path>
                </a:pathLst>
              </a:custGeom>
              <a:solidFill>
                <a:srgbClr val="00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7413752" y="8783447"/>
                <a:ext cx="1131317" cy="508636"/>
              </a:xfrm>
              <a:custGeom>
                <a:avLst/>
                <a:gdLst/>
                <a:ahLst/>
                <a:cxnLst/>
                <a:rect l="0" t="0" r="0" b="0"/>
                <a:pathLst>
                  <a:path w="1131317" h="508636">
                    <a:moveTo>
                      <a:pt x="1032383" y="295275"/>
                    </a:moveTo>
                    <a:lnTo>
                      <a:pt x="1071499" y="302895"/>
                    </a:lnTo>
                    <a:lnTo>
                      <a:pt x="1115314" y="339725"/>
                    </a:lnTo>
                    <a:lnTo>
                      <a:pt x="1131316" y="376809"/>
                    </a:lnTo>
                    <a:lnTo>
                      <a:pt x="1127633" y="405511"/>
                    </a:lnTo>
                    <a:lnTo>
                      <a:pt x="1103757" y="423799"/>
                    </a:lnTo>
                    <a:lnTo>
                      <a:pt x="1058672" y="457073"/>
                    </a:lnTo>
                    <a:lnTo>
                      <a:pt x="991616" y="491998"/>
                    </a:lnTo>
                    <a:lnTo>
                      <a:pt x="924306" y="508635"/>
                    </a:lnTo>
                    <a:lnTo>
                      <a:pt x="846582" y="498221"/>
                    </a:lnTo>
                    <a:lnTo>
                      <a:pt x="782447" y="467995"/>
                    </a:lnTo>
                    <a:lnTo>
                      <a:pt x="719963" y="418846"/>
                    </a:lnTo>
                    <a:lnTo>
                      <a:pt x="670433" y="365506"/>
                    </a:lnTo>
                    <a:lnTo>
                      <a:pt x="621538" y="299593"/>
                    </a:lnTo>
                    <a:lnTo>
                      <a:pt x="573278" y="221234"/>
                    </a:lnTo>
                    <a:lnTo>
                      <a:pt x="538988" y="169672"/>
                    </a:lnTo>
                    <a:lnTo>
                      <a:pt x="481838" y="134239"/>
                    </a:lnTo>
                    <a:lnTo>
                      <a:pt x="416941" y="114173"/>
                    </a:lnTo>
                    <a:lnTo>
                      <a:pt x="364871" y="124460"/>
                    </a:lnTo>
                    <a:lnTo>
                      <a:pt x="334391" y="152400"/>
                    </a:lnTo>
                    <a:lnTo>
                      <a:pt x="312674" y="199263"/>
                    </a:lnTo>
                    <a:lnTo>
                      <a:pt x="309499" y="245110"/>
                    </a:lnTo>
                    <a:lnTo>
                      <a:pt x="316357" y="303149"/>
                    </a:lnTo>
                    <a:lnTo>
                      <a:pt x="329057" y="390906"/>
                    </a:lnTo>
                    <a:lnTo>
                      <a:pt x="0" y="182245"/>
                    </a:lnTo>
                    <a:lnTo>
                      <a:pt x="192786" y="132588"/>
                    </a:lnTo>
                    <a:lnTo>
                      <a:pt x="197612" y="121412"/>
                    </a:lnTo>
                    <a:lnTo>
                      <a:pt x="236220" y="73533"/>
                    </a:lnTo>
                    <a:lnTo>
                      <a:pt x="296545" y="35052"/>
                    </a:lnTo>
                    <a:lnTo>
                      <a:pt x="379730" y="6223"/>
                    </a:lnTo>
                    <a:lnTo>
                      <a:pt x="433324" y="0"/>
                    </a:lnTo>
                    <a:lnTo>
                      <a:pt x="486918" y="8382"/>
                    </a:lnTo>
                    <a:lnTo>
                      <a:pt x="540639" y="31242"/>
                    </a:lnTo>
                    <a:lnTo>
                      <a:pt x="594233" y="67564"/>
                    </a:lnTo>
                    <a:lnTo>
                      <a:pt x="647827" y="118237"/>
                    </a:lnTo>
                    <a:lnTo>
                      <a:pt x="712216" y="197866"/>
                    </a:lnTo>
                    <a:lnTo>
                      <a:pt x="758317" y="266446"/>
                    </a:lnTo>
                    <a:lnTo>
                      <a:pt x="802259" y="316738"/>
                    </a:lnTo>
                    <a:lnTo>
                      <a:pt x="855980" y="352679"/>
                    </a:lnTo>
                    <a:lnTo>
                      <a:pt x="909066" y="362712"/>
                    </a:lnTo>
                    <a:lnTo>
                      <a:pt x="962660" y="346456"/>
                    </a:lnTo>
                    <a:lnTo>
                      <a:pt x="1007745" y="313690"/>
                    </a:lnTo>
                    <a:close/>
                  </a:path>
                </a:pathLst>
              </a:custGeom>
              <a:solidFill>
                <a:srgbClr val="DDDDDD"/>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7407783" y="8955151"/>
                <a:ext cx="339599" cy="260097"/>
              </a:xfrm>
              <a:custGeom>
                <a:avLst/>
                <a:gdLst/>
                <a:ahLst/>
                <a:cxnLst/>
                <a:rect l="0" t="0" r="0" b="0"/>
                <a:pathLst>
                  <a:path w="339599" h="260097">
                    <a:moveTo>
                      <a:pt x="210312" y="73406"/>
                    </a:moveTo>
                    <a:lnTo>
                      <a:pt x="256667" y="110236"/>
                    </a:lnTo>
                    <a:lnTo>
                      <a:pt x="294513" y="147574"/>
                    </a:lnTo>
                    <a:lnTo>
                      <a:pt x="332740" y="201803"/>
                    </a:lnTo>
                    <a:lnTo>
                      <a:pt x="339598" y="236093"/>
                    </a:lnTo>
                    <a:lnTo>
                      <a:pt x="333121" y="250444"/>
                    </a:lnTo>
                    <a:lnTo>
                      <a:pt x="312674" y="260096"/>
                    </a:lnTo>
                    <a:lnTo>
                      <a:pt x="286131" y="259588"/>
                    </a:lnTo>
                    <a:lnTo>
                      <a:pt x="251079" y="250952"/>
                    </a:lnTo>
                    <a:lnTo>
                      <a:pt x="212344" y="235712"/>
                    </a:lnTo>
                    <a:lnTo>
                      <a:pt x="163830" y="209423"/>
                    </a:lnTo>
                    <a:lnTo>
                      <a:pt x="83185" y="150368"/>
                    </a:lnTo>
                    <a:lnTo>
                      <a:pt x="45339" y="113030"/>
                    </a:lnTo>
                    <a:lnTo>
                      <a:pt x="13208" y="68961"/>
                    </a:lnTo>
                    <a:lnTo>
                      <a:pt x="0" y="34417"/>
                    </a:lnTo>
                    <a:lnTo>
                      <a:pt x="6731" y="10160"/>
                    </a:lnTo>
                    <a:lnTo>
                      <a:pt x="27178" y="0"/>
                    </a:lnTo>
                    <a:lnTo>
                      <a:pt x="53721" y="762"/>
                    </a:lnTo>
                    <a:lnTo>
                      <a:pt x="81026" y="7239"/>
                    </a:lnTo>
                    <a:lnTo>
                      <a:pt x="143510" y="32766"/>
                    </a:lnTo>
                    <a:close/>
                  </a:path>
                </a:pathLst>
              </a:custGeom>
              <a:solidFill>
                <a:srgbClr val="AAAAAB"/>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402703" y="9107170"/>
                <a:ext cx="42927" cy="84075"/>
              </a:xfrm>
              <a:custGeom>
                <a:avLst/>
                <a:gdLst/>
                <a:ahLst/>
                <a:cxnLst/>
                <a:rect l="0" t="0" r="0" b="0"/>
                <a:pathLst>
                  <a:path w="42927" h="84075">
                    <a:moveTo>
                      <a:pt x="31115" y="32766"/>
                    </a:moveTo>
                    <a:lnTo>
                      <a:pt x="42926" y="59563"/>
                    </a:lnTo>
                    <a:lnTo>
                      <a:pt x="41529" y="73660"/>
                    </a:lnTo>
                    <a:lnTo>
                      <a:pt x="24384" y="84074"/>
                    </a:lnTo>
                    <a:lnTo>
                      <a:pt x="17399" y="84074"/>
                    </a:lnTo>
                    <a:lnTo>
                      <a:pt x="0" y="70231"/>
                    </a:lnTo>
                    <a:lnTo>
                      <a:pt x="3429" y="34925"/>
                    </a:lnTo>
                    <a:lnTo>
                      <a:pt x="14986" y="0"/>
                    </a:lnTo>
                    <a:close/>
                  </a:path>
                </a:pathLst>
              </a:custGeom>
              <a:solidFill>
                <a:srgbClr val="0000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7504049" y="9256776"/>
                <a:ext cx="42927" cy="84075"/>
              </a:xfrm>
              <a:custGeom>
                <a:avLst/>
                <a:gdLst/>
                <a:ahLst/>
                <a:cxnLst/>
                <a:rect l="0" t="0" r="0" b="0"/>
                <a:pathLst>
                  <a:path w="42927" h="84075">
                    <a:moveTo>
                      <a:pt x="31115" y="32893"/>
                    </a:moveTo>
                    <a:lnTo>
                      <a:pt x="42926" y="59690"/>
                    </a:lnTo>
                    <a:lnTo>
                      <a:pt x="41656" y="73660"/>
                    </a:lnTo>
                    <a:lnTo>
                      <a:pt x="24511" y="84074"/>
                    </a:lnTo>
                    <a:lnTo>
                      <a:pt x="17399" y="84074"/>
                    </a:lnTo>
                    <a:lnTo>
                      <a:pt x="0" y="70231"/>
                    </a:lnTo>
                    <a:lnTo>
                      <a:pt x="3556" y="34925"/>
                    </a:lnTo>
                    <a:lnTo>
                      <a:pt x="14986" y="0"/>
                    </a:lnTo>
                    <a:close/>
                  </a:path>
                </a:pathLst>
              </a:custGeom>
              <a:solidFill>
                <a:srgbClr val="0000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7638161" y="9249791"/>
                <a:ext cx="42927" cy="83948"/>
              </a:xfrm>
              <a:custGeom>
                <a:avLst/>
                <a:gdLst/>
                <a:ahLst/>
                <a:cxnLst/>
                <a:rect l="0" t="0" r="0" b="0"/>
                <a:pathLst>
                  <a:path w="42927" h="83948">
                    <a:moveTo>
                      <a:pt x="31115" y="32766"/>
                    </a:moveTo>
                    <a:lnTo>
                      <a:pt x="42926" y="59563"/>
                    </a:lnTo>
                    <a:lnTo>
                      <a:pt x="41529" y="73660"/>
                    </a:lnTo>
                    <a:lnTo>
                      <a:pt x="24384" y="83947"/>
                    </a:lnTo>
                    <a:lnTo>
                      <a:pt x="17399" y="83947"/>
                    </a:lnTo>
                    <a:lnTo>
                      <a:pt x="0" y="70104"/>
                    </a:lnTo>
                    <a:lnTo>
                      <a:pt x="3556" y="34925"/>
                    </a:lnTo>
                    <a:lnTo>
                      <a:pt x="14986" y="0"/>
                    </a:lnTo>
                    <a:close/>
                  </a:path>
                </a:pathLst>
              </a:custGeom>
              <a:solidFill>
                <a:srgbClr val="0000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7407529" y="9389872"/>
                <a:ext cx="42927" cy="84075"/>
              </a:xfrm>
              <a:custGeom>
                <a:avLst/>
                <a:gdLst/>
                <a:ahLst/>
                <a:cxnLst/>
                <a:rect l="0" t="0" r="0" b="0"/>
                <a:pathLst>
                  <a:path w="42927" h="84075">
                    <a:moveTo>
                      <a:pt x="31115" y="32766"/>
                    </a:moveTo>
                    <a:lnTo>
                      <a:pt x="42926" y="59563"/>
                    </a:lnTo>
                    <a:lnTo>
                      <a:pt x="41529" y="73787"/>
                    </a:lnTo>
                    <a:lnTo>
                      <a:pt x="24384" y="84074"/>
                    </a:lnTo>
                    <a:lnTo>
                      <a:pt x="17399" y="84074"/>
                    </a:lnTo>
                    <a:lnTo>
                      <a:pt x="0" y="70231"/>
                    </a:lnTo>
                    <a:lnTo>
                      <a:pt x="3429" y="35052"/>
                    </a:lnTo>
                    <a:lnTo>
                      <a:pt x="14986" y="0"/>
                    </a:lnTo>
                    <a:close/>
                  </a:path>
                </a:pathLst>
              </a:custGeom>
              <a:solidFill>
                <a:srgbClr val="0000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7488301" y="9551162"/>
                <a:ext cx="42927" cy="83948"/>
              </a:xfrm>
              <a:custGeom>
                <a:avLst/>
                <a:gdLst/>
                <a:ahLst/>
                <a:cxnLst/>
                <a:rect l="0" t="0" r="0" b="0"/>
                <a:pathLst>
                  <a:path w="42927" h="83948">
                    <a:moveTo>
                      <a:pt x="30988" y="32766"/>
                    </a:moveTo>
                    <a:lnTo>
                      <a:pt x="42926" y="59563"/>
                    </a:lnTo>
                    <a:lnTo>
                      <a:pt x="41529" y="73787"/>
                    </a:lnTo>
                    <a:lnTo>
                      <a:pt x="24384" y="83947"/>
                    </a:lnTo>
                    <a:lnTo>
                      <a:pt x="17399" y="83947"/>
                    </a:lnTo>
                    <a:lnTo>
                      <a:pt x="0" y="70231"/>
                    </a:lnTo>
                    <a:lnTo>
                      <a:pt x="3429" y="34925"/>
                    </a:lnTo>
                    <a:lnTo>
                      <a:pt x="14986" y="0"/>
                    </a:lnTo>
                    <a:close/>
                  </a:path>
                </a:pathLst>
              </a:custGeom>
              <a:solidFill>
                <a:srgbClr val="0000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7573518" y="9446006"/>
                <a:ext cx="42927" cy="83948"/>
              </a:xfrm>
              <a:custGeom>
                <a:avLst/>
                <a:gdLst/>
                <a:ahLst/>
                <a:cxnLst/>
                <a:rect l="0" t="0" r="0" b="0"/>
                <a:pathLst>
                  <a:path w="42927" h="83948">
                    <a:moveTo>
                      <a:pt x="31115" y="32766"/>
                    </a:moveTo>
                    <a:lnTo>
                      <a:pt x="42926" y="59563"/>
                    </a:lnTo>
                    <a:lnTo>
                      <a:pt x="41529" y="73660"/>
                    </a:lnTo>
                    <a:lnTo>
                      <a:pt x="24384" y="83947"/>
                    </a:lnTo>
                    <a:lnTo>
                      <a:pt x="17399" y="83947"/>
                    </a:lnTo>
                    <a:lnTo>
                      <a:pt x="0" y="70104"/>
                    </a:lnTo>
                    <a:lnTo>
                      <a:pt x="3556" y="34925"/>
                    </a:lnTo>
                    <a:lnTo>
                      <a:pt x="14986" y="0"/>
                    </a:lnTo>
                    <a:close/>
                  </a:path>
                </a:pathLst>
              </a:custGeom>
              <a:solidFill>
                <a:srgbClr val="0000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7402957" y="9642221"/>
                <a:ext cx="42927" cy="84075"/>
              </a:xfrm>
              <a:custGeom>
                <a:avLst/>
                <a:gdLst/>
                <a:ahLst/>
                <a:cxnLst/>
                <a:rect l="0" t="0" r="0" b="0"/>
                <a:pathLst>
                  <a:path w="42927" h="84075">
                    <a:moveTo>
                      <a:pt x="31115" y="32766"/>
                    </a:moveTo>
                    <a:lnTo>
                      <a:pt x="42926" y="59690"/>
                    </a:lnTo>
                    <a:lnTo>
                      <a:pt x="41656" y="73787"/>
                    </a:lnTo>
                    <a:lnTo>
                      <a:pt x="24384" y="84074"/>
                    </a:lnTo>
                    <a:lnTo>
                      <a:pt x="17526" y="84074"/>
                    </a:lnTo>
                    <a:lnTo>
                      <a:pt x="0" y="70231"/>
                    </a:lnTo>
                    <a:lnTo>
                      <a:pt x="3556" y="34925"/>
                    </a:lnTo>
                    <a:lnTo>
                      <a:pt x="15113" y="0"/>
                    </a:lnTo>
                    <a:close/>
                  </a:path>
                </a:pathLst>
              </a:custGeom>
              <a:solidFill>
                <a:srgbClr val="0000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7467600" y="9784842"/>
                <a:ext cx="42927" cy="83948"/>
              </a:xfrm>
              <a:custGeom>
                <a:avLst/>
                <a:gdLst/>
                <a:ahLst/>
                <a:cxnLst/>
                <a:rect l="0" t="0" r="0" b="0"/>
                <a:pathLst>
                  <a:path w="42927" h="83948">
                    <a:moveTo>
                      <a:pt x="31115" y="32766"/>
                    </a:moveTo>
                    <a:lnTo>
                      <a:pt x="42926" y="59563"/>
                    </a:lnTo>
                    <a:lnTo>
                      <a:pt x="41656" y="73660"/>
                    </a:lnTo>
                    <a:lnTo>
                      <a:pt x="24384" y="83947"/>
                    </a:lnTo>
                    <a:lnTo>
                      <a:pt x="17399" y="83947"/>
                    </a:lnTo>
                    <a:lnTo>
                      <a:pt x="0" y="70231"/>
                    </a:lnTo>
                    <a:lnTo>
                      <a:pt x="3556" y="34925"/>
                    </a:lnTo>
                    <a:lnTo>
                      <a:pt x="14986" y="0"/>
                    </a:lnTo>
                    <a:close/>
                  </a:path>
                </a:pathLst>
              </a:custGeom>
              <a:solidFill>
                <a:srgbClr val="0000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7571359" y="9700514"/>
                <a:ext cx="42927" cy="84075"/>
              </a:xfrm>
              <a:custGeom>
                <a:avLst/>
                <a:gdLst/>
                <a:ahLst/>
                <a:cxnLst/>
                <a:rect l="0" t="0" r="0" b="0"/>
                <a:pathLst>
                  <a:path w="42927" h="84075">
                    <a:moveTo>
                      <a:pt x="31115" y="32766"/>
                    </a:moveTo>
                    <a:lnTo>
                      <a:pt x="42926" y="59690"/>
                    </a:lnTo>
                    <a:lnTo>
                      <a:pt x="41529" y="73660"/>
                    </a:lnTo>
                    <a:lnTo>
                      <a:pt x="24384" y="84074"/>
                    </a:lnTo>
                    <a:lnTo>
                      <a:pt x="17399" y="84074"/>
                    </a:lnTo>
                    <a:lnTo>
                      <a:pt x="0" y="70231"/>
                    </a:lnTo>
                    <a:lnTo>
                      <a:pt x="3556" y="34925"/>
                    </a:lnTo>
                    <a:lnTo>
                      <a:pt x="14986" y="0"/>
                    </a:lnTo>
                    <a:close/>
                  </a:path>
                </a:pathLst>
              </a:custGeom>
              <a:solidFill>
                <a:srgbClr val="0000FF"/>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p:cNvGrpSpPr/>
            <p:nvPr/>
          </p:nvGrpSpPr>
          <p:grpSpPr>
            <a:xfrm>
              <a:off x="8964422" y="9218168"/>
              <a:ext cx="1069849" cy="1474598"/>
              <a:chOff x="8964422" y="9218168"/>
              <a:chExt cx="1069849" cy="1474598"/>
            </a:xfrm>
          </p:grpSpPr>
          <p:sp>
            <p:nvSpPr>
              <p:cNvPr id="25" name="Freeform 24"/>
              <p:cNvSpPr/>
              <p:nvPr/>
            </p:nvSpPr>
            <p:spPr>
              <a:xfrm>
                <a:off x="8964422" y="10195179"/>
                <a:ext cx="302261" cy="289815"/>
              </a:xfrm>
              <a:custGeom>
                <a:avLst/>
                <a:gdLst/>
                <a:ahLst/>
                <a:cxnLst/>
                <a:rect l="0" t="0" r="0" b="0"/>
                <a:pathLst>
                  <a:path w="302261" h="289815">
                    <a:moveTo>
                      <a:pt x="71120" y="4826"/>
                    </a:moveTo>
                    <a:lnTo>
                      <a:pt x="71120" y="3302"/>
                    </a:lnTo>
                    <a:lnTo>
                      <a:pt x="72263" y="2159"/>
                    </a:lnTo>
                    <a:lnTo>
                      <a:pt x="75184" y="1016"/>
                    </a:lnTo>
                    <a:lnTo>
                      <a:pt x="79502" y="508"/>
                    </a:lnTo>
                    <a:lnTo>
                      <a:pt x="84582" y="381"/>
                    </a:lnTo>
                    <a:lnTo>
                      <a:pt x="90551" y="0"/>
                    </a:lnTo>
                    <a:lnTo>
                      <a:pt x="104394" y="508"/>
                    </a:lnTo>
                    <a:lnTo>
                      <a:pt x="119253" y="1524"/>
                    </a:lnTo>
                    <a:lnTo>
                      <a:pt x="133096" y="2921"/>
                    </a:lnTo>
                    <a:lnTo>
                      <a:pt x="145161" y="3810"/>
                    </a:lnTo>
                    <a:lnTo>
                      <a:pt x="149352" y="4572"/>
                    </a:lnTo>
                    <a:lnTo>
                      <a:pt x="152654" y="4826"/>
                    </a:lnTo>
                    <a:lnTo>
                      <a:pt x="163449" y="8001"/>
                    </a:lnTo>
                    <a:lnTo>
                      <a:pt x="174117" y="13462"/>
                    </a:lnTo>
                    <a:lnTo>
                      <a:pt x="185293" y="21336"/>
                    </a:lnTo>
                    <a:lnTo>
                      <a:pt x="195961" y="30480"/>
                    </a:lnTo>
                    <a:lnTo>
                      <a:pt x="207264" y="41783"/>
                    </a:lnTo>
                    <a:lnTo>
                      <a:pt x="218186" y="53594"/>
                    </a:lnTo>
                    <a:lnTo>
                      <a:pt x="239014" y="79121"/>
                    </a:lnTo>
                    <a:lnTo>
                      <a:pt x="258572" y="104648"/>
                    </a:lnTo>
                    <a:lnTo>
                      <a:pt x="267589" y="116078"/>
                    </a:lnTo>
                    <a:lnTo>
                      <a:pt x="276098" y="126238"/>
                    </a:lnTo>
                    <a:lnTo>
                      <a:pt x="283845" y="135001"/>
                    </a:lnTo>
                    <a:lnTo>
                      <a:pt x="290830" y="141732"/>
                    </a:lnTo>
                    <a:lnTo>
                      <a:pt x="296926" y="146177"/>
                    </a:lnTo>
                    <a:lnTo>
                      <a:pt x="302260" y="147574"/>
                    </a:lnTo>
                    <a:lnTo>
                      <a:pt x="299085" y="147828"/>
                    </a:lnTo>
                    <a:lnTo>
                      <a:pt x="294513" y="148844"/>
                    </a:lnTo>
                    <a:lnTo>
                      <a:pt x="288925" y="150495"/>
                    </a:lnTo>
                    <a:lnTo>
                      <a:pt x="281813" y="152781"/>
                    </a:lnTo>
                    <a:lnTo>
                      <a:pt x="274193" y="155575"/>
                    </a:lnTo>
                    <a:lnTo>
                      <a:pt x="265049" y="159004"/>
                    </a:lnTo>
                    <a:lnTo>
                      <a:pt x="255143" y="162306"/>
                    </a:lnTo>
                    <a:lnTo>
                      <a:pt x="244221" y="166624"/>
                    </a:lnTo>
                    <a:lnTo>
                      <a:pt x="220853" y="176149"/>
                    </a:lnTo>
                    <a:lnTo>
                      <a:pt x="195453" y="186690"/>
                    </a:lnTo>
                    <a:lnTo>
                      <a:pt x="168783" y="198501"/>
                    </a:lnTo>
                    <a:lnTo>
                      <a:pt x="141605" y="210439"/>
                    </a:lnTo>
                    <a:lnTo>
                      <a:pt x="114808" y="223012"/>
                    </a:lnTo>
                    <a:lnTo>
                      <a:pt x="89027" y="235077"/>
                    </a:lnTo>
                    <a:lnTo>
                      <a:pt x="65024" y="247396"/>
                    </a:lnTo>
                    <a:lnTo>
                      <a:pt x="43561" y="258572"/>
                    </a:lnTo>
                    <a:lnTo>
                      <a:pt x="34290" y="263779"/>
                    </a:lnTo>
                    <a:lnTo>
                      <a:pt x="25781" y="268859"/>
                    </a:lnTo>
                    <a:lnTo>
                      <a:pt x="18288" y="273304"/>
                    </a:lnTo>
                    <a:lnTo>
                      <a:pt x="11938" y="277368"/>
                    </a:lnTo>
                    <a:lnTo>
                      <a:pt x="6858" y="281305"/>
                    </a:lnTo>
                    <a:lnTo>
                      <a:pt x="3048" y="284734"/>
                    </a:lnTo>
                    <a:lnTo>
                      <a:pt x="889" y="287401"/>
                    </a:lnTo>
                    <a:lnTo>
                      <a:pt x="0" y="289814"/>
                    </a:lnTo>
                    <a:lnTo>
                      <a:pt x="635" y="254889"/>
                    </a:lnTo>
                    <a:lnTo>
                      <a:pt x="2921" y="218948"/>
                    </a:lnTo>
                    <a:lnTo>
                      <a:pt x="6858" y="182372"/>
                    </a:lnTo>
                    <a:lnTo>
                      <a:pt x="13589" y="145669"/>
                    </a:lnTo>
                    <a:lnTo>
                      <a:pt x="22733" y="109474"/>
                    </a:lnTo>
                    <a:lnTo>
                      <a:pt x="35306" y="73787"/>
                    </a:lnTo>
                    <a:lnTo>
                      <a:pt x="42926" y="55880"/>
                    </a:lnTo>
                    <a:lnTo>
                      <a:pt x="51435" y="38608"/>
                    </a:lnTo>
                    <a:lnTo>
                      <a:pt x="60960" y="21590"/>
                    </a:lnTo>
                    <a:close/>
                  </a:path>
                </a:pathLst>
              </a:custGeom>
              <a:solidFill>
                <a:srgbClr val="00A800"/>
              </a:solidFill>
              <a:ln w="0" cap="flat" cmpd="sng" algn="ctr">
                <a:solidFill>
                  <a:srgbClr val="00A8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8964930" y="10195560"/>
                <a:ext cx="302261" cy="289561"/>
              </a:xfrm>
              <a:custGeom>
                <a:avLst/>
                <a:gdLst/>
                <a:ahLst/>
                <a:cxnLst/>
                <a:rect l="0" t="0" r="0" b="0"/>
                <a:pathLst>
                  <a:path w="302261" h="289561">
                    <a:moveTo>
                      <a:pt x="71120" y="3810"/>
                    </a:moveTo>
                    <a:lnTo>
                      <a:pt x="71120" y="3810"/>
                    </a:lnTo>
                    <a:lnTo>
                      <a:pt x="72390" y="1270"/>
                    </a:lnTo>
                    <a:lnTo>
                      <a:pt x="74930" y="1270"/>
                    </a:lnTo>
                    <a:lnTo>
                      <a:pt x="78740" y="0"/>
                    </a:lnTo>
                    <a:lnTo>
                      <a:pt x="83820" y="0"/>
                    </a:lnTo>
                    <a:lnTo>
                      <a:pt x="90170" y="0"/>
                    </a:lnTo>
                    <a:lnTo>
                      <a:pt x="104140" y="0"/>
                    </a:lnTo>
                    <a:lnTo>
                      <a:pt x="118110" y="1270"/>
                    </a:lnTo>
                    <a:lnTo>
                      <a:pt x="132080" y="2540"/>
                    </a:lnTo>
                    <a:lnTo>
                      <a:pt x="144780" y="3810"/>
                    </a:lnTo>
                    <a:lnTo>
                      <a:pt x="149860" y="3810"/>
                    </a:lnTo>
                    <a:lnTo>
                      <a:pt x="152400" y="3810"/>
                    </a:lnTo>
                    <a:lnTo>
                      <a:pt x="162560" y="7620"/>
                    </a:lnTo>
                    <a:lnTo>
                      <a:pt x="173990" y="12700"/>
                    </a:lnTo>
                    <a:lnTo>
                      <a:pt x="184150" y="20320"/>
                    </a:lnTo>
                    <a:lnTo>
                      <a:pt x="195580" y="30480"/>
                    </a:lnTo>
                    <a:lnTo>
                      <a:pt x="207010" y="41910"/>
                    </a:lnTo>
                    <a:lnTo>
                      <a:pt x="218440" y="53340"/>
                    </a:lnTo>
                    <a:lnTo>
                      <a:pt x="238760" y="78740"/>
                    </a:lnTo>
                    <a:lnTo>
                      <a:pt x="257810" y="104140"/>
                    </a:lnTo>
                    <a:lnTo>
                      <a:pt x="267970" y="115570"/>
                    </a:lnTo>
                    <a:lnTo>
                      <a:pt x="275590" y="125730"/>
                    </a:lnTo>
                    <a:lnTo>
                      <a:pt x="283210" y="134620"/>
                    </a:lnTo>
                    <a:lnTo>
                      <a:pt x="289560" y="140970"/>
                    </a:lnTo>
                    <a:lnTo>
                      <a:pt x="297180" y="146050"/>
                    </a:lnTo>
                    <a:lnTo>
                      <a:pt x="302260" y="147320"/>
                    </a:lnTo>
                    <a:lnTo>
                      <a:pt x="298450" y="147320"/>
                    </a:lnTo>
                    <a:lnTo>
                      <a:pt x="294640" y="148590"/>
                    </a:lnTo>
                    <a:lnTo>
                      <a:pt x="288290" y="149860"/>
                    </a:lnTo>
                    <a:lnTo>
                      <a:pt x="280670" y="152400"/>
                    </a:lnTo>
                    <a:lnTo>
                      <a:pt x="273050" y="154940"/>
                    </a:lnTo>
                    <a:lnTo>
                      <a:pt x="264160" y="158750"/>
                    </a:lnTo>
                    <a:lnTo>
                      <a:pt x="255270" y="162560"/>
                    </a:lnTo>
                    <a:lnTo>
                      <a:pt x="243840" y="166370"/>
                    </a:lnTo>
                    <a:lnTo>
                      <a:pt x="220980" y="176530"/>
                    </a:lnTo>
                    <a:lnTo>
                      <a:pt x="194310" y="186690"/>
                    </a:lnTo>
                    <a:lnTo>
                      <a:pt x="167640" y="198120"/>
                    </a:lnTo>
                    <a:lnTo>
                      <a:pt x="140970" y="210820"/>
                    </a:lnTo>
                    <a:lnTo>
                      <a:pt x="114300" y="222250"/>
                    </a:lnTo>
                    <a:lnTo>
                      <a:pt x="88900" y="234950"/>
                    </a:lnTo>
                    <a:lnTo>
                      <a:pt x="64770" y="247650"/>
                    </a:lnTo>
                    <a:lnTo>
                      <a:pt x="43180" y="259080"/>
                    </a:lnTo>
                    <a:lnTo>
                      <a:pt x="34290" y="262890"/>
                    </a:lnTo>
                    <a:lnTo>
                      <a:pt x="25400" y="267970"/>
                    </a:lnTo>
                    <a:lnTo>
                      <a:pt x="17780" y="273050"/>
                    </a:lnTo>
                    <a:lnTo>
                      <a:pt x="11430" y="276860"/>
                    </a:lnTo>
                    <a:lnTo>
                      <a:pt x="6350" y="280670"/>
                    </a:lnTo>
                    <a:lnTo>
                      <a:pt x="2540" y="284480"/>
                    </a:lnTo>
                    <a:lnTo>
                      <a:pt x="0" y="287020"/>
                    </a:lnTo>
                    <a:lnTo>
                      <a:pt x="0" y="289560"/>
                    </a:lnTo>
                    <a:lnTo>
                      <a:pt x="0" y="254000"/>
                    </a:lnTo>
                    <a:lnTo>
                      <a:pt x="2540" y="219710"/>
                    </a:lnTo>
                    <a:lnTo>
                      <a:pt x="6350" y="182880"/>
                    </a:lnTo>
                    <a:lnTo>
                      <a:pt x="12700" y="146050"/>
                    </a:lnTo>
                    <a:lnTo>
                      <a:pt x="21590" y="109220"/>
                    </a:lnTo>
                    <a:lnTo>
                      <a:pt x="34290" y="73660"/>
                    </a:lnTo>
                    <a:lnTo>
                      <a:pt x="41910" y="55880"/>
                    </a:lnTo>
                    <a:lnTo>
                      <a:pt x="50800" y="38100"/>
                    </a:lnTo>
                    <a:lnTo>
                      <a:pt x="59690" y="2032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9365869" y="10013061"/>
                <a:ext cx="265050" cy="393828"/>
              </a:xfrm>
              <a:custGeom>
                <a:avLst/>
                <a:gdLst/>
                <a:ahLst/>
                <a:cxnLst/>
                <a:rect l="0" t="0" r="0" b="0"/>
                <a:pathLst>
                  <a:path w="265050" h="393828">
                    <a:moveTo>
                      <a:pt x="8636" y="151257"/>
                    </a:moveTo>
                    <a:lnTo>
                      <a:pt x="8636" y="133477"/>
                    </a:lnTo>
                    <a:lnTo>
                      <a:pt x="6858" y="116459"/>
                    </a:lnTo>
                    <a:lnTo>
                      <a:pt x="4572" y="99695"/>
                    </a:lnTo>
                    <a:lnTo>
                      <a:pt x="1651" y="83693"/>
                    </a:lnTo>
                    <a:lnTo>
                      <a:pt x="0" y="68072"/>
                    </a:lnTo>
                    <a:lnTo>
                      <a:pt x="0" y="52578"/>
                    </a:lnTo>
                    <a:lnTo>
                      <a:pt x="2667" y="37592"/>
                    </a:lnTo>
                    <a:lnTo>
                      <a:pt x="32385" y="28956"/>
                    </a:lnTo>
                    <a:lnTo>
                      <a:pt x="61087" y="20066"/>
                    </a:lnTo>
                    <a:lnTo>
                      <a:pt x="89281" y="11938"/>
                    </a:lnTo>
                    <a:lnTo>
                      <a:pt x="117348" y="5207"/>
                    </a:lnTo>
                    <a:lnTo>
                      <a:pt x="145288" y="889"/>
                    </a:lnTo>
                    <a:lnTo>
                      <a:pt x="160020" y="0"/>
                    </a:lnTo>
                    <a:lnTo>
                      <a:pt x="174625" y="0"/>
                    </a:lnTo>
                    <a:lnTo>
                      <a:pt x="189484" y="1270"/>
                    </a:lnTo>
                    <a:lnTo>
                      <a:pt x="204851" y="3810"/>
                    </a:lnTo>
                    <a:lnTo>
                      <a:pt x="220726" y="7239"/>
                    </a:lnTo>
                    <a:lnTo>
                      <a:pt x="236855" y="12827"/>
                    </a:lnTo>
                    <a:lnTo>
                      <a:pt x="247523" y="37338"/>
                    </a:lnTo>
                    <a:lnTo>
                      <a:pt x="255778" y="60833"/>
                    </a:lnTo>
                    <a:lnTo>
                      <a:pt x="261366" y="83312"/>
                    </a:lnTo>
                    <a:lnTo>
                      <a:pt x="265049" y="105410"/>
                    </a:lnTo>
                    <a:lnTo>
                      <a:pt x="254762" y="130937"/>
                    </a:lnTo>
                    <a:lnTo>
                      <a:pt x="245364" y="154686"/>
                    </a:lnTo>
                    <a:lnTo>
                      <a:pt x="236855" y="176911"/>
                    </a:lnTo>
                    <a:lnTo>
                      <a:pt x="229616" y="197358"/>
                    </a:lnTo>
                    <a:lnTo>
                      <a:pt x="222631" y="216535"/>
                    </a:lnTo>
                    <a:lnTo>
                      <a:pt x="215900" y="234442"/>
                    </a:lnTo>
                    <a:lnTo>
                      <a:pt x="202692" y="267843"/>
                    </a:lnTo>
                    <a:lnTo>
                      <a:pt x="188214" y="298704"/>
                    </a:lnTo>
                    <a:lnTo>
                      <a:pt x="170815" y="329311"/>
                    </a:lnTo>
                    <a:lnTo>
                      <a:pt x="160782" y="344678"/>
                    </a:lnTo>
                    <a:lnTo>
                      <a:pt x="149225" y="360172"/>
                    </a:lnTo>
                    <a:lnTo>
                      <a:pt x="136398" y="376682"/>
                    </a:lnTo>
                    <a:lnTo>
                      <a:pt x="121539" y="393827"/>
                    </a:lnTo>
                    <a:lnTo>
                      <a:pt x="119761" y="390271"/>
                    </a:lnTo>
                    <a:lnTo>
                      <a:pt x="117475" y="386207"/>
                    </a:lnTo>
                    <a:lnTo>
                      <a:pt x="115062" y="380619"/>
                    </a:lnTo>
                    <a:lnTo>
                      <a:pt x="112268" y="374650"/>
                    </a:lnTo>
                    <a:lnTo>
                      <a:pt x="104775" y="360680"/>
                    </a:lnTo>
                    <a:lnTo>
                      <a:pt x="96266" y="344043"/>
                    </a:lnTo>
                    <a:lnTo>
                      <a:pt x="86995" y="325374"/>
                    </a:lnTo>
                    <a:lnTo>
                      <a:pt x="76962" y="305943"/>
                    </a:lnTo>
                    <a:lnTo>
                      <a:pt x="56007" y="265303"/>
                    </a:lnTo>
                    <a:lnTo>
                      <a:pt x="45847" y="245110"/>
                    </a:lnTo>
                    <a:lnTo>
                      <a:pt x="36195" y="226441"/>
                    </a:lnTo>
                    <a:lnTo>
                      <a:pt x="27178" y="209296"/>
                    </a:lnTo>
                    <a:lnTo>
                      <a:pt x="19431" y="194564"/>
                    </a:lnTo>
                    <a:lnTo>
                      <a:pt x="16002" y="188087"/>
                    </a:lnTo>
                    <a:lnTo>
                      <a:pt x="13208" y="182499"/>
                    </a:lnTo>
                    <a:lnTo>
                      <a:pt x="10795" y="177927"/>
                    </a:lnTo>
                    <a:lnTo>
                      <a:pt x="8763" y="174117"/>
                    </a:lnTo>
                    <a:lnTo>
                      <a:pt x="7239" y="171450"/>
                    </a:lnTo>
                    <a:lnTo>
                      <a:pt x="6096" y="169418"/>
                    </a:lnTo>
                    <a:lnTo>
                      <a:pt x="5842" y="168783"/>
                    </a:lnTo>
                    <a:lnTo>
                      <a:pt x="5842" y="169291"/>
                    </a:lnTo>
                    <a:close/>
                  </a:path>
                </a:pathLst>
              </a:custGeom>
              <a:solidFill>
                <a:srgbClr val="00A800"/>
              </a:solidFill>
              <a:ln w="0" cap="flat" cmpd="sng" algn="ctr">
                <a:solidFill>
                  <a:srgbClr val="00A8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9366250" y="10012680"/>
                <a:ext cx="264161" cy="393701"/>
              </a:xfrm>
              <a:custGeom>
                <a:avLst/>
                <a:gdLst/>
                <a:ahLst/>
                <a:cxnLst/>
                <a:rect l="0" t="0" r="0" b="0"/>
                <a:pathLst>
                  <a:path w="264161" h="393701">
                    <a:moveTo>
                      <a:pt x="5080" y="170180"/>
                    </a:moveTo>
                    <a:lnTo>
                      <a:pt x="5080" y="168910"/>
                    </a:lnTo>
                    <a:lnTo>
                      <a:pt x="6350" y="170180"/>
                    </a:lnTo>
                    <a:lnTo>
                      <a:pt x="6350" y="172720"/>
                    </a:lnTo>
                    <a:lnTo>
                      <a:pt x="8890" y="175260"/>
                    </a:lnTo>
                    <a:lnTo>
                      <a:pt x="10160" y="177800"/>
                    </a:lnTo>
                    <a:lnTo>
                      <a:pt x="12700" y="182880"/>
                    </a:lnTo>
                    <a:lnTo>
                      <a:pt x="15240" y="189230"/>
                    </a:lnTo>
                    <a:lnTo>
                      <a:pt x="19050" y="195580"/>
                    </a:lnTo>
                    <a:lnTo>
                      <a:pt x="26670" y="209550"/>
                    </a:lnTo>
                    <a:lnTo>
                      <a:pt x="35560" y="226060"/>
                    </a:lnTo>
                    <a:lnTo>
                      <a:pt x="45720" y="246380"/>
                    </a:lnTo>
                    <a:lnTo>
                      <a:pt x="55880" y="265430"/>
                    </a:lnTo>
                    <a:lnTo>
                      <a:pt x="76200" y="306070"/>
                    </a:lnTo>
                    <a:lnTo>
                      <a:pt x="86360" y="325120"/>
                    </a:lnTo>
                    <a:lnTo>
                      <a:pt x="95250" y="344170"/>
                    </a:lnTo>
                    <a:lnTo>
                      <a:pt x="104140" y="360680"/>
                    </a:lnTo>
                    <a:lnTo>
                      <a:pt x="111760" y="374650"/>
                    </a:lnTo>
                    <a:lnTo>
                      <a:pt x="114300" y="381000"/>
                    </a:lnTo>
                    <a:lnTo>
                      <a:pt x="116840" y="386080"/>
                    </a:lnTo>
                    <a:lnTo>
                      <a:pt x="119380" y="391160"/>
                    </a:lnTo>
                    <a:lnTo>
                      <a:pt x="121920" y="393700"/>
                    </a:lnTo>
                    <a:lnTo>
                      <a:pt x="135890" y="377190"/>
                    </a:lnTo>
                    <a:lnTo>
                      <a:pt x="148590" y="360680"/>
                    </a:lnTo>
                    <a:lnTo>
                      <a:pt x="160020" y="345440"/>
                    </a:lnTo>
                    <a:lnTo>
                      <a:pt x="170180" y="330200"/>
                    </a:lnTo>
                    <a:lnTo>
                      <a:pt x="187960" y="299720"/>
                    </a:lnTo>
                    <a:lnTo>
                      <a:pt x="201930" y="267970"/>
                    </a:lnTo>
                    <a:lnTo>
                      <a:pt x="215900" y="234950"/>
                    </a:lnTo>
                    <a:lnTo>
                      <a:pt x="222250" y="217170"/>
                    </a:lnTo>
                    <a:lnTo>
                      <a:pt x="229870" y="198120"/>
                    </a:lnTo>
                    <a:lnTo>
                      <a:pt x="236220" y="177800"/>
                    </a:lnTo>
                    <a:lnTo>
                      <a:pt x="245110" y="154940"/>
                    </a:lnTo>
                    <a:lnTo>
                      <a:pt x="254000" y="130810"/>
                    </a:lnTo>
                    <a:lnTo>
                      <a:pt x="264160" y="105410"/>
                    </a:lnTo>
                    <a:lnTo>
                      <a:pt x="260350" y="83820"/>
                    </a:lnTo>
                    <a:lnTo>
                      <a:pt x="255270" y="62230"/>
                    </a:lnTo>
                    <a:lnTo>
                      <a:pt x="247650" y="38100"/>
                    </a:lnTo>
                    <a:lnTo>
                      <a:pt x="236220" y="12700"/>
                    </a:lnTo>
                    <a:lnTo>
                      <a:pt x="219710" y="7620"/>
                    </a:lnTo>
                    <a:lnTo>
                      <a:pt x="204470" y="3810"/>
                    </a:lnTo>
                    <a:lnTo>
                      <a:pt x="189230" y="2540"/>
                    </a:lnTo>
                    <a:lnTo>
                      <a:pt x="175260" y="0"/>
                    </a:lnTo>
                    <a:lnTo>
                      <a:pt x="158750" y="0"/>
                    </a:lnTo>
                    <a:lnTo>
                      <a:pt x="144780" y="1270"/>
                    </a:lnTo>
                    <a:lnTo>
                      <a:pt x="116840" y="5080"/>
                    </a:lnTo>
                    <a:lnTo>
                      <a:pt x="88900" y="12700"/>
                    </a:lnTo>
                    <a:lnTo>
                      <a:pt x="60960" y="20320"/>
                    </a:lnTo>
                    <a:lnTo>
                      <a:pt x="33020" y="29210"/>
                    </a:lnTo>
                    <a:lnTo>
                      <a:pt x="2540" y="38100"/>
                    </a:lnTo>
                    <a:lnTo>
                      <a:pt x="0" y="53340"/>
                    </a:lnTo>
                    <a:lnTo>
                      <a:pt x="0" y="68580"/>
                    </a:lnTo>
                    <a:lnTo>
                      <a:pt x="1270" y="83820"/>
                    </a:lnTo>
                    <a:lnTo>
                      <a:pt x="3810" y="100330"/>
                    </a:lnTo>
                    <a:lnTo>
                      <a:pt x="6350" y="116840"/>
                    </a:lnTo>
                    <a:lnTo>
                      <a:pt x="7620" y="133350"/>
                    </a:lnTo>
                    <a:lnTo>
                      <a:pt x="7620" y="15113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9460103" y="9815703"/>
                <a:ext cx="574041" cy="658877"/>
              </a:xfrm>
              <a:custGeom>
                <a:avLst/>
                <a:gdLst/>
                <a:ahLst/>
                <a:cxnLst/>
                <a:rect l="0" t="0" r="0" b="0"/>
                <a:pathLst>
                  <a:path w="574041" h="658877">
                    <a:moveTo>
                      <a:pt x="87630" y="444627"/>
                    </a:moveTo>
                    <a:lnTo>
                      <a:pt x="101346" y="415290"/>
                    </a:lnTo>
                    <a:lnTo>
                      <a:pt x="116459" y="385826"/>
                    </a:lnTo>
                    <a:lnTo>
                      <a:pt x="131826" y="355727"/>
                    </a:lnTo>
                    <a:lnTo>
                      <a:pt x="148717" y="326263"/>
                    </a:lnTo>
                    <a:lnTo>
                      <a:pt x="166370" y="297053"/>
                    </a:lnTo>
                    <a:lnTo>
                      <a:pt x="185039" y="268859"/>
                    </a:lnTo>
                    <a:lnTo>
                      <a:pt x="204978" y="241427"/>
                    </a:lnTo>
                    <a:lnTo>
                      <a:pt x="225679" y="214884"/>
                    </a:lnTo>
                    <a:lnTo>
                      <a:pt x="248031" y="189738"/>
                    </a:lnTo>
                    <a:lnTo>
                      <a:pt x="271272" y="166497"/>
                    </a:lnTo>
                    <a:lnTo>
                      <a:pt x="295275" y="145034"/>
                    </a:lnTo>
                    <a:lnTo>
                      <a:pt x="320675" y="125222"/>
                    </a:lnTo>
                    <a:lnTo>
                      <a:pt x="347345" y="108204"/>
                    </a:lnTo>
                    <a:lnTo>
                      <a:pt x="375285" y="93472"/>
                    </a:lnTo>
                    <a:lnTo>
                      <a:pt x="404368" y="81788"/>
                    </a:lnTo>
                    <a:lnTo>
                      <a:pt x="423799" y="74168"/>
                    </a:lnTo>
                    <a:lnTo>
                      <a:pt x="442849" y="65151"/>
                    </a:lnTo>
                    <a:lnTo>
                      <a:pt x="453136" y="60071"/>
                    </a:lnTo>
                    <a:lnTo>
                      <a:pt x="464185" y="54737"/>
                    </a:lnTo>
                    <a:lnTo>
                      <a:pt x="476123" y="48641"/>
                    </a:lnTo>
                    <a:lnTo>
                      <a:pt x="489077" y="42291"/>
                    </a:lnTo>
                    <a:lnTo>
                      <a:pt x="499872" y="37846"/>
                    </a:lnTo>
                    <a:lnTo>
                      <a:pt x="511683" y="32766"/>
                    </a:lnTo>
                    <a:lnTo>
                      <a:pt x="536448" y="21844"/>
                    </a:lnTo>
                    <a:lnTo>
                      <a:pt x="548259" y="16383"/>
                    </a:lnTo>
                    <a:lnTo>
                      <a:pt x="558673" y="10668"/>
                    </a:lnTo>
                    <a:lnTo>
                      <a:pt x="567817" y="5334"/>
                    </a:lnTo>
                    <a:lnTo>
                      <a:pt x="574040" y="0"/>
                    </a:lnTo>
                    <a:lnTo>
                      <a:pt x="572389" y="47498"/>
                    </a:lnTo>
                    <a:lnTo>
                      <a:pt x="567182" y="96139"/>
                    </a:lnTo>
                    <a:lnTo>
                      <a:pt x="559054" y="144653"/>
                    </a:lnTo>
                    <a:lnTo>
                      <a:pt x="547370" y="193040"/>
                    </a:lnTo>
                    <a:lnTo>
                      <a:pt x="532384" y="240538"/>
                    </a:lnTo>
                    <a:lnTo>
                      <a:pt x="524002" y="263906"/>
                    </a:lnTo>
                    <a:lnTo>
                      <a:pt x="514477" y="286893"/>
                    </a:lnTo>
                    <a:lnTo>
                      <a:pt x="504317" y="309626"/>
                    </a:lnTo>
                    <a:lnTo>
                      <a:pt x="493649" y="331978"/>
                    </a:lnTo>
                    <a:lnTo>
                      <a:pt x="482219" y="354076"/>
                    </a:lnTo>
                    <a:lnTo>
                      <a:pt x="470027" y="374777"/>
                    </a:lnTo>
                    <a:lnTo>
                      <a:pt x="457073" y="395605"/>
                    </a:lnTo>
                    <a:lnTo>
                      <a:pt x="443357" y="415671"/>
                    </a:lnTo>
                    <a:lnTo>
                      <a:pt x="429133" y="435102"/>
                    </a:lnTo>
                    <a:lnTo>
                      <a:pt x="414274" y="453517"/>
                    </a:lnTo>
                    <a:lnTo>
                      <a:pt x="398526" y="471424"/>
                    </a:lnTo>
                    <a:lnTo>
                      <a:pt x="382397" y="488315"/>
                    </a:lnTo>
                    <a:lnTo>
                      <a:pt x="365633" y="504190"/>
                    </a:lnTo>
                    <a:lnTo>
                      <a:pt x="348107" y="519303"/>
                    </a:lnTo>
                    <a:lnTo>
                      <a:pt x="330073" y="533146"/>
                    </a:lnTo>
                    <a:lnTo>
                      <a:pt x="311023" y="546100"/>
                    </a:lnTo>
                    <a:lnTo>
                      <a:pt x="291846" y="557784"/>
                    </a:lnTo>
                    <a:lnTo>
                      <a:pt x="272161" y="568579"/>
                    </a:lnTo>
                    <a:lnTo>
                      <a:pt x="251714" y="577977"/>
                    </a:lnTo>
                    <a:lnTo>
                      <a:pt x="230505" y="585851"/>
                    </a:lnTo>
                    <a:lnTo>
                      <a:pt x="209042" y="592963"/>
                    </a:lnTo>
                    <a:lnTo>
                      <a:pt x="187071" y="598297"/>
                    </a:lnTo>
                    <a:lnTo>
                      <a:pt x="178943" y="599694"/>
                    </a:lnTo>
                    <a:lnTo>
                      <a:pt x="169291" y="601853"/>
                    </a:lnTo>
                    <a:lnTo>
                      <a:pt x="157734" y="604012"/>
                    </a:lnTo>
                    <a:lnTo>
                      <a:pt x="145542" y="606679"/>
                    </a:lnTo>
                    <a:lnTo>
                      <a:pt x="119634" y="612902"/>
                    </a:lnTo>
                    <a:lnTo>
                      <a:pt x="106934" y="616204"/>
                    </a:lnTo>
                    <a:lnTo>
                      <a:pt x="95250" y="619379"/>
                    </a:lnTo>
                    <a:lnTo>
                      <a:pt x="81534" y="623951"/>
                    </a:lnTo>
                    <a:lnTo>
                      <a:pt x="66548" y="628904"/>
                    </a:lnTo>
                    <a:lnTo>
                      <a:pt x="35560" y="639191"/>
                    </a:lnTo>
                    <a:lnTo>
                      <a:pt x="21590" y="644398"/>
                    </a:lnTo>
                    <a:lnTo>
                      <a:pt x="10414" y="649605"/>
                    </a:lnTo>
                    <a:lnTo>
                      <a:pt x="5969" y="652272"/>
                    </a:lnTo>
                    <a:lnTo>
                      <a:pt x="2921" y="654558"/>
                    </a:lnTo>
                    <a:lnTo>
                      <a:pt x="889" y="656844"/>
                    </a:lnTo>
                    <a:lnTo>
                      <a:pt x="0" y="658876"/>
                    </a:lnTo>
                    <a:lnTo>
                      <a:pt x="889" y="648081"/>
                    </a:lnTo>
                    <a:lnTo>
                      <a:pt x="2921" y="635762"/>
                    </a:lnTo>
                    <a:lnTo>
                      <a:pt x="5969" y="623189"/>
                    </a:lnTo>
                    <a:lnTo>
                      <a:pt x="9906" y="610235"/>
                    </a:lnTo>
                    <a:lnTo>
                      <a:pt x="20447" y="583057"/>
                    </a:lnTo>
                    <a:lnTo>
                      <a:pt x="32639" y="555498"/>
                    </a:lnTo>
                    <a:lnTo>
                      <a:pt x="45593" y="529336"/>
                    </a:lnTo>
                    <a:lnTo>
                      <a:pt x="51943" y="517525"/>
                    </a:lnTo>
                    <a:lnTo>
                      <a:pt x="57912" y="506222"/>
                    </a:lnTo>
                    <a:lnTo>
                      <a:pt x="63119" y="496062"/>
                    </a:lnTo>
                    <a:lnTo>
                      <a:pt x="67945" y="487045"/>
                    </a:lnTo>
                    <a:lnTo>
                      <a:pt x="71882" y="479679"/>
                    </a:lnTo>
                    <a:lnTo>
                      <a:pt x="75057" y="473583"/>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9460230" y="9815830"/>
                <a:ext cx="574041" cy="659131"/>
              </a:xfrm>
              <a:custGeom>
                <a:avLst/>
                <a:gdLst/>
                <a:ahLst/>
                <a:cxnLst/>
                <a:rect l="0" t="0" r="0" b="0"/>
                <a:pathLst>
                  <a:path w="574041" h="659131">
                    <a:moveTo>
                      <a:pt x="74930" y="473710"/>
                    </a:moveTo>
                    <a:lnTo>
                      <a:pt x="72390" y="480060"/>
                    </a:lnTo>
                    <a:lnTo>
                      <a:pt x="67310" y="487680"/>
                    </a:lnTo>
                    <a:lnTo>
                      <a:pt x="62230" y="496570"/>
                    </a:lnTo>
                    <a:lnTo>
                      <a:pt x="57150" y="506730"/>
                    </a:lnTo>
                    <a:lnTo>
                      <a:pt x="52070" y="516890"/>
                    </a:lnTo>
                    <a:lnTo>
                      <a:pt x="45720" y="529590"/>
                    </a:lnTo>
                    <a:lnTo>
                      <a:pt x="33020" y="554990"/>
                    </a:lnTo>
                    <a:lnTo>
                      <a:pt x="20320" y="582930"/>
                    </a:lnTo>
                    <a:lnTo>
                      <a:pt x="10160" y="610870"/>
                    </a:lnTo>
                    <a:lnTo>
                      <a:pt x="6350" y="622300"/>
                    </a:lnTo>
                    <a:lnTo>
                      <a:pt x="2540" y="636270"/>
                    </a:lnTo>
                    <a:lnTo>
                      <a:pt x="1270" y="647700"/>
                    </a:lnTo>
                    <a:lnTo>
                      <a:pt x="0" y="659130"/>
                    </a:lnTo>
                    <a:lnTo>
                      <a:pt x="1270" y="656590"/>
                    </a:lnTo>
                    <a:lnTo>
                      <a:pt x="2540" y="654050"/>
                    </a:lnTo>
                    <a:lnTo>
                      <a:pt x="6350" y="652780"/>
                    </a:lnTo>
                    <a:lnTo>
                      <a:pt x="10160" y="650240"/>
                    </a:lnTo>
                    <a:lnTo>
                      <a:pt x="21590" y="643890"/>
                    </a:lnTo>
                    <a:lnTo>
                      <a:pt x="35560" y="638810"/>
                    </a:lnTo>
                    <a:lnTo>
                      <a:pt x="66040" y="628650"/>
                    </a:lnTo>
                    <a:lnTo>
                      <a:pt x="81280" y="623570"/>
                    </a:lnTo>
                    <a:lnTo>
                      <a:pt x="95250" y="618490"/>
                    </a:lnTo>
                    <a:lnTo>
                      <a:pt x="106680" y="615950"/>
                    </a:lnTo>
                    <a:lnTo>
                      <a:pt x="119380" y="613410"/>
                    </a:lnTo>
                    <a:lnTo>
                      <a:pt x="144780" y="607060"/>
                    </a:lnTo>
                    <a:lnTo>
                      <a:pt x="157480" y="604520"/>
                    </a:lnTo>
                    <a:lnTo>
                      <a:pt x="168910" y="601980"/>
                    </a:lnTo>
                    <a:lnTo>
                      <a:pt x="179070" y="599440"/>
                    </a:lnTo>
                    <a:lnTo>
                      <a:pt x="186690" y="598170"/>
                    </a:lnTo>
                    <a:lnTo>
                      <a:pt x="209550" y="593090"/>
                    </a:lnTo>
                    <a:lnTo>
                      <a:pt x="231140" y="585470"/>
                    </a:lnTo>
                    <a:lnTo>
                      <a:pt x="251460" y="577850"/>
                    </a:lnTo>
                    <a:lnTo>
                      <a:pt x="271780" y="567690"/>
                    </a:lnTo>
                    <a:lnTo>
                      <a:pt x="290830" y="557530"/>
                    </a:lnTo>
                    <a:lnTo>
                      <a:pt x="311150" y="546100"/>
                    </a:lnTo>
                    <a:lnTo>
                      <a:pt x="330200" y="533400"/>
                    </a:lnTo>
                    <a:lnTo>
                      <a:pt x="347980" y="519430"/>
                    </a:lnTo>
                    <a:lnTo>
                      <a:pt x="364490" y="504190"/>
                    </a:lnTo>
                    <a:lnTo>
                      <a:pt x="382270" y="488950"/>
                    </a:lnTo>
                    <a:lnTo>
                      <a:pt x="398780" y="471170"/>
                    </a:lnTo>
                    <a:lnTo>
                      <a:pt x="414020" y="453390"/>
                    </a:lnTo>
                    <a:lnTo>
                      <a:pt x="429260" y="434340"/>
                    </a:lnTo>
                    <a:lnTo>
                      <a:pt x="443230" y="415290"/>
                    </a:lnTo>
                    <a:lnTo>
                      <a:pt x="457200" y="394970"/>
                    </a:lnTo>
                    <a:lnTo>
                      <a:pt x="469900" y="374650"/>
                    </a:lnTo>
                    <a:lnTo>
                      <a:pt x="482600" y="354330"/>
                    </a:lnTo>
                    <a:lnTo>
                      <a:pt x="494030" y="332740"/>
                    </a:lnTo>
                    <a:lnTo>
                      <a:pt x="504190" y="309880"/>
                    </a:lnTo>
                    <a:lnTo>
                      <a:pt x="514350" y="287020"/>
                    </a:lnTo>
                    <a:lnTo>
                      <a:pt x="523240" y="264160"/>
                    </a:lnTo>
                    <a:lnTo>
                      <a:pt x="532130" y="240030"/>
                    </a:lnTo>
                    <a:lnTo>
                      <a:pt x="547370" y="193040"/>
                    </a:lnTo>
                    <a:lnTo>
                      <a:pt x="558800" y="144780"/>
                    </a:lnTo>
                    <a:lnTo>
                      <a:pt x="567690" y="96520"/>
                    </a:lnTo>
                    <a:lnTo>
                      <a:pt x="572770" y="46990"/>
                    </a:lnTo>
                    <a:lnTo>
                      <a:pt x="574040" y="0"/>
                    </a:lnTo>
                    <a:lnTo>
                      <a:pt x="567690" y="5080"/>
                    </a:lnTo>
                    <a:lnTo>
                      <a:pt x="558800" y="10160"/>
                    </a:lnTo>
                    <a:lnTo>
                      <a:pt x="548640" y="16510"/>
                    </a:lnTo>
                    <a:lnTo>
                      <a:pt x="535940" y="21590"/>
                    </a:lnTo>
                    <a:lnTo>
                      <a:pt x="511810" y="31750"/>
                    </a:lnTo>
                    <a:lnTo>
                      <a:pt x="499110" y="38100"/>
                    </a:lnTo>
                    <a:lnTo>
                      <a:pt x="488950" y="41910"/>
                    </a:lnTo>
                    <a:lnTo>
                      <a:pt x="476250" y="49530"/>
                    </a:lnTo>
                    <a:lnTo>
                      <a:pt x="463550" y="54610"/>
                    </a:lnTo>
                    <a:lnTo>
                      <a:pt x="453390" y="59690"/>
                    </a:lnTo>
                    <a:lnTo>
                      <a:pt x="443230" y="64770"/>
                    </a:lnTo>
                    <a:lnTo>
                      <a:pt x="422910" y="74930"/>
                    </a:lnTo>
                    <a:lnTo>
                      <a:pt x="405130" y="81280"/>
                    </a:lnTo>
                    <a:lnTo>
                      <a:pt x="375920" y="93980"/>
                    </a:lnTo>
                    <a:lnTo>
                      <a:pt x="346710" y="107950"/>
                    </a:lnTo>
                    <a:lnTo>
                      <a:pt x="320040" y="125730"/>
                    </a:lnTo>
                    <a:lnTo>
                      <a:pt x="295910" y="144780"/>
                    </a:lnTo>
                    <a:lnTo>
                      <a:pt x="270510" y="166370"/>
                    </a:lnTo>
                    <a:lnTo>
                      <a:pt x="247650" y="189230"/>
                    </a:lnTo>
                    <a:lnTo>
                      <a:pt x="226060" y="214630"/>
                    </a:lnTo>
                    <a:lnTo>
                      <a:pt x="204470" y="241300"/>
                    </a:lnTo>
                    <a:lnTo>
                      <a:pt x="184150" y="267970"/>
                    </a:lnTo>
                    <a:lnTo>
                      <a:pt x="166370" y="297180"/>
                    </a:lnTo>
                    <a:lnTo>
                      <a:pt x="148590" y="326390"/>
                    </a:lnTo>
                    <a:lnTo>
                      <a:pt x="132080" y="355600"/>
                    </a:lnTo>
                    <a:lnTo>
                      <a:pt x="115570" y="386080"/>
                    </a:lnTo>
                    <a:lnTo>
                      <a:pt x="101600" y="415290"/>
                    </a:lnTo>
                    <a:lnTo>
                      <a:pt x="87630" y="44450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9480677" y="10013061"/>
                <a:ext cx="150496" cy="393701"/>
              </a:xfrm>
              <a:custGeom>
                <a:avLst/>
                <a:gdLst/>
                <a:ahLst/>
                <a:cxnLst/>
                <a:rect l="0" t="0" r="0" b="0"/>
                <a:pathLst>
                  <a:path w="150496" h="393701">
                    <a:moveTo>
                      <a:pt x="13208" y="359156"/>
                    </a:moveTo>
                    <a:lnTo>
                      <a:pt x="17907" y="326009"/>
                    </a:lnTo>
                    <a:lnTo>
                      <a:pt x="21717" y="294005"/>
                    </a:lnTo>
                    <a:lnTo>
                      <a:pt x="23876" y="263398"/>
                    </a:lnTo>
                    <a:lnTo>
                      <a:pt x="25400" y="234315"/>
                    </a:lnTo>
                    <a:lnTo>
                      <a:pt x="25527" y="206629"/>
                    </a:lnTo>
                    <a:lnTo>
                      <a:pt x="25019" y="180467"/>
                    </a:lnTo>
                    <a:lnTo>
                      <a:pt x="23876" y="155448"/>
                    </a:lnTo>
                    <a:lnTo>
                      <a:pt x="21844" y="131953"/>
                    </a:lnTo>
                    <a:lnTo>
                      <a:pt x="19431" y="109982"/>
                    </a:lnTo>
                    <a:lnTo>
                      <a:pt x="16764" y="88900"/>
                    </a:lnTo>
                    <a:lnTo>
                      <a:pt x="13589" y="69469"/>
                    </a:lnTo>
                    <a:lnTo>
                      <a:pt x="10160" y="51435"/>
                    </a:lnTo>
                    <a:lnTo>
                      <a:pt x="6731" y="35052"/>
                    </a:lnTo>
                    <a:lnTo>
                      <a:pt x="3429" y="19431"/>
                    </a:lnTo>
                    <a:lnTo>
                      <a:pt x="0" y="5588"/>
                    </a:lnTo>
                    <a:lnTo>
                      <a:pt x="28956" y="889"/>
                    </a:lnTo>
                    <a:lnTo>
                      <a:pt x="43688" y="0"/>
                    </a:lnTo>
                    <a:lnTo>
                      <a:pt x="58420" y="0"/>
                    </a:lnTo>
                    <a:lnTo>
                      <a:pt x="73914" y="889"/>
                    </a:lnTo>
                    <a:lnTo>
                      <a:pt x="89408" y="3429"/>
                    </a:lnTo>
                    <a:lnTo>
                      <a:pt x="105664" y="7112"/>
                    </a:lnTo>
                    <a:lnTo>
                      <a:pt x="122301" y="12827"/>
                    </a:lnTo>
                    <a:lnTo>
                      <a:pt x="132715" y="37084"/>
                    </a:lnTo>
                    <a:lnTo>
                      <a:pt x="141224" y="60579"/>
                    </a:lnTo>
                    <a:lnTo>
                      <a:pt x="146685" y="83312"/>
                    </a:lnTo>
                    <a:lnTo>
                      <a:pt x="150495" y="105410"/>
                    </a:lnTo>
                    <a:lnTo>
                      <a:pt x="140208" y="130937"/>
                    </a:lnTo>
                    <a:lnTo>
                      <a:pt x="130810" y="154686"/>
                    </a:lnTo>
                    <a:lnTo>
                      <a:pt x="122555" y="176784"/>
                    </a:lnTo>
                    <a:lnTo>
                      <a:pt x="114935" y="197231"/>
                    </a:lnTo>
                    <a:lnTo>
                      <a:pt x="108077" y="216408"/>
                    </a:lnTo>
                    <a:lnTo>
                      <a:pt x="101092" y="234442"/>
                    </a:lnTo>
                    <a:lnTo>
                      <a:pt x="87884" y="267716"/>
                    </a:lnTo>
                    <a:lnTo>
                      <a:pt x="73533" y="299212"/>
                    </a:lnTo>
                    <a:lnTo>
                      <a:pt x="56261" y="329184"/>
                    </a:lnTo>
                    <a:lnTo>
                      <a:pt x="45974" y="344424"/>
                    </a:lnTo>
                    <a:lnTo>
                      <a:pt x="34544" y="360426"/>
                    </a:lnTo>
                    <a:lnTo>
                      <a:pt x="21717" y="376428"/>
                    </a:lnTo>
                    <a:lnTo>
                      <a:pt x="6731" y="393700"/>
                    </a:lnTo>
                    <a:close/>
                  </a:path>
                </a:pathLst>
              </a:custGeom>
              <a:solidFill>
                <a:srgbClr val="007500"/>
              </a:solidFill>
              <a:ln w="0" cap="flat" cmpd="sng" algn="ctr">
                <a:solidFill>
                  <a:srgbClr val="0075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9480550" y="10012680"/>
                <a:ext cx="149861" cy="393701"/>
              </a:xfrm>
              <a:custGeom>
                <a:avLst/>
                <a:gdLst/>
                <a:ahLst/>
                <a:cxnLst/>
                <a:rect l="0" t="0" r="0" b="0"/>
                <a:pathLst>
                  <a:path w="149861" h="393701">
                    <a:moveTo>
                      <a:pt x="7620" y="393700"/>
                    </a:moveTo>
                    <a:lnTo>
                      <a:pt x="21590" y="377190"/>
                    </a:lnTo>
                    <a:lnTo>
                      <a:pt x="34290" y="360680"/>
                    </a:lnTo>
                    <a:lnTo>
                      <a:pt x="45720" y="345440"/>
                    </a:lnTo>
                    <a:lnTo>
                      <a:pt x="55880" y="330200"/>
                    </a:lnTo>
                    <a:lnTo>
                      <a:pt x="73660" y="299720"/>
                    </a:lnTo>
                    <a:lnTo>
                      <a:pt x="87630" y="267970"/>
                    </a:lnTo>
                    <a:lnTo>
                      <a:pt x="101600" y="234950"/>
                    </a:lnTo>
                    <a:lnTo>
                      <a:pt x="107950" y="217170"/>
                    </a:lnTo>
                    <a:lnTo>
                      <a:pt x="115570" y="198120"/>
                    </a:lnTo>
                    <a:lnTo>
                      <a:pt x="123190" y="176530"/>
                    </a:lnTo>
                    <a:lnTo>
                      <a:pt x="130810" y="154940"/>
                    </a:lnTo>
                    <a:lnTo>
                      <a:pt x="139700" y="130810"/>
                    </a:lnTo>
                    <a:lnTo>
                      <a:pt x="149860" y="105410"/>
                    </a:lnTo>
                    <a:lnTo>
                      <a:pt x="147320" y="83820"/>
                    </a:lnTo>
                    <a:lnTo>
                      <a:pt x="142240" y="60960"/>
                    </a:lnTo>
                    <a:lnTo>
                      <a:pt x="133350" y="36830"/>
                    </a:lnTo>
                    <a:lnTo>
                      <a:pt x="121920" y="12700"/>
                    </a:lnTo>
                    <a:lnTo>
                      <a:pt x="105410" y="7620"/>
                    </a:lnTo>
                    <a:lnTo>
                      <a:pt x="88900" y="3810"/>
                    </a:lnTo>
                    <a:lnTo>
                      <a:pt x="73660" y="1270"/>
                    </a:lnTo>
                    <a:lnTo>
                      <a:pt x="58420" y="0"/>
                    </a:lnTo>
                    <a:lnTo>
                      <a:pt x="44450" y="0"/>
                    </a:lnTo>
                    <a:lnTo>
                      <a:pt x="29210" y="1270"/>
                    </a:lnTo>
                    <a:lnTo>
                      <a:pt x="0" y="5080"/>
                    </a:lnTo>
                    <a:lnTo>
                      <a:pt x="3810" y="19050"/>
                    </a:lnTo>
                    <a:lnTo>
                      <a:pt x="7620" y="35560"/>
                    </a:lnTo>
                    <a:lnTo>
                      <a:pt x="10160" y="52070"/>
                    </a:lnTo>
                    <a:lnTo>
                      <a:pt x="13970" y="69850"/>
                    </a:lnTo>
                    <a:lnTo>
                      <a:pt x="16510" y="88900"/>
                    </a:lnTo>
                    <a:lnTo>
                      <a:pt x="19050" y="110490"/>
                    </a:lnTo>
                    <a:lnTo>
                      <a:pt x="21590" y="133350"/>
                    </a:lnTo>
                    <a:lnTo>
                      <a:pt x="24130" y="154940"/>
                    </a:lnTo>
                    <a:lnTo>
                      <a:pt x="25400" y="181610"/>
                    </a:lnTo>
                    <a:lnTo>
                      <a:pt x="26670" y="207010"/>
                    </a:lnTo>
                    <a:lnTo>
                      <a:pt x="25400" y="234950"/>
                    </a:lnTo>
                    <a:lnTo>
                      <a:pt x="24130" y="264160"/>
                    </a:lnTo>
                    <a:lnTo>
                      <a:pt x="21590" y="294640"/>
                    </a:lnTo>
                    <a:lnTo>
                      <a:pt x="17780" y="326390"/>
                    </a:lnTo>
                    <a:lnTo>
                      <a:pt x="12700" y="35941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32"/>
              <p:cNvSpPr/>
              <p:nvPr/>
            </p:nvSpPr>
            <p:spPr>
              <a:xfrm>
                <a:off x="9467596" y="9616059"/>
                <a:ext cx="50674" cy="798323"/>
              </a:xfrm>
              <a:custGeom>
                <a:avLst/>
                <a:gdLst/>
                <a:ahLst/>
                <a:cxnLst/>
                <a:rect l="0" t="0" r="0" b="0"/>
                <a:pathLst>
                  <a:path w="50674" h="798323">
                    <a:moveTo>
                      <a:pt x="24892" y="768985"/>
                    </a:moveTo>
                    <a:lnTo>
                      <a:pt x="20828" y="743585"/>
                    </a:lnTo>
                    <a:lnTo>
                      <a:pt x="17526" y="718439"/>
                    </a:lnTo>
                    <a:lnTo>
                      <a:pt x="15113" y="693801"/>
                    </a:lnTo>
                    <a:lnTo>
                      <a:pt x="12192" y="645033"/>
                    </a:lnTo>
                    <a:lnTo>
                      <a:pt x="11557" y="596773"/>
                    </a:lnTo>
                    <a:lnTo>
                      <a:pt x="13335" y="549656"/>
                    </a:lnTo>
                    <a:lnTo>
                      <a:pt x="16129" y="502158"/>
                    </a:lnTo>
                    <a:lnTo>
                      <a:pt x="23495" y="408432"/>
                    </a:lnTo>
                    <a:lnTo>
                      <a:pt x="27305" y="361315"/>
                    </a:lnTo>
                    <a:lnTo>
                      <a:pt x="30353" y="313817"/>
                    </a:lnTo>
                    <a:lnTo>
                      <a:pt x="31750" y="265430"/>
                    </a:lnTo>
                    <a:lnTo>
                      <a:pt x="31496" y="216535"/>
                    </a:lnTo>
                    <a:lnTo>
                      <a:pt x="28448" y="166370"/>
                    </a:lnTo>
                    <a:lnTo>
                      <a:pt x="25908" y="141224"/>
                    </a:lnTo>
                    <a:lnTo>
                      <a:pt x="22987" y="115316"/>
                    </a:lnTo>
                    <a:lnTo>
                      <a:pt x="18542" y="89535"/>
                    </a:lnTo>
                    <a:lnTo>
                      <a:pt x="13462" y="62992"/>
                    </a:lnTo>
                    <a:lnTo>
                      <a:pt x="7366" y="36068"/>
                    </a:lnTo>
                    <a:lnTo>
                      <a:pt x="0" y="9017"/>
                    </a:lnTo>
                    <a:lnTo>
                      <a:pt x="2540" y="5461"/>
                    </a:lnTo>
                    <a:lnTo>
                      <a:pt x="4953" y="3048"/>
                    </a:lnTo>
                    <a:lnTo>
                      <a:pt x="8001" y="254"/>
                    </a:lnTo>
                    <a:lnTo>
                      <a:pt x="9652" y="0"/>
                    </a:lnTo>
                    <a:lnTo>
                      <a:pt x="11430" y="762"/>
                    </a:lnTo>
                    <a:lnTo>
                      <a:pt x="13716" y="2667"/>
                    </a:lnTo>
                    <a:lnTo>
                      <a:pt x="17145" y="5334"/>
                    </a:lnTo>
                    <a:lnTo>
                      <a:pt x="23749" y="31496"/>
                    </a:lnTo>
                    <a:lnTo>
                      <a:pt x="29845" y="56642"/>
                    </a:lnTo>
                    <a:lnTo>
                      <a:pt x="35179" y="81534"/>
                    </a:lnTo>
                    <a:lnTo>
                      <a:pt x="39497" y="105791"/>
                    </a:lnTo>
                    <a:lnTo>
                      <a:pt x="42926" y="129667"/>
                    </a:lnTo>
                    <a:lnTo>
                      <a:pt x="45720" y="153162"/>
                    </a:lnTo>
                    <a:lnTo>
                      <a:pt x="49149" y="198755"/>
                    </a:lnTo>
                    <a:lnTo>
                      <a:pt x="50673" y="243205"/>
                    </a:lnTo>
                    <a:lnTo>
                      <a:pt x="50038" y="287274"/>
                    </a:lnTo>
                    <a:lnTo>
                      <a:pt x="48006" y="330581"/>
                    </a:lnTo>
                    <a:lnTo>
                      <a:pt x="45212" y="374777"/>
                    </a:lnTo>
                    <a:lnTo>
                      <a:pt x="41910" y="418973"/>
                    </a:lnTo>
                    <a:lnTo>
                      <a:pt x="38481" y="464693"/>
                    </a:lnTo>
                    <a:lnTo>
                      <a:pt x="35687" y="511556"/>
                    </a:lnTo>
                    <a:lnTo>
                      <a:pt x="33528" y="560451"/>
                    </a:lnTo>
                    <a:lnTo>
                      <a:pt x="33020" y="611759"/>
                    </a:lnTo>
                    <a:lnTo>
                      <a:pt x="33401" y="638429"/>
                    </a:lnTo>
                    <a:lnTo>
                      <a:pt x="34417" y="665734"/>
                    </a:lnTo>
                    <a:lnTo>
                      <a:pt x="35687" y="693801"/>
                    </a:lnTo>
                    <a:lnTo>
                      <a:pt x="37719" y="722757"/>
                    </a:lnTo>
                    <a:lnTo>
                      <a:pt x="40513" y="752729"/>
                    </a:lnTo>
                    <a:lnTo>
                      <a:pt x="43815" y="783590"/>
                    </a:lnTo>
                    <a:lnTo>
                      <a:pt x="41910" y="789305"/>
                    </a:lnTo>
                    <a:lnTo>
                      <a:pt x="41148" y="793242"/>
                    </a:lnTo>
                    <a:lnTo>
                      <a:pt x="40640" y="796036"/>
                    </a:lnTo>
                    <a:lnTo>
                      <a:pt x="40513" y="797814"/>
                    </a:lnTo>
                    <a:lnTo>
                      <a:pt x="39624" y="798322"/>
                    </a:lnTo>
                    <a:lnTo>
                      <a:pt x="37973" y="797814"/>
                    </a:lnTo>
                    <a:lnTo>
                      <a:pt x="35179" y="796417"/>
                    </a:lnTo>
                    <a:lnTo>
                      <a:pt x="30353" y="794639"/>
                    </a:lnTo>
                    <a:close/>
                  </a:path>
                </a:pathLst>
              </a:custGeom>
              <a:solidFill>
                <a:srgbClr val="AF9B62"/>
              </a:solidFill>
              <a:ln w="0" cap="flat" cmpd="sng" algn="ctr">
                <a:solidFill>
                  <a:srgbClr val="AF9B6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9467850" y="9616440"/>
                <a:ext cx="49531" cy="798831"/>
              </a:xfrm>
              <a:custGeom>
                <a:avLst/>
                <a:gdLst/>
                <a:ahLst/>
                <a:cxnLst/>
                <a:rect l="0" t="0" r="0" b="0"/>
                <a:pathLst>
                  <a:path w="49531" h="798831">
                    <a:moveTo>
                      <a:pt x="30480" y="793750"/>
                    </a:moveTo>
                    <a:lnTo>
                      <a:pt x="35560" y="795020"/>
                    </a:lnTo>
                    <a:lnTo>
                      <a:pt x="38100" y="797560"/>
                    </a:lnTo>
                    <a:lnTo>
                      <a:pt x="39370" y="798830"/>
                    </a:lnTo>
                    <a:lnTo>
                      <a:pt x="40640" y="797560"/>
                    </a:lnTo>
                    <a:lnTo>
                      <a:pt x="40640" y="795020"/>
                    </a:lnTo>
                    <a:lnTo>
                      <a:pt x="40640" y="792480"/>
                    </a:lnTo>
                    <a:lnTo>
                      <a:pt x="41910" y="788670"/>
                    </a:lnTo>
                    <a:lnTo>
                      <a:pt x="44450" y="783590"/>
                    </a:lnTo>
                    <a:lnTo>
                      <a:pt x="40640" y="753110"/>
                    </a:lnTo>
                    <a:lnTo>
                      <a:pt x="38100" y="722630"/>
                    </a:lnTo>
                    <a:lnTo>
                      <a:pt x="35560" y="693420"/>
                    </a:lnTo>
                    <a:lnTo>
                      <a:pt x="34290" y="665480"/>
                    </a:lnTo>
                    <a:lnTo>
                      <a:pt x="34290" y="637540"/>
                    </a:lnTo>
                    <a:lnTo>
                      <a:pt x="33020" y="610870"/>
                    </a:lnTo>
                    <a:lnTo>
                      <a:pt x="34290" y="560070"/>
                    </a:lnTo>
                    <a:lnTo>
                      <a:pt x="35560" y="511810"/>
                    </a:lnTo>
                    <a:lnTo>
                      <a:pt x="38100" y="463550"/>
                    </a:lnTo>
                    <a:lnTo>
                      <a:pt x="41910" y="419100"/>
                    </a:lnTo>
                    <a:lnTo>
                      <a:pt x="44450" y="374650"/>
                    </a:lnTo>
                    <a:lnTo>
                      <a:pt x="46990" y="330200"/>
                    </a:lnTo>
                    <a:lnTo>
                      <a:pt x="49530" y="287020"/>
                    </a:lnTo>
                    <a:lnTo>
                      <a:pt x="49530" y="242570"/>
                    </a:lnTo>
                    <a:lnTo>
                      <a:pt x="49530" y="198120"/>
                    </a:lnTo>
                    <a:lnTo>
                      <a:pt x="45720" y="152400"/>
                    </a:lnTo>
                    <a:lnTo>
                      <a:pt x="41910" y="129540"/>
                    </a:lnTo>
                    <a:lnTo>
                      <a:pt x="39370" y="105410"/>
                    </a:lnTo>
                    <a:lnTo>
                      <a:pt x="35560" y="81280"/>
                    </a:lnTo>
                    <a:lnTo>
                      <a:pt x="29210" y="55880"/>
                    </a:lnTo>
                    <a:lnTo>
                      <a:pt x="22860" y="30480"/>
                    </a:lnTo>
                    <a:lnTo>
                      <a:pt x="16510" y="5080"/>
                    </a:lnTo>
                    <a:lnTo>
                      <a:pt x="12700" y="1270"/>
                    </a:lnTo>
                    <a:lnTo>
                      <a:pt x="11430" y="0"/>
                    </a:lnTo>
                    <a:lnTo>
                      <a:pt x="10160" y="0"/>
                    </a:lnTo>
                    <a:lnTo>
                      <a:pt x="7620" y="0"/>
                    </a:lnTo>
                    <a:lnTo>
                      <a:pt x="5080" y="2540"/>
                    </a:lnTo>
                    <a:lnTo>
                      <a:pt x="2540" y="5080"/>
                    </a:lnTo>
                    <a:lnTo>
                      <a:pt x="0" y="8890"/>
                    </a:lnTo>
                    <a:lnTo>
                      <a:pt x="7620" y="35560"/>
                    </a:lnTo>
                    <a:lnTo>
                      <a:pt x="12700" y="62230"/>
                    </a:lnTo>
                    <a:lnTo>
                      <a:pt x="17780" y="90170"/>
                    </a:lnTo>
                    <a:lnTo>
                      <a:pt x="22860" y="115570"/>
                    </a:lnTo>
                    <a:lnTo>
                      <a:pt x="25400" y="140970"/>
                    </a:lnTo>
                    <a:lnTo>
                      <a:pt x="27940" y="166370"/>
                    </a:lnTo>
                    <a:lnTo>
                      <a:pt x="30480" y="215900"/>
                    </a:lnTo>
                    <a:lnTo>
                      <a:pt x="30480" y="265430"/>
                    </a:lnTo>
                    <a:lnTo>
                      <a:pt x="30480" y="313690"/>
                    </a:lnTo>
                    <a:lnTo>
                      <a:pt x="26670" y="360680"/>
                    </a:lnTo>
                    <a:lnTo>
                      <a:pt x="22860" y="407670"/>
                    </a:lnTo>
                    <a:lnTo>
                      <a:pt x="15240" y="501650"/>
                    </a:lnTo>
                    <a:lnTo>
                      <a:pt x="12700" y="548640"/>
                    </a:lnTo>
                    <a:lnTo>
                      <a:pt x="11430" y="596900"/>
                    </a:lnTo>
                    <a:lnTo>
                      <a:pt x="11430" y="645160"/>
                    </a:lnTo>
                    <a:lnTo>
                      <a:pt x="15240" y="693420"/>
                    </a:lnTo>
                    <a:lnTo>
                      <a:pt x="17780" y="717550"/>
                    </a:lnTo>
                    <a:lnTo>
                      <a:pt x="20320" y="742950"/>
                    </a:lnTo>
                    <a:lnTo>
                      <a:pt x="25400" y="76835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9460103" y="9815703"/>
                <a:ext cx="574041" cy="658877"/>
              </a:xfrm>
              <a:custGeom>
                <a:avLst/>
                <a:gdLst/>
                <a:ahLst/>
                <a:cxnLst/>
                <a:rect l="0" t="0" r="0" b="0"/>
                <a:pathLst>
                  <a:path w="574041" h="658877">
                    <a:moveTo>
                      <a:pt x="87630" y="444627"/>
                    </a:moveTo>
                    <a:lnTo>
                      <a:pt x="101346" y="415290"/>
                    </a:lnTo>
                    <a:lnTo>
                      <a:pt x="116459" y="385826"/>
                    </a:lnTo>
                    <a:lnTo>
                      <a:pt x="131826" y="355727"/>
                    </a:lnTo>
                    <a:lnTo>
                      <a:pt x="148717" y="326263"/>
                    </a:lnTo>
                    <a:lnTo>
                      <a:pt x="166370" y="297053"/>
                    </a:lnTo>
                    <a:lnTo>
                      <a:pt x="185039" y="268859"/>
                    </a:lnTo>
                    <a:lnTo>
                      <a:pt x="204978" y="241427"/>
                    </a:lnTo>
                    <a:lnTo>
                      <a:pt x="225679" y="214884"/>
                    </a:lnTo>
                    <a:lnTo>
                      <a:pt x="248031" y="189738"/>
                    </a:lnTo>
                    <a:lnTo>
                      <a:pt x="271272" y="166497"/>
                    </a:lnTo>
                    <a:lnTo>
                      <a:pt x="295275" y="145034"/>
                    </a:lnTo>
                    <a:lnTo>
                      <a:pt x="320675" y="125222"/>
                    </a:lnTo>
                    <a:lnTo>
                      <a:pt x="347345" y="108204"/>
                    </a:lnTo>
                    <a:lnTo>
                      <a:pt x="375285" y="93472"/>
                    </a:lnTo>
                    <a:lnTo>
                      <a:pt x="404368" y="81788"/>
                    </a:lnTo>
                    <a:lnTo>
                      <a:pt x="423799" y="74168"/>
                    </a:lnTo>
                    <a:lnTo>
                      <a:pt x="442849" y="65151"/>
                    </a:lnTo>
                    <a:lnTo>
                      <a:pt x="453136" y="60071"/>
                    </a:lnTo>
                    <a:lnTo>
                      <a:pt x="464185" y="54737"/>
                    </a:lnTo>
                    <a:lnTo>
                      <a:pt x="476123" y="48641"/>
                    </a:lnTo>
                    <a:lnTo>
                      <a:pt x="489077" y="42291"/>
                    </a:lnTo>
                    <a:lnTo>
                      <a:pt x="499872" y="37846"/>
                    </a:lnTo>
                    <a:lnTo>
                      <a:pt x="511683" y="32766"/>
                    </a:lnTo>
                    <a:lnTo>
                      <a:pt x="536448" y="21844"/>
                    </a:lnTo>
                    <a:lnTo>
                      <a:pt x="548259" y="16383"/>
                    </a:lnTo>
                    <a:lnTo>
                      <a:pt x="558673" y="10668"/>
                    </a:lnTo>
                    <a:lnTo>
                      <a:pt x="567817" y="5334"/>
                    </a:lnTo>
                    <a:lnTo>
                      <a:pt x="574040" y="0"/>
                    </a:lnTo>
                    <a:lnTo>
                      <a:pt x="557149" y="26924"/>
                    </a:lnTo>
                    <a:lnTo>
                      <a:pt x="539115" y="54102"/>
                    </a:lnTo>
                    <a:lnTo>
                      <a:pt x="520065" y="81788"/>
                    </a:lnTo>
                    <a:lnTo>
                      <a:pt x="499745" y="109347"/>
                    </a:lnTo>
                    <a:lnTo>
                      <a:pt x="456946" y="165735"/>
                    </a:lnTo>
                    <a:lnTo>
                      <a:pt x="411480" y="221361"/>
                    </a:lnTo>
                    <a:lnTo>
                      <a:pt x="364363" y="276606"/>
                    </a:lnTo>
                    <a:lnTo>
                      <a:pt x="316611" y="330962"/>
                    </a:lnTo>
                    <a:lnTo>
                      <a:pt x="268859" y="382778"/>
                    </a:lnTo>
                    <a:lnTo>
                      <a:pt x="245110" y="407924"/>
                    </a:lnTo>
                    <a:lnTo>
                      <a:pt x="222123" y="432308"/>
                    </a:lnTo>
                    <a:lnTo>
                      <a:pt x="199771" y="455676"/>
                    </a:lnTo>
                    <a:lnTo>
                      <a:pt x="177800" y="478536"/>
                    </a:lnTo>
                    <a:lnTo>
                      <a:pt x="156591" y="500253"/>
                    </a:lnTo>
                    <a:lnTo>
                      <a:pt x="136017" y="520700"/>
                    </a:lnTo>
                    <a:lnTo>
                      <a:pt x="116840" y="540512"/>
                    </a:lnTo>
                    <a:lnTo>
                      <a:pt x="98425" y="558927"/>
                    </a:lnTo>
                    <a:lnTo>
                      <a:pt x="81153" y="575691"/>
                    </a:lnTo>
                    <a:lnTo>
                      <a:pt x="65659" y="591693"/>
                    </a:lnTo>
                    <a:lnTo>
                      <a:pt x="51054" y="605790"/>
                    </a:lnTo>
                    <a:lnTo>
                      <a:pt x="38354" y="618490"/>
                    </a:lnTo>
                    <a:lnTo>
                      <a:pt x="27051" y="629539"/>
                    </a:lnTo>
                    <a:lnTo>
                      <a:pt x="17907" y="639191"/>
                    </a:lnTo>
                    <a:lnTo>
                      <a:pt x="10287" y="646938"/>
                    </a:lnTo>
                    <a:lnTo>
                      <a:pt x="4699" y="652653"/>
                    </a:lnTo>
                    <a:lnTo>
                      <a:pt x="1016" y="656844"/>
                    </a:lnTo>
                    <a:lnTo>
                      <a:pt x="0" y="658876"/>
                    </a:lnTo>
                    <a:lnTo>
                      <a:pt x="7874" y="630428"/>
                    </a:lnTo>
                    <a:lnTo>
                      <a:pt x="17145" y="602234"/>
                    </a:lnTo>
                    <a:lnTo>
                      <a:pt x="27686" y="574548"/>
                    </a:lnTo>
                    <a:lnTo>
                      <a:pt x="38862" y="548386"/>
                    </a:lnTo>
                    <a:lnTo>
                      <a:pt x="49911" y="524383"/>
                    </a:lnTo>
                    <a:lnTo>
                      <a:pt x="55499" y="513715"/>
                    </a:lnTo>
                    <a:lnTo>
                      <a:pt x="60198" y="503682"/>
                    </a:lnTo>
                    <a:lnTo>
                      <a:pt x="64643" y="494538"/>
                    </a:lnTo>
                    <a:lnTo>
                      <a:pt x="68834" y="486156"/>
                    </a:lnTo>
                    <a:lnTo>
                      <a:pt x="72136" y="479298"/>
                    </a:lnTo>
                    <a:lnTo>
                      <a:pt x="75057" y="473583"/>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9460230" y="9815830"/>
                <a:ext cx="574041" cy="659131"/>
              </a:xfrm>
              <a:custGeom>
                <a:avLst/>
                <a:gdLst/>
                <a:ahLst/>
                <a:cxnLst/>
                <a:rect l="0" t="0" r="0" b="0"/>
                <a:pathLst>
                  <a:path w="574041" h="659131">
                    <a:moveTo>
                      <a:pt x="74930" y="473710"/>
                    </a:moveTo>
                    <a:lnTo>
                      <a:pt x="72390" y="478790"/>
                    </a:lnTo>
                    <a:lnTo>
                      <a:pt x="68580" y="485140"/>
                    </a:lnTo>
                    <a:lnTo>
                      <a:pt x="64770" y="494030"/>
                    </a:lnTo>
                    <a:lnTo>
                      <a:pt x="59690" y="502920"/>
                    </a:lnTo>
                    <a:lnTo>
                      <a:pt x="54610" y="514350"/>
                    </a:lnTo>
                    <a:lnTo>
                      <a:pt x="49530" y="524510"/>
                    </a:lnTo>
                    <a:lnTo>
                      <a:pt x="38100" y="547370"/>
                    </a:lnTo>
                    <a:lnTo>
                      <a:pt x="27940" y="574040"/>
                    </a:lnTo>
                    <a:lnTo>
                      <a:pt x="17780" y="601980"/>
                    </a:lnTo>
                    <a:lnTo>
                      <a:pt x="7620" y="629920"/>
                    </a:lnTo>
                    <a:lnTo>
                      <a:pt x="0" y="659130"/>
                    </a:lnTo>
                    <a:lnTo>
                      <a:pt x="1270" y="656590"/>
                    </a:lnTo>
                    <a:lnTo>
                      <a:pt x="5080" y="652780"/>
                    </a:lnTo>
                    <a:lnTo>
                      <a:pt x="10160" y="647700"/>
                    </a:lnTo>
                    <a:lnTo>
                      <a:pt x="17780" y="638810"/>
                    </a:lnTo>
                    <a:lnTo>
                      <a:pt x="26670" y="629920"/>
                    </a:lnTo>
                    <a:lnTo>
                      <a:pt x="38100" y="618490"/>
                    </a:lnTo>
                    <a:lnTo>
                      <a:pt x="50800" y="605790"/>
                    </a:lnTo>
                    <a:lnTo>
                      <a:pt x="64770" y="591820"/>
                    </a:lnTo>
                    <a:lnTo>
                      <a:pt x="81280" y="575310"/>
                    </a:lnTo>
                    <a:lnTo>
                      <a:pt x="97790" y="558800"/>
                    </a:lnTo>
                    <a:lnTo>
                      <a:pt x="116840" y="541020"/>
                    </a:lnTo>
                    <a:lnTo>
                      <a:pt x="135890" y="520700"/>
                    </a:lnTo>
                    <a:lnTo>
                      <a:pt x="156210" y="500380"/>
                    </a:lnTo>
                    <a:lnTo>
                      <a:pt x="177800" y="478790"/>
                    </a:lnTo>
                    <a:lnTo>
                      <a:pt x="199390" y="455930"/>
                    </a:lnTo>
                    <a:lnTo>
                      <a:pt x="222250" y="431800"/>
                    </a:lnTo>
                    <a:lnTo>
                      <a:pt x="245110" y="407670"/>
                    </a:lnTo>
                    <a:lnTo>
                      <a:pt x="267970" y="383540"/>
                    </a:lnTo>
                    <a:lnTo>
                      <a:pt x="316230" y="331470"/>
                    </a:lnTo>
                    <a:lnTo>
                      <a:pt x="364490" y="275590"/>
                    </a:lnTo>
                    <a:lnTo>
                      <a:pt x="411480" y="220980"/>
                    </a:lnTo>
                    <a:lnTo>
                      <a:pt x="457200" y="165100"/>
                    </a:lnTo>
                    <a:lnTo>
                      <a:pt x="499110" y="109220"/>
                    </a:lnTo>
                    <a:lnTo>
                      <a:pt x="520700" y="81280"/>
                    </a:lnTo>
                    <a:lnTo>
                      <a:pt x="538480" y="54610"/>
                    </a:lnTo>
                    <a:lnTo>
                      <a:pt x="557530" y="26670"/>
                    </a:lnTo>
                    <a:lnTo>
                      <a:pt x="574040" y="0"/>
                    </a:lnTo>
                    <a:lnTo>
                      <a:pt x="567690" y="5080"/>
                    </a:lnTo>
                    <a:lnTo>
                      <a:pt x="558800" y="10160"/>
                    </a:lnTo>
                    <a:lnTo>
                      <a:pt x="548640" y="16510"/>
                    </a:lnTo>
                    <a:lnTo>
                      <a:pt x="535940" y="21590"/>
                    </a:lnTo>
                    <a:lnTo>
                      <a:pt x="511810" y="31750"/>
                    </a:lnTo>
                    <a:lnTo>
                      <a:pt x="499110" y="38100"/>
                    </a:lnTo>
                    <a:lnTo>
                      <a:pt x="488950" y="41910"/>
                    </a:lnTo>
                    <a:lnTo>
                      <a:pt x="476250" y="49530"/>
                    </a:lnTo>
                    <a:lnTo>
                      <a:pt x="463550" y="54610"/>
                    </a:lnTo>
                    <a:lnTo>
                      <a:pt x="453390" y="59690"/>
                    </a:lnTo>
                    <a:lnTo>
                      <a:pt x="443230" y="64770"/>
                    </a:lnTo>
                    <a:lnTo>
                      <a:pt x="422910" y="74930"/>
                    </a:lnTo>
                    <a:lnTo>
                      <a:pt x="405130" y="81280"/>
                    </a:lnTo>
                    <a:lnTo>
                      <a:pt x="375920" y="93980"/>
                    </a:lnTo>
                    <a:lnTo>
                      <a:pt x="346710" y="107950"/>
                    </a:lnTo>
                    <a:lnTo>
                      <a:pt x="320040" y="125730"/>
                    </a:lnTo>
                    <a:lnTo>
                      <a:pt x="295910" y="144780"/>
                    </a:lnTo>
                    <a:lnTo>
                      <a:pt x="270510" y="166370"/>
                    </a:lnTo>
                    <a:lnTo>
                      <a:pt x="247650" y="189230"/>
                    </a:lnTo>
                    <a:lnTo>
                      <a:pt x="226060" y="214630"/>
                    </a:lnTo>
                    <a:lnTo>
                      <a:pt x="204470" y="241300"/>
                    </a:lnTo>
                    <a:lnTo>
                      <a:pt x="184150" y="267970"/>
                    </a:lnTo>
                    <a:lnTo>
                      <a:pt x="166370" y="297180"/>
                    </a:lnTo>
                    <a:lnTo>
                      <a:pt x="148590" y="326390"/>
                    </a:lnTo>
                    <a:lnTo>
                      <a:pt x="132080" y="355600"/>
                    </a:lnTo>
                    <a:lnTo>
                      <a:pt x="115570" y="386080"/>
                    </a:lnTo>
                    <a:lnTo>
                      <a:pt x="101600" y="415290"/>
                    </a:lnTo>
                    <a:lnTo>
                      <a:pt x="87630" y="44450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9042527" y="10139045"/>
                <a:ext cx="474727" cy="303404"/>
              </a:xfrm>
              <a:custGeom>
                <a:avLst/>
                <a:gdLst/>
                <a:ahLst/>
                <a:cxnLst/>
                <a:rect l="0" t="0" r="0" b="0"/>
                <a:pathLst>
                  <a:path w="474727" h="303404">
                    <a:moveTo>
                      <a:pt x="468630" y="282194"/>
                    </a:moveTo>
                    <a:lnTo>
                      <a:pt x="469392" y="284099"/>
                    </a:lnTo>
                    <a:lnTo>
                      <a:pt x="470662" y="287401"/>
                    </a:lnTo>
                    <a:lnTo>
                      <a:pt x="473837" y="294513"/>
                    </a:lnTo>
                    <a:lnTo>
                      <a:pt x="474726" y="297815"/>
                    </a:lnTo>
                    <a:lnTo>
                      <a:pt x="474599" y="300609"/>
                    </a:lnTo>
                    <a:lnTo>
                      <a:pt x="472694" y="302641"/>
                    </a:lnTo>
                    <a:lnTo>
                      <a:pt x="468630" y="303403"/>
                    </a:lnTo>
                    <a:lnTo>
                      <a:pt x="472186" y="303403"/>
                    </a:lnTo>
                    <a:lnTo>
                      <a:pt x="439166" y="302133"/>
                    </a:lnTo>
                    <a:lnTo>
                      <a:pt x="407670" y="298958"/>
                    </a:lnTo>
                    <a:lnTo>
                      <a:pt x="378079" y="293116"/>
                    </a:lnTo>
                    <a:lnTo>
                      <a:pt x="349631" y="285496"/>
                    </a:lnTo>
                    <a:lnTo>
                      <a:pt x="322834" y="275971"/>
                    </a:lnTo>
                    <a:lnTo>
                      <a:pt x="297053" y="265049"/>
                    </a:lnTo>
                    <a:lnTo>
                      <a:pt x="272669" y="252349"/>
                    </a:lnTo>
                    <a:lnTo>
                      <a:pt x="249174" y="238760"/>
                    </a:lnTo>
                    <a:lnTo>
                      <a:pt x="226949" y="223774"/>
                    </a:lnTo>
                    <a:lnTo>
                      <a:pt x="205613" y="207645"/>
                    </a:lnTo>
                    <a:lnTo>
                      <a:pt x="185166" y="191135"/>
                    </a:lnTo>
                    <a:lnTo>
                      <a:pt x="164973" y="173609"/>
                    </a:lnTo>
                    <a:lnTo>
                      <a:pt x="127635" y="137287"/>
                    </a:lnTo>
                    <a:lnTo>
                      <a:pt x="91567" y="100203"/>
                    </a:lnTo>
                    <a:lnTo>
                      <a:pt x="89027" y="98044"/>
                    </a:lnTo>
                    <a:lnTo>
                      <a:pt x="84582" y="95504"/>
                    </a:lnTo>
                    <a:lnTo>
                      <a:pt x="79248" y="92456"/>
                    </a:lnTo>
                    <a:lnTo>
                      <a:pt x="72771" y="89535"/>
                    </a:lnTo>
                    <a:lnTo>
                      <a:pt x="57785" y="82931"/>
                    </a:lnTo>
                    <a:lnTo>
                      <a:pt x="41402" y="76073"/>
                    </a:lnTo>
                    <a:lnTo>
                      <a:pt x="25527" y="69596"/>
                    </a:lnTo>
                    <a:lnTo>
                      <a:pt x="18415" y="66675"/>
                    </a:lnTo>
                    <a:lnTo>
                      <a:pt x="12192" y="63881"/>
                    </a:lnTo>
                    <a:lnTo>
                      <a:pt x="7112" y="61595"/>
                    </a:lnTo>
                    <a:lnTo>
                      <a:pt x="3302" y="59944"/>
                    </a:lnTo>
                    <a:lnTo>
                      <a:pt x="889" y="58547"/>
                    </a:lnTo>
                    <a:lnTo>
                      <a:pt x="0" y="57531"/>
                    </a:lnTo>
                    <a:lnTo>
                      <a:pt x="4064" y="51054"/>
                    </a:lnTo>
                    <a:lnTo>
                      <a:pt x="10414" y="45593"/>
                    </a:lnTo>
                    <a:lnTo>
                      <a:pt x="18415" y="40894"/>
                    </a:lnTo>
                    <a:lnTo>
                      <a:pt x="28067" y="36068"/>
                    </a:lnTo>
                    <a:lnTo>
                      <a:pt x="38989" y="32512"/>
                    </a:lnTo>
                    <a:lnTo>
                      <a:pt x="50800" y="29464"/>
                    </a:lnTo>
                    <a:lnTo>
                      <a:pt x="63119" y="26670"/>
                    </a:lnTo>
                    <a:lnTo>
                      <a:pt x="76073" y="24511"/>
                    </a:lnTo>
                    <a:lnTo>
                      <a:pt x="102489" y="22225"/>
                    </a:lnTo>
                    <a:lnTo>
                      <a:pt x="127635" y="21590"/>
                    </a:lnTo>
                    <a:lnTo>
                      <a:pt x="139192" y="21971"/>
                    </a:lnTo>
                    <a:lnTo>
                      <a:pt x="149733" y="22987"/>
                    </a:lnTo>
                    <a:lnTo>
                      <a:pt x="158623" y="24130"/>
                    </a:lnTo>
                    <a:lnTo>
                      <a:pt x="166624" y="25527"/>
                    </a:lnTo>
                    <a:lnTo>
                      <a:pt x="176784" y="28067"/>
                    </a:lnTo>
                    <a:lnTo>
                      <a:pt x="186055" y="29210"/>
                    </a:lnTo>
                    <a:lnTo>
                      <a:pt x="194310" y="29464"/>
                    </a:lnTo>
                    <a:lnTo>
                      <a:pt x="201422" y="28575"/>
                    </a:lnTo>
                    <a:lnTo>
                      <a:pt x="208407" y="27305"/>
                    </a:lnTo>
                    <a:lnTo>
                      <a:pt x="214376" y="25273"/>
                    </a:lnTo>
                    <a:lnTo>
                      <a:pt x="225425" y="20193"/>
                    </a:lnTo>
                    <a:lnTo>
                      <a:pt x="235458" y="14224"/>
                    </a:lnTo>
                    <a:lnTo>
                      <a:pt x="245999" y="8128"/>
                    </a:lnTo>
                    <a:lnTo>
                      <a:pt x="257429" y="3556"/>
                    </a:lnTo>
                    <a:lnTo>
                      <a:pt x="264160" y="1778"/>
                    </a:lnTo>
                    <a:lnTo>
                      <a:pt x="271653" y="889"/>
                    </a:lnTo>
                    <a:lnTo>
                      <a:pt x="286258" y="0"/>
                    </a:lnTo>
                    <a:lnTo>
                      <a:pt x="299593" y="381"/>
                    </a:lnTo>
                    <a:lnTo>
                      <a:pt x="312039" y="1524"/>
                    </a:lnTo>
                    <a:lnTo>
                      <a:pt x="324104" y="3937"/>
                    </a:lnTo>
                    <a:lnTo>
                      <a:pt x="335280" y="6858"/>
                    </a:lnTo>
                    <a:lnTo>
                      <a:pt x="345821" y="10668"/>
                    </a:lnTo>
                    <a:lnTo>
                      <a:pt x="355727" y="15367"/>
                    </a:lnTo>
                    <a:lnTo>
                      <a:pt x="364617" y="20828"/>
                    </a:lnTo>
                    <a:lnTo>
                      <a:pt x="373126" y="27178"/>
                    </a:lnTo>
                    <a:lnTo>
                      <a:pt x="381254" y="34036"/>
                    </a:lnTo>
                    <a:lnTo>
                      <a:pt x="388493" y="41402"/>
                    </a:lnTo>
                    <a:lnTo>
                      <a:pt x="395224" y="49657"/>
                    </a:lnTo>
                    <a:lnTo>
                      <a:pt x="407670" y="67691"/>
                    </a:lnTo>
                    <a:lnTo>
                      <a:pt x="418338" y="87376"/>
                    </a:lnTo>
                    <a:lnTo>
                      <a:pt x="427101" y="109220"/>
                    </a:lnTo>
                    <a:lnTo>
                      <a:pt x="435102" y="132207"/>
                    </a:lnTo>
                    <a:lnTo>
                      <a:pt x="441833" y="156337"/>
                    </a:lnTo>
                    <a:lnTo>
                      <a:pt x="447802" y="181229"/>
                    </a:lnTo>
                    <a:lnTo>
                      <a:pt x="458343" y="231775"/>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9042400" y="10139680"/>
                <a:ext cx="474981" cy="303531"/>
              </a:xfrm>
              <a:custGeom>
                <a:avLst/>
                <a:gdLst/>
                <a:ahLst/>
                <a:cxnLst/>
                <a:rect l="0" t="0" r="0" b="0"/>
                <a:pathLst>
                  <a:path w="474981" h="303531">
                    <a:moveTo>
                      <a:pt x="469900" y="281940"/>
                    </a:moveTo>
                    <a:lnTo>
                      <a:pt x="469900" y="283210"/>
                    </a:lnTo>
                    <a:lnTo>
                      <a:pt x="471170" y="287020"/>
                    </a:lnTo>
                    <a:lnTo>
                      <a:pt x="473710" y="294640"/>
                    </a:lnTo>
                    <a:lnTo>
                      <a:pt x="474980" y="297180"/>
                    </a:lnTo>
                    <a:lnTo>
                      <a:pt x="474980" y="299720"/>
                    </a:lnTo>
                    <a:lnTo>
                      <a:pt x="472440" y="302260"/>
                    </a:lnTo>
                    <a:lnTo>
                      <a:pt x="469900" y="303530"/>
                    </a:lnTo>
                    <a:lnTo>
                      <a:pt x="472440" y="303530"/>
                    </a:lnTo>
                    <a:lnTo>
                      <a:pt x="439420" y="300990"/>
                    </a:lnTo>
                    <a:lnTo>
                      <a:pt x="407670" y="298450"/>
                    </a:lnTo>
                    <a:lnTo>
                      <a:pt x="377190" y="292100"/>
                    </a:lnTo>
                    <a:lnTo>
                      <a:pt x="349250" y="284480"/>
                    </a:lnTo>
                    <a:lnTo>
                      <a:pt x="322580" y="275590"/>
                    </a:lnTo>
                    <a:lnTo>
                      <a:pt x="297180" y="264160"/>
                    </a:lnTo>
                    <a:lnTo>
                      <a:pt x="271780" y="251460"/>
                    </a:lnTo>
                    <a:lnTo>
                      <a:pt x="248920" y="238760"/>
                    </a:lnTo>
                    <a:lnTo>
                      <a:pt x="227330" y="223520"/>
                    </a:lnTo>
                    <a:lnTo>
                      <a:pt x="205740" y="207010"/>
                    </a:lnTo>
                    <a:lnTo>
                      <a:pt x="185420" y="190500"/>
                    </a:lnTo>
                    <a:lnTo>
                      <a:pt x="165100" y="172720"/>
                    </a:lnTo>
                    <a:lnTo>
                      <a:pt x="127000" y="137160"/>
                    </a:lnTo>
                    <a:lnTo>
                      <a:pt x="91440" y="99060"/>
                    </a:lnTo>
                    <a:lnTo>
                      <a:pt x="88900" y="97790"/>
                    </a:lnTo>
                    <a:lnTo>
                      <a:pt x="85090" y="95250"/>
                    </a:lnTo>
                    <a:lnTo>
                      <a:pt x="80010" y="91440"/>
                    </a:lnTo>
                    <a:lnTo>
                      <a:pt x="72390" y="88900"/>
                    </a:lnTo>
                    <a:lnTo>
                      <a:pt x="58420" y="82550"/>
                    </a:lnTo>
                    <a:lnTo>
                      <a:pt x="40640" y="74930"/>
                    </a:lnTo>
                    <a:lnTo>
                      <a:pt x="25400" y="68580"/>
                    </a:lnTo>
                    <a:lnTo>
                      <a:pt x="19050" y="66040"/>
                    </a:lnTo>
                    <a:lnTo>
                      <a:pt x="11430" y="62230"/>
                    </a:lnTo>
                    <a:lnTo>
                      <a:pt x="7620" y="60960"/>
                    </a:lnTo>
                    <a:lnTo>
                      <a:pt x="3810" y="59690"/>
                    </a:lnTo>
                    <a:lnTo>
                      <a:pt x="1270" y="58420"/>
                    </a:lnTo>
                    <a:lnTo>
                      <a:pt x="0" y="57150"/>
                    </a:lnTo>
                    <a:lnTo>
                      <a:pt x="3810" y="50800"/>
                    </a:lnTo>
                    <a:lnTo>
                      <a:pt x="10160" y="45720"/>
                    </a:lnTo>
                    <a:lnTo>
                      <a:pt x="19050" y="39370"/>
                    </a:lnTo>
                    <a:lnTo>
                      <a:pt x="27940" y="35560"/>
                    </a:lnTo>
                    <a:lnTo>
                      <a:pt x="39370" y="31750"/>
                    </a:lnTo>
                    <a:lnTo>
                      <a:pt x="50800" y="27940"/>
                    </a:lnTo>
                    <a:lnTo>
                      <a:pt x="63500" y="25400"/>
                    </a:lnTo>
                    <a:lnTo>
                      <a:pt x="76200" y="24130"/>
                    </a:lnTo>
                    <a:lnTo>
                      <a:pt x="102870" y="21590"/>
                    </a:lnTo>
                    <a:lnTo>
                      <a:pt x="127000" y="20320"/>
                    </a:lnTo>
                    <a:lnTo>
                      <a:pt x="139700" y="21590"/>
                    </a:lnTo>
                    <a:lnTo>
                      <a:pt x="149860" y="22860"/>
                    </a:lnTo>
                    <a:lnTo>
                      <a:pt x="158750" y="22860"/>
                    </a:lnTo>
                    <a:lnTo>
                      <a:pt x="166370" y="25400"/>
                    </a:lnTo>
                    <a:lnTo>
                      <a:pt x="176530" y="27940"/>
                    </a:lnTo>
                    <a:lnTo>
                      <a:pt x="185420" y="27940"/>
                    </a:lnTo>
                    <a:lnTo>
                      <a:pt x="194310" y="27940"/>
                    </a:lnTo>
                    <a:lnTo>
                      <a:pt x="200660" y="27940"/>
                    </a:lnTo>
                    <a:lnTo>
                      <a:pt x="209550" y="26670"/>
                    </a:lnTo>
                    <a:lnTo>
                      <a:pt x="214630" y="24130"/>
                    </a:lnTo>
                    <a:lnTo>
                      <a:pt x="224790" y="20320"/>
                    </a:lnTo>
                    <a:lnTo>
                      <a:pt x="234950" y="13970"/>
                    </a:lnTo>
                    <a:lnTo>
                      <a:pt x="246380" y="7620"/>
                    </a:lnTo>
                    <a:lnTo>
                      <a:pt x="257810" y="2540"/>
                    </a:lnTo>
                    <a:lnTo>
                      <a:pt x="264160" y="1270"/>
                    </a:lnTo>
                    <a:lnTo>
                      <a:pt x="271780" y="0"/>
                    </a:lnTo>
                    <a:lnTo>
                      <a:pt x="285750" y="0"/>
                    </a:lnTo>
                    <a:lnTo>
                      <a:pt x="299720" y="0"/>
                    </a:lnTo>
                    <a:lnTo>
                      <a:pt x="311150" y="1270"/>
                    </a:lnTo>
                    <a:lnTo>
                      <a:pt x="325120" y="2540"/>
                    </a:lnTo>
                    <a:lnTo>
                      <a:pt x="335280" y="6350"/>
                    </a:lnTo>
                    <a:lnTo>
                      <a:pt x="345440" y="10160"/>
                    </a:lnTo>
                    <a:lnTo>
                      <a:pt x="355600" y="13970"/>
                    </a:lnTo>
                    <a:lnTo>
                      <a:pt x="364490" y="20320"/>
                    </a:lnTo>
                    <a:lnTo>
                      <a:pt x="373380" y="26670"/>
                    </a:lnTo>
                    <a:lnTo>
                      <a:pt x="381000" y="34290"/>
                    </a:lnTo>
                    <a:lnTo>
                      <a:pt x="388620" y="40640"/>
                    </a:lnTo>
                    <a:lnTo>
                      <a:pt x="396240" y="48260"/>
                    </a:lnTo>
                    <a:lnTo>
                      <a:pt x="407670" y="67310"/>
                    </a:lnTo>
                    <a:lnTo>
                      <a:pt x="417830" y="86360"/>
                    </a:lnTo>
                    <a:lnTo>
                      <a:pt x="427990" y="107950"/>
                    </a:lnTo>
                    <a:lnTo>
                      <a:pt x="435610" y="130810"/>
                    </a:lnTo>
                    <a:lnTo>
                      <a:pt x="441960" y="156210"/>
                    </a:lnTo>
                    <a:lnTo>
                      <a:pt x="448310" y="180340"/>
                    </a:lnTo>
                    <a:lnTo>
                      <a:pt x="458470" y="23114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9402445" y="10396220"/>
                <a:ext cx="411100" cy="296546"/>
              </a:xfrm>
              <a:custGeom>
                <a:avLst/>
                <a:gdLst/>
                <a:ahLst/>
                <a:cxnLst/>
                <a:rect l="0" t="0" r="0" b="0"/>
                <a:pathLst>
                  <a:path w="411100" h="296546">
                    <a:moveTo>
                      <a:pt x="77724" y="17272"/>
                    </a:moveTo>
                    <a:lnTo>
                      <a:pt x="91059" y="11176"/>
                    </a:lnTo>
                    <a:lnTo>
                      <a:pt x="104521" y="6477"/>
                    </a:lnTo>
                    <a:lnTo>
                      <a:pt x="118237" y="2921"/>
                    </a:lnTo>
                    <a:lnTo>
                      <a:pt x="132461" y="1016"/>
                    </a:lnTo>
                    <a:lnTo>
                      <a:pt x="146177" y="0"/>
                    </a:lnTo>
                    <a:lnTo>
                      <a:pt x="160528" y="254"/>
                    </a:lnTo>
                    <a:lnTo>
                      <a:pt x="174625" y="1778"/>
                    </a:lnTo>
                    <a:lnTo>
                      <a:pt x="188976" y="4826"/>
                    </a:lnTo>
                    <a:lnTo>
                      <a:pt x="203200" y="8763"/>
                    </a:lnTo>
                    <a:lnTo>
                      <a:pt x="217297" y="13970"/>
                    </a:lnTo>
                    <a:lnTo>
                      <a:pt x="231394" y="19685"/>
                    </a:lnTo>
                    <a:lnTo>
                      <a:pt x="245237" y="26797"/>
                    </a:lnTo>
                    <a:lnTo>
                      <a:pt x="258699" y="34671"/>
                    </a:lnTo>
                    <a:lnTo>
                      <a:pt x="271907" y="43688"/>
                    </a:lnTo>
                    <a:lnTo>
                      <a:pt x="285242" y="53467"/>
                    </a:lnTo>
                    <a:lnTo>
                      <a:pt x="297561" y="63881"/>
                    </a:lnTo>
                    <a:lnTo>
                      <a:pt x="309753" y="75311"/>
                    </a:lnTo>
                    <a:lnTo>
                      <a:pt x="321818" y="87376"/>
                    </a:lnTo>
                    <a:lnTo>
                      <a:pt x="332994" y="100203"/>
                    </a:lnTo>
                    <a:lnTo>
                      <a:pt x="343535" y="114046"/>
                    </a:lnTo>
                    <a:lnTo>
                      <a:pt x="353695" y="128143"/>
                    </a:lnTo>
                    <a:lnTo>
                      <a:pt x="363093" y="142494"/>
                    </a:lnTo>
                    <a:lnTo>
                      <a:pt x="371729" y="157988"/>
                    </a:lnTo>
                    <a:lnTo>
                      <a:pt x="379730" y="173863"/>
                    </a:lnTo>
                    <a:lnTo>
                      <a:pt x="387223" y="190246"/>
                    </a:lnTo>
                    <a:lnTo>
                      <a:pt x="393573" y="207010"/>
                    </a:lnTo>
                    <a:lnTo>
                      <a:pt x="398780" y="224028"/>
                    </a:lnTo>
                    <a:lnTo>
                      <a:pt x="403479" y="241427"/>
                    </a:lnTo>
                    <a:lnTo>
                      <a:pt x="407162" y="259334"/>
                    </a:lnTo>
                    <a:lnTo>
                      <a:pt x="409575" y="277241"/>
                    </a:lnTo>
                    <a:lnTo>
                      <a:pt x="411099" y="295656"/>
                    </a:lnTo>
                    <a:lnTo>
                      <a:pt x="383032" y="296545"/>
                    </a:lnTo>
                    <a:lnTo>
                      <a:pt x="355092" y="295148"/>
                    </a:lnTo>
                    <a:lnTo>
                      <a:pt x="327152" y="291719"/>
                    </a:lnTo>
                    <a:lnTo>
                      <a:pt x="299847" y="286639"/>
                    </a:lnTo>
                    <a:lnTo>
                      <a:pt x="273177" y="280289"/>
                    </a:lnTo>
                    <a:lnTo>
                      <a:pt x="247269" y="272796"/>
                    </a:lnTo>
                    <a:lnTo>
                      <a:pt x="221996" y="264541"/>
                    </a:lnTo>
                    <a:lnTo>
                      <a:pt x="198120" y="255524"/>
                    </a:lnTo>
                    <a:lnTo>
                      <a:pt x="175514" y="245872"/>
                    </a:lnTo>
                    <a:lnTo>
                      <a:pt x="154305" y="236728"/>
                    </a:lnTo>
                    <a:lnTo>
                      <a:pt x="134747" y="227457"/>
                    </a:lnTo>
                    <a:lnTo>
                      <a:pt x="116840" y="218567"/>
                    </a:lnTo>
                    <a:lnTo>
                      <a:pt x="101219" y="210058"/>
                    </a:lnTo>
                    <a:lnTo>
                      <a:pt x="87884" y="203073"/>
                    </a:lnTo>
                    <a:lnTo>
                      <a:pt x="76708" y="196723"/>
                    </a:lnTo>
                    <a:lnTo>
                      <a:pt x="68072" y="192278"/>
                    </a:lnTo>
                    <a:lnTo>
                      <a:pt x="58420" y="185420"/>
                    </a:lnTo>
                    <a:lnTo>
                      <a:pt x="48387" y="175260"/>
                    </a:lnTo>
                    <a:lnTo>
                      <a:pt x="38481" y="163068"/>
                    </a:lnTo>
                    <a:lnTo>
                      <a:pt x="29083" y="148717"/>
                    </a:lnTo>
                    <a:lnTo>
                      <a:pt x="20574" y="132969"/>
                    </a:lnTo>
                    <a:lnTo>
                      <a:pt x="12954" y="116205"/>
                    </a:lnTo>
                    <a:lnTo>
                      <a:pt x="6858" y="99187"/>
                    </a:lnTo>
                    <a:lnTo>
                      <a:pt x="2540" y="82296"/>
                    </a:lnTo>
                    <a:lnTo>
                      <a:pt x="0" y="66421"/>
                    </a:lnTo>
                    <a:lnTo>
                      <a:pt x="0" y="51689"/>
                    </a:lnTo>
                    <a:lnTo>
                      <a:pt x="762" y="45339"/>
                    </a:lnTo>
                    <a:lnTo>
                      <a:pt x="2540" y="39497"/>
                    </a:lnTo>
                    <a:lnTo>
                      <a:pt x="4699" y="33782"/>
                    </a:lnTo>
                    <a:lnTo>
                      <a:pt x="7874" y="29210"/>
                    </a:lnTo>
                    <a:lnTo>
                      <a:pt x="11811" y="25273"/>
                    </a:lnTo>
                    <a:lnTo>
                      <a:pt x="16637" y="21971"/>
                    </a:lnTo>
                    <a:lnTo>
                      <a:pt x="21971" y="19685"/>
                    </a:lnTo>
                    <a:lnTo>
                      <a:pt x="28702" y="18415"/>
                    </a:lnTo>
                    <a:lnTo>
                      <a:pt x="36195" y="18288"/>
                    </a:lnTo>
                    <a:lnTo>
                      <a:pt x="44450" y="19304"/>
                    </a:lnTo>
                    <a:lnTo>
                      <a:pt x="54356" y="21590"/>
                    </a:lnTo>
                    <a:lnTo>
                      <a:pt x="64643" y="24892"/>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9401810" y="10396220"/>
                <a:ext cx="411481" cy="295911"/>
              </a:xfrm>
              <a:custGeom>
                <a:avLst/>
                <a:gdLst/>
                <a:ahLst/>
                <a:cxnLst/>
                <a:rect l="0" t="0" r="0" b="0"/>
                <a:pathLst>
                  <a:path w="411481" h="295911">
                    <a:moveTo>
                      <a:pt x="66040" y="24130"/>
                    </a:moveTo>
                    <a:lnTo>
                      <a:pt x="54610" y="21590"/>
                    </a:lnTo>
                    <a:lnTo>
                      <a:pt x="44450" y="19050"/>
                    </a:lnTo>
                    <a:lnTo>
                      <a:pt x="36830" y="19050"/>
                    </a:lnTo>
                    <a:lnTo>
                      <a:pt x="29210" y="19050"/>
                    </a:lnTo>
                    <a:lnTo>
                      <a:pt x="22860" y="20320"/>
                    </a:lnTo>
                    <a:lnTo>
                      <a:pt x="17780" y="21590"/>
                    </a:lnTo>
                    <a:lnTo>
                      <a:pt x="12700" y="25400"/>
                    </a:lnTo>
                    <a:lnTo>
                      <a:pt x="8890" y="29210"/>
                    </a:lnTo>
                    <a:lnTo>
                      <a:pt x="5080" y="33020"/>
                    </a:lnTo>
                    <a:lnTo>
                      <a:pt x="3810" y="39370"/>
                    </a:lnTo>
                    <a:lnTo>
                      <a:pt x="1270" y="45720"/>
                    </a:lnTo>
                    <a:lnTo>
                      <a:pt x="0" y="52070"/>
                    </a:lnTo>
                    <a:lnTo>
                      <a:pt x="0" y="67310"/>
                    </a:lnTo>
                    <a:lnTo>
                      <a:pt x="3810" y="82550"/>
                    </a:lnTo>
                    <a:lnTo>
                      <a:pt x="7620" y="99060"/>
                    </a:lnTo>
                    <a:lnTo>
                      <a:pt x="13970" y="116840"/>
                    </a:lnTo>
                    <a:lnTo>
                      <a:pt x="20320" y="132080"/>
                    </a:lnTo>
                    <a:lnTo>
                      <a:pt x="29210" y="148590"/>
                    </a:lnTo>
                    <a:lnTo>
                      <a:pt x="39370" y="162560"/>
                    </a:lnTo>
                    <a:lnTo>
                      <a:pt x="49530" y="175260"/>
                    </a:lnTo>
                    <a:lnTo>
                      <a:pt x="58420" y="185420"/>
                    </a:lnTo>
                    <a:lnTo>
                      <a:pt x="68580" y="191770"/>
                    </a:lnTo>
                    <a:lnTo>
                      <a:pt x="77470" y="196850"/>
                    </a:lnTo>
                    <a:lnTo>
                      <a:pt x="88900" y="203200"/>
                    </a:lnTo>
                    <a:lnTo>
                      <a:pt x="102870" y="210820"/>
                    </a:lnTo>
                    <a:lnTo>
                      <a:pt x="118110" y="218440"/>
                    </a:lnTo>
                    <a:lnTo>
                      <a:pt x="135890" y="227330"/>
                    </a:lnTo>
                    <a:lnTo>
                      <a:pt x="154940" y="237490"/>
                    </a:lnTo>
                    <a:lnTo>
                      <a:pt x="176530" y="245110"/>
                    </a:lnTo>
                    <a:lnTo>
                      <a:pt x="199390" y="255270"/>
                    </a:lnTo>
                    <a:lnTo>
                      <a:pt x="222250" y="264160"/>
                    </a:lnTo>
                    <a:lnTo>
                      <a:pt x="247650" y="273050"/>
                    </a:lnTo>
                    <a:lnTo>
                      <a:pt x="274320" y="280670"/>
                    </a:lnTo>
                    <a:lnTo>
                      <a:pt x="299720" y="287020"/>
                    </a:lnTo>
                    <a:lnTo>
                      <a:pt x="327660" y="290830"/>
                    </a:lnTo>
                    <a:lnTo>
                      <a:pt x="355600" y="295910"/>
                    </a:lnTo>
                    <a:lnTo>
                      <a:pt x="383540" y="295910"/>
                    </a:lnTo>
                    <a:lnTo>
                      <a:pt x="411480" y="295910"/>
                    </a:lnTo>
                    <a:lnTo>
                      <a:pt x="410210" y="276860"/>
                    </a:lnTo>
                    <a:lnTo>
                      <a:pt x="407670" y="259080"/>
                    </a:lnTo>
                    <a:lnTo>
                      <a:pt x="403860" y="241300"/>
                    </a:lnTo>
                    <a:lnTo>
                      <a:pt x="400050" y="223520"/>
                    </a:lnTo>
                    <a:lnTo>
                      <a:pt x="394970" y="207010"/>
                    </a:lnTo>
                    <a:lnTo>
                      <a:pt x="387350" y="190500"/>
                    </a:lnTo>
                    <a:lnTo>
                      <a:pt x="379730" y="173990"/>
                    </a:lnTo>
                    <a:lnTo>
                      <a:pt x="372110" y="157480"/>
                    </a:lnTo>
                    <a:lnTo>
                      <a:pt x="363220" y="143510"/>
                    </a:lnTo>
                    <a:lnTo>
                      <a:pt x="354330" y="128270"/>
                    </a:lnTo>
                    <a:lnTo>
                      <a:pt x="344170" y="114300"/>
                    </a:lnTo>
                    <a:lnTo>
                      <a:pt x="334010" y="100330"/>
                    </a:lnTo>
                    <a:lnTo>
                      <a:pt x="322580" y="87630"/>
                    </a:lnTo>
                    <a:lnTo>
                      <a:pt x="309880" y="74930"/>
                    </a:lnTo>
                    <a:lnTo>
                      <a:pt x="298450" y="63500"/>
                    </a:lnTo>
                    <a:lnTo>
                      <a:pt x="285750" y="53340"/>
                    </a:lnTo>
                    <a:lnTo>
                      <a:pt x="273050" y="44450"/>
                    </a:lnTo>
                    <a:lnTo>
                      <a:pt x="259080" y="34290"/>
                    </a:lnTo>
                    <a:lnTo>
                      <a:pt x="246380" y="26670"/>
                    </a:lnTo>
                    <a:lnTo>
                      <a:pt x="231140" y="20320"/>
                    </a:lnTo>
                    <a:lnTo>
                      <a:pt x="218440" y="13970"/>
                    </a:lnTo>
                    <a:lnTo>
                      <a:pt x="203200" y="8890"/>
                    </a:lnTo>
                    <a:lnTo>
                      <a:pt x="189230" y="5080"/>
                    </a:lnTo>
                    <a:lnTo>
                      <a:pt x="175260" y="1270"/>
                    </a:lnTo>
                    <a:lnTo>
                      <a:pt x="161290" y="0"/>
                    </a:lnTo>
                    <a:lnTo>
                      <a:pt x="147320" y="0"/>
                    </a:lnTo>
                    <a:lnTo>
                      <a:pt x="133350" y="1270"/>
                    </a:lnTo>
                    <a:lnTo>
                      <a:pt x="119380" y="2540"/>
                    </a:lnTo>
                    <a:lnTo>
                      <a:pt x="105410" y="6350"/>
                    </a:lnTo>
                    <a:lnTo>
                      <a:pt x="91440" y="11430"/>
                    </a:lnTo>
                    <a:lnTo>
                      <a:pt x="78740" y="1651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40"/>
              <p:cNvSpPr/>
              <p:nvPr/>
            </p:nvSpPr>
            <p:spPr>
              <a:xfrm>
                <a:off x="9208770" y="10139045"/>
                <a:ext cx="308484" cy="303404"/>
              </a:xfrm>
              <a:custGeom>
                <a:avLst/>
                <a:gdLst/>
                <a:ahLst/>
                <a:cxnLst/>
                <a:rect l="0" t="0" r="0" b="0"/>
                <a:pathLst>
                  <a:path w="308484" h="303404">
                    <a:moveTo>
                      <a:pt x="302387" y="282194"/>
                    </a:moveTo>
                    <a:lnTo>
                      <a:pt x="303149" y="284099"/>
                    </a:lnTo>
                    <a:lnTo>
                      <a:pt x="304419" y="287401"/>
                    </a:lnTo>
                    <a:lnTo>
                      <a:pt x="307467" y="294513"/>
                    </a:lnTo>
                    <a:lnTo>
                      <a:pt x="308483" y="297815"/>
                    </a:lnTo>
                    <a:lnTo>
                      <a:pt x="308356" y="300609"/>
                    </a:lnTo>
                    <a:lnTo>
                      <a:pt x="306324" y="302641"/>
                    </a:lnTo>
                    <a:lnTo>
                      <a:pt x="302387" y="303403"/>
                    </a:lnTo>
                    <a:lnTo>
                      <a:pt x="302133" y="303022"/>
                    </a:lnTo>
                    <a:lnTo>
                      <a:pt x="300990" y="301117"/>
                    </a:lnTo>
                    <a:lnTo>
                      <a:pt x="298958" y="298196"/>
                    </a:lnTo>
                    <a:lnTo>
                      <a:pt x="296291" y="294513"/>
                    </a:lnTo>
                    <a:lnTo>
                      <a:pt x="292735" y="289560"/>
                    </a:lnTo>
                    <a:lnTo>
                      <a:pt x="288671" y="283972"/>
                    </a:lnTo>
                    <a:lnTo>
                      <a:pt x="283718" y="277495"/>
                    </a:lnTo>
                    <a:lnTo>
                      <a:pt x="278003" y="270002"/>
                    </a:lnTo>
                    <a:lnTo>
                      <a:pt x="271780" y="262001"/>
                    </a:lnTo>
                    <a:lnTo>
                      <a:pt x="264795" y="253238"/>
                    </a:lnTo>
                    <a:lnTo>
                      <a:pt x="257302" y="244094"/>
                    </a:lnTo>
                    <a:lnTo>
                      <a:pt x="249428" y="234188"/>
                    </a:lnTo>
                    <a:lnTo>
                      <a:pt x="231521" y="213487"/>
                    </a:lnTo>
                    <a:lnTo>
                      <a:pt x="211582" y="191135"/>
                    </a:lnTo>
                    <a:lnTo>
                      <a:pt x="189992" y="168021"/>
                    </a:lnTo>
                    <a:lnTo>
                      <a:pt x="165989" y="144653"/>
                    </a:lnTo>
                    <a:lnTo>
                      <a:pt x="141351" y="121412"/>
                    </a:lnTo>
                    <a:lnTo>
                      <a:pt x="114935" y="98933"/>
                    </a:lnTo>
                    <a:lnTo>
                      <a:pt x="87376" y="77597"/>
                    </a:lnTo>
                    <a:lnTo>
                      <a:pt x="59182" y="58039"/>
                    </a:lnTo>
                    <a:lnTo>
                      <a:pt x="29845" y="40513"/>
                    </a:lnTo>
                    <a:lnTo>
                      <a:pt x="0" y="25527"/>
                    </a:lnTo>
                    <a:lnTo>
                      <a:pt x="10541" y="28067"/>
                    </a:lnTo>
                    <a:lnTo>
                      <a:pt x="19685" y="29210"/>
                    </a:lnTo>
                    <a:lnTo>
                      <a:pt x="28067" y="29464"/>
                    </a:lnTo>
                    <a:lnTo>
                      <a:pt x="35433" y="28575"/>
                    </a:lnTo>
                    <a:lnTo>
                      <a:pt x="42037" y="27305"/>
                    </a:lnTo>
                    <a:lnTo>
                      <a:pt x="48133" y="25273"/>
                    </a:lnTo>
                    <a:lnTo>
                      <a:pt x="59182" y="20193"/>
                    </a:lnTo>
                    <a:lnTo>
                      <a:pt x="69215" y="14224"/>
                    </a:lnTo>
                    <a:lnTo>
                      <a:pt x="79502" y="8128"/>
                    </a:lnTo>
                    <a:lnTo>
                      <a:pt x="91313" y="3556"/>
                    </a:lnTo>
                    <a:lnTo>
                      <a:pt x="97790" y="1778"/>
                    </a:lnTo>
                    <a:lnTo>
                      <a:pt x="105537" y="889"/>
                    </a:lnTo>
                    <a:lnTo>
                      <a:pt x="119761" y="0"/>
                    </a:lnTo>
                    <a:lnTo>
                      <a:pt x="133096" y="381"/>
                    </a:lnTo>
                    <a:lnTo>
                      <a:pt x="145796" y="1524"/>
                    </a:lnTo>
                    <a:lnTo>
                      <a:pt x="157861" y="3937"/>
                    </a:lnTo>
                    <a:lnTo>
                      <a:pt x="169037" y="6858"/>
                    </a:lnTo>
                    <a:lnTo>
                      <a:pt x="179451" y="10668"/>
                    </a:lnTo>
                    <a:lnTo>
                      <a:pt x="189230" y="15367"/>
                    </a:lnTo>
                    <a:lnTo>
                      <a:pt x="198374" y="20828"/>
                    </a:lnTo>
                    <a:lnTo>
                      <a:pt x="206883" y="27178"/>
                    </a:lnTo>
                    <a:lnTo>
                      <a:pt x="214884" y="34036"/>
                    </a:lnTo>
                    <a:lnTo>
                      <a:pt x="222123" y="41402"/>
                    </a:lnTo>
                    <a:lnTo>
                      <a:pt x="228981" y="49657"/>
                    </a:lnTo>
                    <a:lnTo>
                      <a:pt x="241427" y="67691"/>
                    </a:lnTo>
                    <a:lnTo>
                      <a:pt x="252095" y="87376"/>
                    </a:lnTo>
                    <a:lnTo>
                      <a:pt x="261112" y="109220"/>
                    </a:lnTo>
                    <a:lnTo>
                      <a:pt x="268859" y="132207"/>
                    </a:lnTo>
                    <a:lnTo>
                      <a:pt x="275590" y="156337"/>
                    </a:lnTo>
                    <a:lnTo>
                      <a:pt x="281559" y="181229"/>
                    </a:lnTo>
                    <a:lnTo>
                      <a:pt x="292100" y="231775"/>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9208770" y="10139680"/>
                <a:ext cx="308611" cy="303531"/>
              </a:xfrm>
              <a:custGeom>
                <a:avLst/>
                <a:gdLst/>
                <a:ahLst/>
                <a:cxnLst/>
                <a:rect l="0" t="0" r="0" b="0"/>
                <a:pathLst>
                  <a:path w="308611" h="303531">
                    <a:moveTo>
                      <a:pt x="303530" y="281940"/>
                    </a:moveTo>
                    <a:lnTo>
                      <a:pt x="303530" y="283210"/>
                    </a:lnTo>
                    <a:lnTo>
                      <a:pt x="304800" y="287020"/>
                    </a:lnTo>
                    <a:lnTo>
                      <a:pt x="307340" y="294640"/>
                    </a:lnTo>
                    <a:lnTo>
                      <a:pt x="308610" y="297180"/>
                    </a:lnTo>
                    <a:lnTo>
                      <a:pt x="308610" y="299720"/>
                    </a:lnTo>
                    <a:lnTo>
                      <a:pt x="306070" y="302260"/>
                    </a:lnTo>
                    <a:lnTo>
                      <a:pt x="303530" y="303530"/>
                    </a:lnTo>
                    <a:lnTo>
                      <a:pt x="302260" y="302260"/>
                    </a:lnTo>
                    <a:lnTo>
                      <a:pt x="300990" y="300990"/>
                    </a:lnTo>
                    <a:lnTo>
                      <a:pt x="298450" y="298450"/>
                    </a:lnTo>
                    <a:lnTo>
                      <a:pt x="295910" y="294640"/>
                    </a:lnTo>
                    <a:lnTo>
                      <a:pt x="293370" y="289560"/>
                    </a:lnTo>
                    <a:lnTo>
                      <a:pt x="288290" y="283210"/>
                    </a:lnTo>
                    <a:lnTo>
                      <a:pt x="284480" y="276860"/>
                    </a:lnTo>
                    <a:lnTo>
                      <a:pt x="278130" y="269240"/>
                    </a:lnTo>
                    <a:lnTo>
                      <a:pt x="271780" y="261620"/>
                    </a:lnTo>
                    <a:lnTo>
                      <a:pt x="265430" y="252730"/>
                    </a:lnTo>
                    <a:lnTo>
                      <a:pt x="257810" y="243840"/>
                    </a:lnTo>
                    <a:lnTo>
                      <a:pt x="248920" y="233680"/>
                    </a:lnTo>
                    <a:lnTo>
                      <a:pt x="232410" y="213360"/>
                    </a:lnTo>
                    <a:lnTo>
                      <a:pt x="210820" y="190500"/>
                    </a:lnTo>
                    <a:lnTo>
                      <a:pt x="190500" y="167640"/>
                    </a:lnTo>
                    <a:lnTo>
                      <a:pt x="166370" y="144780"/>
                    </a:lnTo>
                    <a:lnTo>
                      <a:pt x="140970" y="120650"/>
                    </a:lnTo>
                    <a:lnTo>
                      <a:pt x="114300" y="99060"/>
                    </a:lnTo>
                    <a:lnTo>
                      <a:pt x="87630" y="76200"/>
                    </a:lnTo>
                    <a:lnTo>
                      <a:pt x="58420" y="57150"/>
                    </a:lnTo>
                    <a:lnTo>
                      <a:pt x="29210" y="39370"/>
                    </a:lnTo>
                    <a:lnTo>
                      <a:pt x="0" y="25400"/>
                    </a:lnTo>
                    <a:lnTo>
                      <a:pt x="10160" y="27940"/>
                    </a:lnTo>
                    <a:lnTo>
                      <a:pt x="19050" y="27940"/>
                    </a:lnTo>
                    <a:lnTo>
                      <a:pt x="27940" y="27940"/>
                    </a:lnTo>
                    <a:lnTo>
                      <a:pt x="35560" y="27940"/>
                    </a:lnTo>
                    <a:lnTo>
                      <a:pt x="43180" y="26670"/>
                    </a:lnTo>
                    <a:lnTo>
                      <a:pt x="48260" y="24130"/>
                    </a:lnTo>
                    <a:lnTo>
                      <a:pt x="58420" y="20320"/>
                    </a:lnTo>
                    <a:lnTo>
                      <a:pt x="68580" y="13970"/>
                    </a:lnTo>
                    <a:lnTo>
                      <a:pt x="80010" y="7620"/>
                    </a:lnTo>
                    <a:lnTo>
                      <a:pt x="91440" y="2540"/>
                    </a:lnTo>
                    <a:lnTo>
                      <a:pt x="97790" y="1270"/>
                    </a:lnTo>
                    <a:lnTo>
                      <a:pt x="105410" y="0"/>
                    </a:lnTo>
                    <a:lnTo>
                      <a:pt x="119380" y="0"/>
                    </a:lnTo>
                    <a:lnTo>
                      <a:pt x="133350" y="0"/>
                    </a:lnTo>
                    <a:lnTo>
                      <a:pt x="144780" y="1270"/>
                    </a:lnTo>
                    <a:lnTo>
                      <a:pt x="158750" y="2540"/>
                    </a:lnTo>
                    <a:lnTo>
                      <a:pt x="168910" y="6350"/>
                    </a:lnTo>
                    <a:lnTo>
                      <a:pt x="179070" y="10160"/>
                    </a:lnTo>
                    <a:lnTo>
                      <a:pt x="189230" y="13970"/>
                    </a:lnTo>
                    <a:lnTo>
                      <a:pt x="198120" y="20320"/>
                    </a:lnTo>
                    <a:lnTo>
                      <a:pt x="207010" y="26670"/>
                    </a:lnTo>
                    <a:lnTo>
                      <a:pt x="214630" y="34290"/>
                    </a:lnTo>
                    <a:lnTo>
                      <a:pt x="222250" y="40640"/>
                    </a:lnTo>
                    <a:lnTo>
                      <a:pt x="229870" y="48260"/>
                    </a:lnTo>
                    <a:lnTo>
                      <a:pt x="241300" y="67310"/>
                    </a:lnTo>
                    <a:lnTo>
                      <a:pt x="251460" y="86360"/>
                    </a:lnTo>
                    <a:lnTo>
                      <a:pt x="261620" y="107950"/>
                    </a:lnTo>
                    <a:lnTo>
                      <a:pt x="269240" y="130810"/>
                    </a:lnTo>
                    <a:lnTo>
                      <a:pt x="275590" y="156210"/>
                    </a:lnTo>
                    <a:lnTo>
                      <a:pt x="281940" y="180340"/>
                    </a:lnTo>
                    <a:lnTo>
                      <a:pt x="292100" y="23114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9467469" y="10396093"/>
                <a:ext cx="346330" cy="295276"/>
              </a:xfrm>
              <a:custGeom>
                <a:avLst/>
                <a:gdLst/>
                <a:ahLst/>
                <a:cxnLst/>
                <a:rect l="0" t="0" r="0" b="0"/>
                <a:pathLst>
                  <a:path w="346330" h="295276">
                    <a:moveTo>
                      <a:pt x="12700" y="17399"/>
                    </a:moveTo>
                    <a:lnTo>
                      <a:pt x="26035" y="10922"/>
                    </a:lnTo>
                    <a:lnTo>
                      <a:pt x="39497" y="6350"/>
                    </a:lnTo>
                    <a:lnTo>
                      <a:pt x="53086" y="2794"/>
                    </a:lnTo>
                    <a:lnTo>
                      <a:pt x="67183" y="889"/>
                    </a:lnTo>
                    <a:lnTo>
                      <a:pt x="81280" y="0"/>
                    </a:lnTo>
                    <a:lnTo>
                      <a:pt x="95504" y="762"/>
                    </a:lnTo>
                    <a:lnTo>
                      <a:pt x="109728" y="2159"/>
                    </a:lnTo>
                    <a:lnTo>
                      <a:pt x="123952" y="4953"/>
                    </a:lnTo>
                    <a:lnTo>
                      <a:pt x="138176" y="8636"/>
                    </a:lnTo>
                    <a:lnTo>
                      <a:pt x="152400" y="13843"/>
                    </a:lnTo>
                    <a:lnTo>
                      <a:pt x="166370" y="19812"/>
                    </a:lnTo>
                    <a:lnTo>
                      <a:pt x="180086" y="26543"/>
                    </a:lnTo>
                    <a:lnTo>
                      <a:pt x="193929" y="34798"/>
                    </a:lnTo>
                    <a:lnTo>
                      <a:pt x="206883" y="43561"/>
                    </a:lnTo>
                    <a:lnTo>
                      <a:pt x="220218" y="53213"/>
                    </a:lnTo>
                    <a:lnTo>
                      <a:pt x="232537" y="64008"/>
                    </a:lnTo>
                    <a:lnTo>
                      <a:pt x="244729" y="75311"/>
                    </a:lnTo>
                    <a:lnTo>
                      <a:pt x="256794" y="87503"/>
                    </a:lnTo>
                    <a:lnTo>
                      <a:pt x="267970" y="100330"/>
                    </a:lnTo>
                    <a:lnTo>
                      <a:pt x="278511" y="113792"/>
                    </a:lnTo>
                    <a:lnTo>
                      <a:pt x="288671" y="127889"/>
                    </a:lnTo>
                    <a:lnTo>
                      <a:pt x="297942" y="142748"/>
                    </a:lnTo>
                    <a:lnTo>
                      <a:pt x="306705" y="158115"/>
                    </a:lnTo>
                    <a:lnTo>
                      <a:pt x="314833" y="173863"/>
                    </a:lnTo>
                    <a:lnTo>
                      <a:pt x="322199" y="189992"/>
                    </a:lnTo>
                    <a:lnTo>
                      <a:pt x="328422" y="206883"/>
                    </a:lnTo>
                    <a:lnTo>
                      <a:pt x="334264" y="223901"/>
                    </a:lnTo>
                    <a:lnTo>
                      <a:pt x="338455" y="241554"/>
                    </a:lnTo>
                    <a:lnTo>
                      <a:pt x="342138" y="259080"/>
                    </a:lnTo>
                    <a:lnTo>
                      <a:pt x="344678" y="277241"/>
                    </a:lnTo>
                    <a:lnTo>
                      <a:pt x="346329" y="295275"/>
                    </a:lnTo>
                    <a:lnTo>
                      <a:pt x="317500" y="266065"/>
                    </a:lnTo>
                    <a:lnTo>
                      <a:pt x="290576" y="238760"/>
                    </a:lnTo>
                    <a:lnTo>
                      <a:pt x="265049" y="213487"/>
                    </a:lnTo>
                    <a:lnTo>
                      <a:pt x="241046" y="190373"/>
                    </a:lnTo>
                    <a:lnTo>
                      <a:pt x="218440" y="169418"/>
                    </a:lnTo>
                    <a:lnTo>
                      <a:pt x="197612" y="150368"/>
                    </a:lnTo>
                    <a:lnTo>
                      <a:pt x="177673" y="133096"/>
                    </a:lnTo>
                    <a:lnTo>
                      <a:pt x="159258" y="117348"/>
                    </a:lnTo>
                    <a:lnTo>
                      <a:pt x="140462" y="107442"/>
                    </a:lnTo>
                    <a:lnTo>
                      <a:pt x="122428" y="97282"/>
                    </a:lnTo>
                    <a:lnTo>
                      <a:pt x="86868" y="76962"/>
                    </a:lnTo>
                    <a:lnTo>
                      <a:pt x="67691" y="65913"/>
                    </a:lnTo>
                    <a:lnTo>
                      <a:pt x="47625" y="53467"/>
                    </a:lnTo>
                    <a:lnTo>
                      <a:pt x="24892" y="39751"/>
                    </a:lnTo>
                    <a:lnTo>
                      <a:pt x="12700" y="32766"/>
                    </a:lnTo>
                    <a:lnTo>
                      <a:pt x="0" y="24765"/>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3"/>
              <p:cNvSpPr/>
              <p:nvPr/>
            </p:nvSpPr>
            <p:spPr>
              <a:xfrm>
                <a:off x="9467850" y="10396220"/>
                <a:ext cx="346711" cy="295911"/>
              </a:xfrm>
              <a:custGeom>
                <a:avLst/>
                <a:gdLst/>
                <a:ahLst/>
                <a:cxnLst/>
                <a:rect l="0" t="0" r="0" b="0"/>
                <a:pathLst>
                  <a:path w="346711" h="295911">
                    <a:moveTo>
                      <a:pt x="0" y="24130"/>
                    </a:moveTo>
                    <a:lnTo>
                      <a:pt x="12700" y="33020"/>
                    </a:lnTo>
                    <a:lnTo>
                      <a:pt x="25400" y="39370"/>
                    </a:lnTo>
                    <a:lnTo>
                      <a:pt x="46990" y="53340"/>
                    </a:lnTo>
                    <a:lnTo>
                      <a:pt x="67310" y="66040"/>
                    </a:lnTo>
                    <a:lnTo>
                      <a:pt x="86360" y="77470"/>
                    </a:lnTo>
                    <a:lnTo>
                      <a:pt x="121920" y="97790"/>
                    </a:lnTo>
                    <a:lnTo>
                      <a:pt x="139700" y="106680"/>
                    </a:lnTo>
                    <a:lnTo>
                      <a:pt x="158750" y="118110"/>
                    </a:lnTo>
                    <a:lnTo>
                      <a:pt x="176530" y="132080"/>
                    </a:lnTo>
                    <a:lnTo>
                      <a:pt x="196850" y="149860"/>
                    </a:lnTo>
                    <a:lnTo>
                      <a:pt x="218440" y="168910"/>
                    </a:lnTo>
                    <a:lnTo>
                      <a:pt x="241300" y="190500"/>
                    </a:lnTo>
                    <a:lnTo>
                      <a:pt x="264160" y="213360"/>
                    </a:lnTo>
                    <a:lnTo>
                      <a:pt x="289560" y="238760"/>
                    </a:lnTo>
                    <a:lnTo>
                      <a:pt x="317500" y="265430"/>
                    </a:lnTo>
                    <a:lnTo>
                      <a:pt x="346710" y="295910"/>
                    </a:lnTo>
                    <a:lnTo>
                      <a:pt x="344170" y="276860"/>
                    </a:lnTo>
                    <a:lnTo>
                      <a:pt x="341630" y="259080"/>
                    </a:lnTo>
                    <a:lnTo>
                      <a:pt x="337820" y="241300"/>
                    </a:lnTo>
                    <a:lnTo>
                      <a:pt x="334010" y="223520"/>
                    </a:lnTo>
                    <a:lnTo>
                      <a:pt x="328930" y="207010"/>
                    </a:lnTo>
                    <a:lnTo>
                      <a:pt x="321310" y="190500"/>
                    </a:lnTo>
                    <a:lnTo>
                      <a:pt x="314960" y="173990"/>
                    </a:lnTo>
                    <a:lnTo>
                      <a:pt x="306070" y="157480"/>
                    </a:lnTo>
                    <a:lnTo>
                      <a:pt x="297180" y="143510"/>
                    </a:lnTo>
                    <a:lnTo>
                      <a:pt x="288290" y="127000"/>
                    </a:lnTo>
                    <a:lnTo>
                      <a:pt x="278130" y="114300"/>
                    </a:lnTo>
                    <a:lnTo>
                      <a:pt x="267970" y="100330"/>
                    </a:lnTo>
                    <a:lnTo>
                      <a:pt x="256540" y="87630"/>
                    </a:lnTo>
                    <a:lnTo>
                      <a:pt x="243840" y="74930"/>
                    </a:lnTo>
                    <a:lnTo>
                      <a:pt x="232410" y="63500"/>
                    </a:lnTo>
                    <a:lnTo>
                      <a:pt x="219710" y="53340"/>
                    </a:lnTo>
                    <a:lnTo>
                      <a:pt x="207010" y="43180"/>
                    </a:lnTo>
                    <a:lnTo>
                      <a:pt x="194310" y="34290"/>
                    </a:lnTo>
                    <a:lnTo>
                      <a:pt x="180340" y="26670"/>
                    </a:lnTo>
                    <a:lnTo>
                      <a:pt x="165100" y="20320"/>
                    </a:lnTo>
                    <a:lnTo>
                      <a:pt x="152400" y="13970"/>
                    </a:lnTo>
                    <a:lnTo>
                      <a:pt x="137160" y="8890"/>
                    </a:lnTo>
                    <a:lnTo>
                      <a:pt x="123190" y="5080"/>
                    </a:lnTo>
                    <a:lnTo>
                      <a:pt x="109220" y="1270"/>
                    </a:lnTo>
                    <a:lnTo>
                      <a:pt x="95250" y="1270"/>
                    </a:lnTo>
                    <a:lnTo>
                      <a:pt x="81280" y="0"/>
                    </a:lnTo>
                    <a:lnTo>
                      <a:pt x="67310" y="1270"/>
                    </a:lnTo>
                    <a:lnTo>
                      <a:pt x="52070" y="2540"/>
                    </a:lnTo>
                    <a:lnTo>
                      <a:pt x="39370" y="6350"/>
                    </a:lnTo>
                    <a:lnTo>
                      <a:pt x="25400" y="11430"/>
                    </a:lnTo>
                    <a:lnTo>
                      <a:pt x="12700" y="1651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9385173" y="9436862"/>
                <a:ext cx="124461" cy="201804"/>
              </a:xfrm>
              <a:custGeom>
                <a:avLst/>
                <a:gdLst/>
                <a:ahLst/>
                <a:cxnLst/>
                <a:rect l="0" t="0" r="0" b="0"/>
                <a:pathLst>
                  <a:path w="124461" h="201804">
                    <a:moveTo>
                      <a:pt x="96901" y="201295"/>
                    </a:moveTo>
                    <a:lnTo>
                      <a:pt x="91821" y="201803"/>
                    </a:lnTo>
                    <a:lnTo>
                      <a:pt x="86995" y="201422"/>
                    </a:lnTo>
                    <a:lnTo>
                      <a:pt x="82296" y="200152"/>
                    </a:lnTo>
                    <a:lnTo>
                      <a:pt x="78105" y="198120"/>
                    </a:lnTo>
                    <a:lnTo>
                      <a:pt x="69723" y="191008"/>
                    </a:lnTo>
                    <a:lnTo>
                      <a:pt x="62230" y="181864"/>
                    </a:lnTo>
                    <a:lnTo>
                      <a:pt x="55118" y="170688"/>
                    </a:lnTo>
                    <a:lnTo>
                      <a:pt x="48768" y="159639"/>
                    </a:lnTo>
                    <a:lnTo>
                      <a:pt x="42672" y="148336"/>
                    </a:lnTo>
                    <a:lnTo>
                      <a:pt x="36957" y="137795"/>
                    </a:lnTo>
                    <a:lnTo>
                      <a:pt x="30099" y="125857"/>
                    </a:lnTo>
                    <a:lnTo>
                      <a:pt x="24892" y="114300"/>
                    </a:lnTo>
                    <a:lnTo>
                      <a:pt x="16510" y="90551"/>
                    </a:lnTo>
                    <a:lnTo>
                      <a:pt x="12827" y="77470"/>
                    </a:lnTo>
                    <a:lnTo>
                      <a:pt x="9144" y="62992"/>
                    </a:lnTo>
                    <a:lnTo>
                      <a:pt x="4953" y="47244"/>
                    </a:lnTo>
                    <a:lnTo>
                      <a:pt x="0" y="29464"/>
                    </a:lnTo>
                    <a:lnTo>
                      <a:pt x="3048" y="24638"/>
                    </a:lnTo>
                    <a:lnTo>
                      <a:pt x="7620" y="20574"/>
                    </a:lnTo>
                    <a:lnTo>
                      <a:pt x="12700" y="17018"/>
                    </a:lnTo>
                    <a:lnTo>
                      <a:pt x="18542" y="13843"/>
                    </a:lnTo>
                    <a:lnTo>
                      <a:pt x="31750" y="8255"/>
                    </a:lnTo>
                    <a:lnTo>
                      <a:pt x="46482" y="4318"/>
                    </a:lnTo>
                    <a:lnTo>
                      <a:pt x="61595" y="1778"/>
                    </a:lnTo>
                    <a:lnTo>
                      <a:pt x="76200" y="127"/>
                    </a:lnTo>
                    <a:lnTo>
                      <a:pt x="89408" y="0"/>
                    </a:lnTo>
                    <a:lnTo>
                      <a:pt x="100203" y="254"/>
                    </a:lnTo>
                    <a:lnTo>
                      <a:pt x="102108" y="1397"/>
                    </a:lnTo>
                    <a:lnTo>
                      <a:pt x="104140" y="3937"/>
                    </a:lnTo>
                    <a:lnTo>
                      <a:pt x="106299" y="7620"/>
                    </a:lnTo>
                    <a:lnTo>
                      <a:pt x="108585" y="12573"/>
                    </a:lnTo>
                    <a:lnTo>
                      <a:pt x="112522" y="25400"/>
                    </a:lnTo>
                    <a:lnTo>
                      <a:pt x="116459" y="40640"/>
                    </a:lnTo>
                    <a:lnTo>
                      <a:pt x="119888" y="57912"/>
                    </a:lnTo>
                    <a:lnTo>
                      <a:pt x="122428" y="75438"/>
                    </a:lnTo>
                    <a:lnTo>
                      <a:pt x="123952" y="92583"/>
                    </a:lnTo>
                    <a:lnTo>
                      <a:pt x="124460" y="107696"/>
                    </a:lnTo>
                    <a:lnTo>
                      <a:pt x="123952" y="120650"/>
                    </a:lnTo>
                    <a:lnTo>
                      <a:pt x="123825" y="134620"/>
                    </a:lnTo>
                    <a:lnTo>
                      <a:pt x="123317" y="149606"/>
                    </a:lnTo>
                    <a:lnTo>
                      <a:pt x="121412" y="163830"/>
                    </a:lnTo>
                    <a:lnTo>
                      <a:pt x="118491" y="176657"/>
                    </a:lnTo>
                    <a:lnTo>
                      <a:pt x="116332" y="182626"/>
                    </a:lnTo>
                    <a:lnTo>
                      <a:pt x="113665" y="187960"/>
                    </a:lnTo>
                    <a:lnTo>
                      <a:pt x="110490" y="192532"/>
                    </a:lnTo>
                    <a:lnTo>
                      <a:pt x="106553" y="196088"/>
                    </a:lnTo>
                    <a:lnTo>
                      <a:pt x="102108" y="199263"/>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9385300" y="9437370"/>
                <a:ext cx="124461" cy="200661"/>
              </a:xfrm>
              <a:custGeom>
                <a:avLst/>
                <a:gdLst/>
                <a:ahLst/>
                <a:cxnLst/>
                <a:rect l="0" t="0" r="0" b="0"/>
                <a:pathLst>
                  <a:path w="124461" h="200661">
                    <a:moveTo>
                      <a:pt x="96520" y="200660"/>
                    </a:moveTo>
                    <a:lnTo>
                      <a:pt x="91440" y="200660"/>
                    </a:lnTo>
                    <a:lnTo>
                      <a:pt x="87630" y="200660"/>
                    </a:lnTo>
                    <a:lnTo>
                      <a:pt x="82550" y="199390"/>
                    </a:lnTo>
                    <a:lnTo>
                      <a:pt x="78740" y="198120"/>
                    </a:lnTo>
                    <a:lnTo>
                      <a:pt x="69850" y="190500"/>
                    </a:lnTo>
                    <a:lnTo>
                      <a:pt x="62230" y="180340"/>
                    </a:lnTo>
                    <a:lnTo>
                      <a:pt x="55880" y="170180"/>
                    </a:lnTo>
                    <a:lnTo>
                      <a:pt x="48260" y="158750"/>
                    </a:lnTo>
                    <a:lnTo>
                      <a:pt x="43180" y="147320"/>
                    </a:lnTo>
                    <a:lnTo>
                      <a:pt x="36830" y="137160"/>
                    </a:lnTo>
                    <a:lnTo>
                      <a:pt x="29210" y="125730"/>
                    </a:lnTo>
                    <a:lnTo>
                      <a:pt x="24130" y="113030"/>
                    </a:lnTo>
                    <a:lnTo>
                      <a:pt x="16510" y="90170"/>
                    </a:lnTo>
                    <a:lnTo>
                      <a:pt x="12700" y="76200"/>
                    </a:lnTo>
                    <a:lnTo>
                      <a:pt x="8890" y="62230"/>
                    </a:lnTo>
                    <a:lnTo>
                      <a:pt x="5080" y="46990"/>
                    </a:lnTo>
                    <a:lnTo>
                      <a:pt x="0" y="29210"/>
                    </a:lnTo>
                    <a:lnTo>
                      <a:pt x="2540" y="24130"/>
                    </a:lnTo>
                    <a:lnTo>
                      <a:pt x="7620" y="20320"/>
                    </a:lnTo>
                    <a:lnTo>
                      <a:pt x="12700" y="16510"/>
                    </a:lnTo>
                    <a:lnTo>
                      <a:pt x="19050" y="13970"/>
                    </a:lnTo>
                    <a:lnTo>
                      <a:pt x="31750" y="7620"/>
                    </a:lnTo>
                    <a:lnTo>
                      <a:pt x="45720" y="3810"/>
                    </a:lnTo>
                    <a:lnTo>
                      <a:pt x="60960" y="1270"/>
                    </a:lnTo>
                    <a:lnTo>
                      <a:pt x="76200" y="0"/>
                    </a:lnTo>
                    <a:lnTo>
                      <a:pt x="90170" y="0"/>
                    </a:lnTo>
                    <a:lnTo>
                      <a:pt x="100330" y="0"/>
                    </a:lnTo>
                    <a:lnTo>
                      <a:pt x="101600" y="1270"/>
                    </a:lnTo>
                    <a:lnTo>
                      <a:pt x="104140" y="3810"/>
                    </a:lnTo>
                    <a:lnTo>
                      <a:pt x="106680" y="7620"/>
                    </a:lnTo>
                    <a:lnTo>
                      <a:pt x="107950" y="11430"/>
                    </a:lnTo>
                    <a:lnTo>
                      <a:pt x="113030" y="25400"/>
                    </a:lnTo>
                    <a:lnTo>
                      <a:pt x="116840" y="40640"/>
                    </a:lnTo>
                    <a:lnTo>
                      <a:pt x="119380" y="57150"/>
                    </a:lnTo>
                    <a:lnTo>
                      <a:pt x="121920" y="74930"/>
                    </a:lnTo>
                    <a:lnTo>
                      <a:pt x="124460" y="92710"/>
                    </a:lnTo>
                    <a:lnTo>
                      <a:pt x="124460" y="106680"/>
                    </a:lnTo>
                    <a:lnTo>
                      <a:pt x="124460" y="120650"/>
                    </a:lnTo>
                    <a:lnTo>
                      <a:pt x="124460" y="134620"/>
                    </a:lnTo>
                    <a:lnTo>
                      <a:pt x="123190" y="148590"/>
                    </a:lnTo>
                    <a:lnTo>
                      <a:pt x="121920" y="163830"/>
                    </a:lnTo>
                    <a:lnTo>
                      <a:pt x="119380" y="175260"/>
                    </a:lnTo>
                    <a:lnTo>
                      <a:pt x="116840" y="181610"/>
                    </a:lnTo>
                    <a:lnTo>
                      <a:pt x="113030" y="186690"/>
                    </a:lnTo>
                    <a:lnTo>
                      <a:pt x="110490" y="191770"/>
                    </a:lnTo>
                    <a:lnTo>
                      <a:pt x="106680" y="195580"/>
                    </a:lnTo>
                    <a:lnTo>
                      <a:pt x="101600" y="19812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a:off x="9438640" y="9464421"/>
                <a:ext cx="36450" cy="166371"/>
              </a:xfrm>
              <a:custGeom>
                <a:avLst/>
                <a:gdLst/>
                <a:ahLst/>
                <a:cxnLst/>
                <a:rect l="0" t="0" r="0" b="0"/>
                <a:pathLst>
                  <a:path w="36450" h="166371">
                    <a:moveTo>
                      <a:pt x="29845" y="147574"/>
                    </a:moveTo>
                    <a:lnTo>
                      <a:pt x="24257" y="126746"/>
                    </a:lnTo>
                    <a:lnTo>
                      <a:pt x="18288" y="104394"/>
                    </a:lnTo>
                    <a:lnTo>
                      <a:pt x="12573" y="81661"/>
                    </a:lnTo>
                    <a:lnTo>
                      <a:pt x="8001" y="58928"/>
                    </a:lnTo>
                    <a:lnTo>
                      <a:pt x="4064" y="37338"/>
                    </a:lnTo>
                    <a:lnTo>
                      <a:pt x="1397" y="17272"/>
                    </a:lnTo>
                    <a:lnTo>
                      <a:pt x="381" y="7874"/>
                    </a:lnTo>
                    <a:lnTo>
                      <a:pt x="0" y="0"/>
                    </a:lnTo>
                    <a:lnTo>
                      <a:pt x="381" y="2794"/>
                    </a:lnTo>
                    <a:lnTo>
                      <a:pt x="1524" y="7112"/>
                    </a:lnTo>
                    <a:lnTo>
                      <a:pt x="3429" y="13081"/>
                    </a:lnTo>
                    <a:lnTo>
                      <a:pt x="5461" y="19812"/>
                    </a:lnTo>
                    <a:lnTo>
                      <a:pt x="8001" y="27686"/>
                    </a:lnTo>
                    <a:lnTo>
                      <a:pt x="11049" y="36195"/>
                    </a:lnTo>
                    <a:lnTo>
                      <a:pt x="17272" y="54864"/>
                    </a:lnTo>
                    <a:lnTo>
                      <a:pt x="23495" y="74295"/>
                    </a:lnTo>
                    <a:lnTo>
                      <a:pt x="29337" y="93218"/>
                    </a:lnTo>
                    <a:lnTo>
                      <a:pt x="31750" y="101727"/>
                    </a:lnTo>
                    <a:lnTo>
                      <a:pt x="33528" y="110109"/>
                    </a:lnTo>
                    <a:lnTo>
                      <a:pt x="35052" y="117602"/>
                    </a:lnTo>
                    <a:lnTo>
                      <a:pt x="35687" y="123571"/>
                    </a:lnTo>
                    <a:lnTo>
                      <a:pt x="36449" y="132461"/>
                    </a:lnTo>
                    <a:lnTo>
                      <a:pt x="36449" y="140589"/>
                    </a:lnTo>
                    <a:lnTo>
                      <a:pt x="35687" y="153924"/>
                    </a:lnTo>
                    <a:lnTo>
                      <a:pt x="35433" y="159258"/>
                    </a:lnTo>
                    <a:lnTo>
                      <a:pt x="35052" y="163195"/>
                    </a:lnTo>
                    <a:lnTo>
                      <a:pt x="35433" y="165481"/>
                    </a:lnTo>
                    <a:lnTo>
                      <a:pt x="35941" y="166370"/>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47"/>
              <p:cNvSpPr/>
              <p:nvPr/>
            </p:nvSpPr>
            <p:spPr>
              <a:xfrm>
                <a:off x="9482709" y="9478518"/>
                <a:ext cx="14860" cy="146051"/>
              </a:xfrm>
              <a:custGeom>
                <a:avLst/>
                <a:gdLst/>
                <a:ahLst/>
                <a:cxnLst/>
                <a:rect l="0" t="0" r="0" b="0"/>
                <a:pathLst>
                  <a:path w="14860" h="146051">
                    <a:moveTo>
                      <a:pt x="2921" y="123571"/>
                    </a:moveTo>
                    <a:lnTo>
                      <a:pt x="3429" y="103124"/>
                    </a:lnTo>
                    <a:lnTo>
                      <a:pt x="3683" y="84455"/>
                    </a:lnTo>
                    <a:lnTo>
                      <a:pt x="3048" y="67056"/>
                    </a:lnTo>
                    <a:lnTo>
                      <a:pt x="1651" y="34036"/>
                    </a:lnTo>
                    <a:lnTo>
                      <a:pt x="0" y="0"/>
                    </a:lnTo>
                    <a:lnTo>
                      <a:pt x="4064" y="5207"/>
                    </a:lnTo>
                    <a:lnTo>
                      <a:pt x="7366" y="11938"/>
                    </a:lnTo>
                    <a:lnTo>
                      <a:pt x="10033" y="20447"/>
                    </a:lnTo>
                    <a:lnTo>
                      <a:pt x="12192" y="29972"/>
                    </a:lnTo>
                    <a:lnTo>
                      <a:pt x="13716" y="40386"/>
                    </a:lnTo>
                    <a:lnTo>
                      <a:pt x="14732" y="51816"/>
                    </a:lnTo>
                    <a:lnTo>
                      <a:pt x="14859" y="75184"/>
                    </a:lnTo>
                    <a:lnTo>
                      <a:pt x="13716" y="98679"/>
                    </a:lnTo>
                    <a:lnTo>
                      <a:pt x="12446" y="109347"/>
                    </a:lnTo>
                    <a:lnTo>
                      <a:pt x="10668" y="119507"/>
                    </a:lnTo>
                    <a:lnTo>
                      <a:pt x="8763" y="128143"/>
                    </a:lnTo>
                    <a:lnTo>
                      <a:pt x="6604" y="136017"/>
                    </a:lnTo>
                    <a:lnTo>
                      <a:pt x="4064" y="141859"/>
                    </a:lnTo>
                    <a:lnTo>
                      <a:pt x="1524" y="146050"/>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p:nvPr/>
            </p:nvSpPr>
            <p:spPr>
              <a:xfrm>
                <a:off x="9407779" y="9483598"/>
                <a:ext cx="57024" cy="142114"/>
              </a:xfrm>
              <a:custGeom>
                <a:avLst/>
                <a:gdLst/>
                <a:ahLst/>
                <a:cxnLst/>
                <a:rect l="0" t="0" r="0" b="0"/>
                <a:pathLst>
                  <a:path w="57024" h="142114">
                    <a:moveTo>
                      <a:pt x="51943" y="137033"/>
                    </a:moveTo>
                    <a:lnTo>
                      <a:pt x="46228" y="130937"/>
                    </a:lnTo>
                    <a:lnTo>
                      <a:pt x="35814" y="115189"/>
                    </a:lnTo>
                    <a:lnTo>
                      <a:pt x="25146" y="95885"/>
                    </a:lnTo>
                    <a:lnTo>
                      <a:pt x="15875" y="75311"/>
                    </a:lnTo>
                    <a:lnTo>
                      <a:pt x="8382" y="53594"/>
                    </a:lnTo>
                    <a:lnTo>
                      <a:pt x="2794" y="33020"/>
                    </a:lnTo>
                    <a:lnTo>
                      <a:pt x="1016" y="23368"/>
                    </a:lnTo>
                    <a:lnTo>
                      <a:pt x="0" y="14478"/>
                    </a:lnTo>
                    <a:lnTo>
                      <a:pt x="0" y="6604"/>
                    </a:lnTo>
                    <a:lnTo>
                      <a:pt x="762" y="0"/>
                    </a:lnTo>
                    <a:lnTo>
                      <a:pt x="1016" y="0"/>
                    </a:lnTo>
                    <a:lnTo>
                      <a:pt x="2032" y="1016"/>
                    </a:lnTo>
                    <a:lnTo>
                      <a:pt x="3302" y="3429"/>
                    </a:lnTo>
                    <a:lnTo>
                      <a:pt x="4699" y="6731"/>
                    </a:lnTo>
                    <a:lnTo>
                      <a:pt x="8382" y="16129"/>
                    </a:lnTo>
                    <a:lnTo>
                      <a:pt x="12573" y="27305"/>
                    </a:lnTo>
                    <a:lnTo>
                      <a:pt x="16764" y="39497"/>
                    </a:lnTo>
                    <a:lnTo>
                      <a:pt x="20701" y="51054"/>
                    </a:lnTo>
                    <a:lnTo>
                      <a:pt x="24130" y="61087"/>
                    </a:lnTo>
                    <a:lnTo>
                      <a:pt x="25146" y="65024"/>
                    </a:lnTo>
                    <a:lnTo>
                      <a:pt x="26035" y="68072"/>
                    </a:lnTo>
                    <a:lnTo>
                      <a:pt x="28067" y="76835"/>
                    </a:lnTo>
                    <a:lnTo>
                      <a:pt x="30988" y="86106"/>
                    </a:lnTo>
                    <a:lnTo>
                      <a:pt x="38608" y="105156"/>
                    </a:lnTo>
                    <a:lnTo>
                      <a:pt x="47498" y="123952"/>
                    </a:lnTo>
                    <a:lnTo>
                      <a:pt x="57023" y="142113"/>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49"/>
              <p:cNvSpPr/>
              <p:nvPr/>
            </p:nvSpPr>
            <p:spPr>
              <a:xfrm>
                <a:off x="9207246" y="9312021"/>
                <a:ext cx="203836" cy="196978"/>
              </a:xfrm>
              <a:custGeom>
                <a:avLst/>
                <a:gdLst/>
                <a:ahLst/>
                <a:cxnLst/>
                <a:rect l="0" t="0" r="0" b="0"/>
                <a:pathLst>
                  <a:path w="203836" h="196978">
                    <a:moveTo>
                      <a:pt x="201549" y="110617"/>
                    </a:moveTo>
                    <a:lnTo>
                      <a:pt x="197612" y="121158"/>
                    </a:lnTo>
                    <a:lnTo>
                      <a:pt x="191516" y="130556"/>
                    </a:lnTo>
                    <a:lnTo>
                      <a:pt x="183642" y="138684"/>
                    </a:lnTo>
                    <a:lnTo>
                      <a:pt x="174371" y="146685"/>
                    </a:lnTo>
                    <a:lnTo>
                      <a:pt x="164338" y="153924"/>
                    </a:lnTo>
                    <a:lnTo>
                      <a:pt x="142113" y="167132"/>
                    </a:lnTo>
                    <a:lnTo>
                      <a:pt x="134874" y="171069"/>
                    </a:lnTo>
                    <a:lnTo>
                      <a:pt x="126492" y="175514"/>
                    </a:lnTo>
                    <a:lnTo>
                      <a:pt x="107442" y="184404"/>
                    </a:lnTo>
                    <a:lnTo>
                      <a:pt x="86233" y="191770"/>
                    </a:lnTo>
                    <a:lnTo>
                      <a:pt x="75184" y="194564"/>
                    </a:lnTo>
                    <a:lnTo>
                      <a:pt x="64389" y="196342"/>
                    </a:lnTo>
                    <a:lnTo>
                      <a:pt x="53594" y="196977"/>
                    </a:lnTo>
                    <a:lnTo>
                      <a:pt x="43434" y="195961"/>
                    </a:lnTo>
                    <a:lnTo>
                      <a:pt x="33528" y="193421"/>
                    </a:lnTo>
                    <a:lnTo>
                      <a:pt x="24765" y="188722"/>
                    </a:lnTo>
                    <a:lnTo>
                      <a:pt x="17018" y="182118"/>
                    </a:lnTo>
                    <a:lnTo>
                      <a:pt x="10541" y="173355"/>
                    </a:lnTo>
                    <a:lnTo>
                      <a:pt x="4953" y="161798"/>
                    </a:lnTo>
                    <a:lnTo>
                      <a:pt x="3048" y="155067"/>
                    </a:lnTo>
                    <a:lnTo>
                      <a:pt x="1397" y="147320"/>
                    </a:lnTo>
                    <a:lnTo>
                      <a:pt x="381" y="140208"/>
                    </a:lnTo>
                    <a:lnTo>
                      <a:pt x="0" y="134239"/>
                    </a:lnTo>
                    <a:lnTo>
                      <a:pt x="1397" y="122682"/>
                    </a:lnTo>
                    <a:lnTo>
                      <a:pt x="3937" y="113157"/>
                    </a:lnTo>
                    <a:lnTo>
                      <a:pt x="7493" y="105283"/>
                    </a:lnTo>
                    <a:lnTo>
                      <a:pt x="11176" y="98552"/>
                    </a:lnTo>
                    <a:lnTo>
                      <a:pt x="14986" y="92710"/>
                    </a:lnTo>
                    <a:lnTo>
                      <a:pt x="18034" y="88265"/>
                    </a:lnTo>
                    <a:lnTo>
                      <a:pt x="19177" y="83693"/>
                    </a:lnTo>
                    <a:lnTo>
                      <a:pt x="18161" y="80010"/>
                    </a:lnTo>
                    <a:lnTo>
                      <a:pt x="14986" y="75057"/>
                    </a:lnTo>
                    <a:lnTo>
                      <a:pt x="10922" y="68453"/>
                    </a:lnTo>
                    <a:lnTo>
                      <a:pt x="6985" y="60706"/>
                    </a:lnTo>
                    <a:lnTo>
                      <a:pt x="3937" y="51816"/>
                    </a:lnTo>
                    <a:lnTo>
                      <a:pt x="3429" y="41783"/>
                    </a:lnTo>
                    <a:lnTo>
                      <a:pt x="3937" y="36449"/>
                    </a:lnTo>
                    <a:lnTo>
                      <a:pt x="5715" y="30988"/>
                    </a:lnTo>
                    <a:lnTo>
                      <a:pt x="8255" y="25146"/>
                    </a:lnTo>
                    <a:lnTo>
                      <a:pt x="12065" y="19685"/>
                    </a:lnTo>
                    <a:lnTo>
                      <a:pt x="18034" y="14605"/>
                    </a:lnTo>
                    <a:lnTo>
                      <a:pt x="24257" y="10287"/>
                    </a:lnTo>
                    <a:lnTo>
                      <a:pt x="38100" y="3810"/>
                    </a:lnTo>
                    <a:lnTo>
                      <a:pt x="52578" y="508"/>
                    </a:lnTo>
                    <a:lnTo>
                      <a:pt x="67437" y="0"/>
                    </a:lnTo>
                    <a:lnTo>
                      <a:pt x="82804" y="2159"/>
                    </a:lnTo>
                    <a:lnTo>
                      <a:pt x="97155" y="7112"/>
                    </a:lnTo>
                    <a:lnTo>
                      <a:pt x="110744" y="14605"/>
                    </a:lnTo>
                    <a:lnTo>
                      <a:pt x="122809" y="24257"/>
                    </a:lnTo>
                    <a:lnTo>
                      <a:pt x="138049" y="30734"/>
                    </a:lnTo>
                    <a:lnTo>
                      <a:pt x="151130" y="36449"/>
                    </a:lnTo>
                    <a:lnTo>
                      <a:pt x="161671" y="42291"/>
                    </a:lnTo>
                    <a:lnTo>
                      <a:pt x="170434" y="47498"/>
                    </a:lnTo>
                    <a:lnTo>
                      <a:pt x="177292" y="51943"/>
                    </a:lnTo>
                    <a:lnTo>
                      <a:pt x="182880" y="56642"/>
                    </a:lnTo>
                    <a:lnTo>
                      <a:pt x="186817" y="60833"/>
                    </a:lnTo>
                    <a:lnTo>
                      <a:pt x="189992" y="65151"/>
                    </a:lnTo>
                    <a:lnTo>
                      <a:pt x="193802" y="73279"/>
                    </a:lnTo>
                    <a:lnTo>
                      <a:pt x="196215" y="81534"/>
                    </a:lnTo>
                    <a:lnTo>
                      <a:pt x="198755" y="90043"/>
                    </a:lnTo>
                    <a:lnTo>
                      <a:pt x="201041" y="94615"/>
                    </a:lnTo>
                    <a:lnTo>
                      <a:pt x="203835" y="99314"/>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p:cNvSpPr/>
              <p:nvPr/>
            </p:nvSpPr>
            <p:spPr>
              <a:xfrm>
                <a:off x="9206230" y="9311640"/>
                <a:ext cx="204471" cy="198121"/>
              </a:xfrm>
              <a:custGeom>
                <a:avLst/>
                <a:gdLst/>
                <a:ahLst/>
                <a:cxnLst/>
                <a:rect l="0" t="0" r="0" b="0"/>
                <a:pathLst>
                  <a:path w="204471" h="198121">
                    <a:moveTo>
                      <a:pt x="204470" y="99060"/>
                    </a:moveTo>
                    <a:lnTo>
                      <a:pt x="201930" y="95250"/>
                    </a:lnTo>
                    <a:lnTo>
                      <a:pt x="200660" y="90170"/>
                    </a:lnTo>
                    <a:lnTo>
                      <a:pt x="196850" y="82550"/>
                    </a:lnTo>
                    <a:lnTo>
                      <a:pt x="195580" y="73660"/>
                    </a:lnTo>
                    <a:lnTo>
                      <a:pt x="190500" y="66040"/>
                    </a:lnTo>
                    <a:lnTo>
                      <a:pt x="187960" y="60960"/>
                    </a:lnTo>
                    <a:lnTo>
                      <a:pt x="184150" y="57150"/>
                    </a:lnTo>
                    <a:lnTo>
                      <a:pt x="177800" y="52070"/>
                    </a:lnTo>
                    <a:lnTo>
                      <a:pt x="171450" y="48260"/>
                    </a:lnTo>
                    <a:lnTo>
                      <a:pt x="162560" y="43180"/>
                    </a:lnTo>
                    <a:lnTo>
                      <a:pt x="152400" y="36830"/>
                    </a:lnTo>
                    <a:lnTo>
                      <a:pt x="138430" y="31750"/>
                    </a:lnTo>
                    <a:lnTo>
                      <a:pt x="124460" y="24130"/>
                    </a:lnTo>
                    <a:lnTo>
                      <a:pt x="111760" y="13970"/>
                    </a:lnTo>
                    <a:lnTo>
                      <a:pt x="97790" y="7620"/>
                    </a:lnTo>
                    <a:lnTo>
                      <a:pt x="83820" y="2540"/>
                    </a:lnTo>
                    <a:lnTo>
                      <a:pt x="68580" y="0"/>
                    </a:lnTo>
                    <a:lnTo>
                      <a:pt x="53340" y="1270"/>
                    </a:lnTo>
                    <a:lnTo>
                      <a:pt x="39370" y="3810"/>
                    </a:lnTo>
                    <a:lnTo>
                      <a:pt x="25400" y="11430"/>
                    </a:lnTo>
                    <a:lnTo>
                      <a:pt x="19050" y="13970"/>
                    </a:lnTo>
                    <a:lnTo>
                      <a:pt x="12700" y="20320"/>
                    </a:lnTo>
                    <a:lnTo>
                      <a:pt x="8890" y="25400"/>
                    </a:lnTo>
                    <a:lnTo>
                      <a:pt x="6350" y="31750"/>
                    </a:lnTo>
                    <a:lnTo>
                      <a:pt x="5080" y="36830"/>
                    </a:lnTo>
                    <a:lnTo>
                      <a:pt x="5080" y="41910"/>
                    </a:lnTo>
                    <a:lnTo>
                      <a:pt x="5080" y="52070"/>
                    </a:lnTo>
                    <a:lnTo>
                      <a:pt x="8890" y="60960"/>
                    </a:lnTo>
                    <a:lnTo>
                      <a:pt x="11430" y="68580"/>
                    </a:lnTo>
                    <a:lnTo>
                      <a:pt x="16510" y="74930"/>
                    </a:lnTo>
                    <a:lnTo>
                      <a:pt x="19050" y="80010"/>
                    </a:lnTo>
                    <a:lnTo>
                      <a:pt x="20320" y="83820"/>
                    </a:lnTo>
                    <a:lnTo>
                      <a:pt x="19050" y="87630"/>
                    </a:lnTo>
                    <a:lnTo>
                      <a:pt x="16510" y="93980"/>
                    </a:lnTo>
                    <a:lnTo>
                      <a:pt x="11430" y="99060"/>
                    </a:lnTo>
                    <a:lnTo>
                      <a:pt x="8890" y="105410"/>
                    </a:lnTo>
                    <a:lnTo>
                      <a:pt x="5080" y="114300"/>
                    </a:lnTo>
                    <a:lnTo>
                      <a:pt x="2540" y="123190"/>
                    </a:lnTo>
                    <a:lnTo>
                      <a:pt x="0" y="134620"/>
                    </a:lnTo>
                    <a:lnTo>
                      <a:pt x="1270" y="140970"/>
                    </a:lnTo>
                    <a:lnTo>
                      <a:pt x="2540" y="147320"/>
                    </a:lnTo>
                    <a:lnTo>
                      <a:pt x="3810" y="154940"/>
                    </a:lnTo>
                    <a:lnTo>
                      <a:pt x="6350" y="162560"/>
                    </a:lnTo>
                    <a:lnTo>
                      <a:pt x="11430" y="172720"/>
                    </a:lnTo>
                    <a:lnTo>
                      <a:pt x="17780" y="181610"/>
                    </a:lnTo>
                    <a:lnTo>
                      <a:pt x="26670" y="189230"/>
                    </a:lnTo>
                    <a:lnTo>
                      <a:pt x="34290" y="193040"/>
                    </a:lnTo>
                    <a:lnTo>
                      <a:pt x="44450" y="195580"/>
                    </a:lnTo>
                    <a:lnTo>
                      <a:pt x="54610" y="198120"/>
                    </a:lnTo>
                    <a:lnTo>
                      <a:pt x="66040" y="195580"/>
                    </a:lnTo>
                    <a:lnTo>
                      <a:pt x="76200" y="195580"/>
                    </a:lnTo>
                    <a:lnTo>
                      <a:pt x="87630" y="193040"/>
                    </a:lnTo>
                    <a:lnTo>
                      <a:pt x="107950" y="184150"/>
                    </a:lnTo>
                    <a:lnTo>
                      <a:pt x="127000" y="176530"/>
                    </a:lnTo>
                    <a:lnTo>
                      <a:pt x="135890" y="171450"/>
                    </a:lnTo>
                    <a:lnTo>
                      <a:pt x="143510" y="167640"/>
                    </a:lnTo>
                    <a:lnTo>
                      <a:pt x="165100" y="153670"/>
                    </a:lnTo>
                    <a:lnTo>
                      <a:pt x="175260" y="147320"/>
                    </a:lnTo>
                    <a:lnTo>
                      <a:pt x="184150" y="139700"/>
                    </a:lnTo>
                    <a:lnTo>
                      <a:pt x="193040" y="130810"/>
                    </a:lnTo>
                    <a:lnTo>
                      <a:pt x="198120" y="121920"/>
                    </a:lnTo>
                    <a:lnTo>
                      <a:pt x="203200" y="11049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9421876" y="9273540"/>
                <a:ext cx="190882" cy="184278"/>
              </a:xfrm>
              <a:custGeom>
                <a:avLst/>
                <a:gdLst/>
                <a:ahLst/>
                <a:cxnLst/>
                <a:rect l="0" t="0" r="0" b="0"/>
                <a:pathLst>
                  <a:path w="190882" h="184278">
                    <a:moveTo>
                      <a:pt x="1905" y="153162"/>
                    </a:moveTo>
                    <a:lnTo>
                      <a:pt x="0" y="143637"/>
                    </a:lnTo>
                    <a:lnTo>
                      <a:pt x="254" y="133477"/>
                    </a:lnTo>
                    <a:lnTo>
                      <a:pt x="2032" y="123317"/>
                    </a:lnTo>
                    <a:lnTo>
                      <a:pt x="5334" y="113030"/>
                    </a:lnTo>
                    <a:lnTo>
                      <a:pt x="9144" y="102616"/>
                    </a:lnTo>
                    <a:lnTo>
                      <a:pt x="19304" y="81661"/>
                    </a:lnTo>
                    <a:lnTo>
                      <a:pt x="22733" y="74930"/>
                    </a:lnTo>
                    <a:lnTo>
                      <a:pt x="26797" y="67437"/>
                    </a:lnTo>
                    <a:lnTo>
                      <a:pt x="31750" y="59309"/>
                    </a:lnTo>
                    <a:lnTo>
                      <a:pt x="37211" y="50292"/>
                    </a:lnTo>
                    <a:lnTo>
                      <a:pt x="49276" y="32893"/>
                    </a:lnTo>
                    <a:lnTo>
                      <a:pt x="56134" y="24638"/>
                    </a:lnTo>
                    <a:lnTo>
                      <a:pt x="63373" y="17145"/>
                    </a:lnTo>
                    <a:lnTo>
                      <a:pt x="71374" y="10795"/>
                    </a:lnTo>
                    <a:lnTo>
                      <a:pt x="79248" y="5461"/>
                    </a:lnTo>
                    <a:lnTo>
                      <a:pt x="87630" y="1905"/>
                    </a:lnTo>
                    <a:lnTo>
                      <a:pt x="96393" y="0"/>
                    </a:lnTo>
                    <a:lnTo>
                      <a:pt x="105156" y="635"/>
                    </a:lnTo>
                    <a:lnTo>
                      <a:pt x="114300" y="3302"/>
                    </a:lnTo>
                    <a:lnTo>
                      <a:pt x="123825" y="9144"/>
                    </a:lnTo>
                    <a:lnTo>
                      <a:pt x="132969" y="17399"/>
                    </a:lnTo>
                    <a:lnTo>
                      <a:pt x="136525" y="22098"/>
                    </a:lnTo>
                    <a:lnTo>
                      <a:pt x="139827" y="26416"/>
                    </a:lnTo>
                    <a:lnTo>
                      <a:pt x="143510" y="34163"/>
                    </a:lnTo>
                    <a:lnTo>
                      <a:pt x="144780" y="41275"/>
                    </a:lnTo>
                    <a:lnTo>
                      <a:pt x="144780" y="46990"/>
                    </a:lnTo>
                    <a:lnTo>
                      <a:pt x="144272" y="52451"/>
                    </a:lnTo>
                    <a:lnTo>
                      <a:pt x="143256" y="57023"/>
                    </a:lnTo>
                    <a:lnTo>
                      <a:pt x="142621" y="60960"/>
                    </a:lnTo>
                    <a:lnTo>
                      <a:pt x="143510" y="64516"/>
                    </a:lnTo>
                    <a:lnTo>
                      <a:pt x="146431" y="66675"/>
                    </a:lnTo>
                    <a:lnTo>
                      <a:pt x="152400" y="69215"/>
                    </a:lnTo>
                    <a:lnTo>
                      <a:pt x="160401" y="72263"/>
                    </a:lnTo>
                    <a:lnTo>
                      <a:pt x="169037" y="76327"/>
                    </a:lnTo>
                    <a:lnTo>
                      <a:pt x="177800" y="81661"/>
                    </a:lnTo>
                    <a:lnTo>
                      <a:pt x="185039" y="88773"/>
                    </a:lnTo>
                    <a:lnTo>
                      <a:pt x="187452" y="92964"/>
                    </a:lnTo>
                    <a:lnTo>
                      <a:pt x="189611" y="98171"/>
                    </a:lnTo>
                    <a:lnTo>
                      <a:pt x="190627" y="103632"/>
                    </a:lnTo>
                    <a:lnTo>
                      <a:pt x="190881" y="109982"/>
                    </a:lnTo>
                    <a:lnTo>
                      <a:pt x="185928" y="123698"/>
                    </a:lnTo>
                    <a:lnTo>
                      <a:pt x="177800" y="137033"/>
                    </a:lnTo>
                    <a:lnTo>
                      <a:pt x="167767" y="149098"/>
                    </a:lnTo>
                    <a:lnTo>
                      <a:pt x="155448" y="159639"/>
                    </a:lnTo>
                    <a:lnTo>
                      <a:pt x="141732" y="168275"/>
                    </a:lnTo>
                    <a:lnTo>
                      <a:pt x="127508" y="174371"/>
                    </a:lnTo>
                    <a:lnTo>
                      <a:pt x="113284" y="177165"/>
                    </a:lnTo>
                    <a:lnTo>
                      <a:pt x="106553" y="177546"/>
                    </a:lnTo>
                    <a:lnTo>
                      <a:pt x="99568" y="177038"/>
                    </a:lnTo>
                    <a:lnTo>
                      <a:pt x="85344" y="180086"/>
                    </a:lnTo>
                    <a:lnTo>
                      <a:pt x="73025" y="182118"/>
                    </a:lnTo>
                    <a:lnTo>
                      <a:pt x="62865" y="183515"/>
                    </a:lnTo>
                    <a:lnTo>
                      <a:pt x="54102" y="184277"/>
                    </a:lnTo>
                    <a:lnTo>
                      <a:pt x="46736" y="184277"/>
                    </a:lnTo>
                    <a:lnTo>
                      <a:pt x="40640" y="183388"/>
                    </a:lnTo>
                    <a:lnTo>
                      <a:pt x="35433" y="182372"/>
                    </a:lnTo>
                    <a:lnTo>
                      <a:pt x="31369" y="180975"/>
                    </a:lnTo>
                    <a:lnTo>
                      <a:pt x="24765" y="176784"/>
                    </a:lnTo>
                    <a:lnTo>
                      <a:pt x="19304" y="171831"/>
                    </a:lnTo>
                    <a:lnTo>
                      <a:pt x="13462" y="167259"/>
                    </a:lnTo>
                    <a:lnTo>
                      <a:pt x="5461" y="162814"/>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52"/>
              <p:cNvSpPr/>
              <p:nvPr/>
            </p:nvSpPr>
            <p:spPr>
              <a:xfrm>
                <a:off x="9422130" y="9273540"/>
                <a:ext cx="190501" cy="184151"/>
              </a:xfrm>
              <a:custGeom>
                <a:avLst/>
                <a:gdLst/>
                <a:ahLst/>
                <a:cxnLst/>
                <a:rect l="0" t="0" r="0" b="0"/>
                <a:pathLst>
                  <a:path w="190501" h="184151">
                    <a:moveTo>
                      <a:pt x="5080" y="162560"/>
                    </a:moveTo>
                    <a:lnTo>
                      <a:pt x="13970" y="167640"/>
                    </a:lnTo>
                    <a:lnTo>
                      <a:pt x="19050" y="171450"/>
                    </a:lnTo>
                    <a:lnTo>
                      <a:pt x="24130" y="177800"/>
                    </a:lnTo>
                    <a:lnTo>
                      <a:pt x="31750" y="180340"/>
                    </a:lnTo>
                    <a:lnTo>
                      <a:pt x="34290" y="182880"/>
                    </a:lnTo>
                    <a:lnTo>
                      <a:pt x="40640" y="182880"/>
                    </a:lnTo>
                    <a:lnTo>
                      <a:pt x="46990" y="184150"/>
                    </a:lnTo>
                    <a:lnTo>
                      <a:pt x="53340" y="184150"/>
                    </a:lnTo>
                    <a:lnTo>
                      <a:pt x="62230" y="182880"/>
                    </a:lnTo>
                    <a:lnTo>
                      <a:pt x="72390" y="181610"/>
                    </a:lnTo>
                    <a:lnTo>
                      <a:pt x="85090" y="180340"/>
                    </a:lnTo>
                    <a:lnTo>
                      <a:pt x="100330" y="177800"/>
                    </a:lnTo>
                    <a:lnTo>
                      <a:pt x="105410" y="177800"/>
                    </a:lnTo>
                    <a:lnTo>
                      <a:pt x="113030" y="177800"/>
                    </a:lnTo>
                    <a:lnTo>
                      <a:pt x="127000" y="173990"/>
                    </a:lnTo>
                    <a:lnTo>
                      <a:pt x="142240" y="168910"/>
                    </a:lnTo>
                    <a:lnTo>
                      <a:pt x="154940" y="160020"/>
                    </a:lnTo>
                    <a:lnTo>
                      <a:pt x="167640" y="148590"/>
                    </a:lnTo>
                    <a:lnTo>
                      <a:pt x="177800" y="137160"/>
                    </a:lnTo>
                    <a:lnTo>
                      <a:pt x="185420" y="123190"/>
                    </a:lnTo>
                    <a:lnTo>
                      <a:pt x="190500" y="109220"/>
                    </a:lnTo>
                    <a:lnTo>
                      <a:pt x="190500" y="104140"/>
                    </a:lnTo>
                    <a:lnTo>
                      <a:pt x="189230" y="97790"/>
                    </a:lnTo>
                    <a:lnTo>
                      <a:pt x="187960" y="92710"/>
                    </a:lnTo>
                    <a:lnTo>
                      <a:pt x="184150" y="88900"/>
                    </a:lnTo>
                    <a:lnTo>
                      <a:pt x="177800" y="81280"/>
                    </a:lnTo>
                    <a:lnTo>
                      <a:pt x="168910" y="76200"/>
                    </a:lnTo>
                    <a:lnTo>
                      <a:pt x="160020" y="72390"/>
                    </a:lnTo>
                    <a:lnTo>
                      <a:pt x="152400" y="69850"/>
                    </a:lnTo>
                    <a:lnTo>
                      <a:pt x="146050" y="67310"/>
                    </a:lnTo>
                    <a:lnTo>
                      <a:pt x="142240" y="63500"/>
                    </a:lnTo>
                    <a:lnTo>
                      <a:pt x="142240" y="60960"/>
                    </a:lnTo>
                    <a:lnTo>
                      <a:pt x="142240" y="57150"/>
                    </a:lnTo>
                    <a:lnTo>
                      <a:pt x="143510" y="52070"/>
                    </a:lnTo>
                    <a:lnTo>
                      <a:pt x="144780" y="46990"/>
                    </a:lnTo>
                    <a:lnTo>
                      <a:pt x="144780" y="41910"/>
                    </a:lnTo>
                    <a:lnTo>
                      <a:pt x="142240" y="34290"/>
                    </a:lnTo>
                    <a:lnTo>
                      <a:pt x="139700" y="26670"/>
                    </a:lnTo>
                    <a:lnTo>
                      <a:pt x="135890" y="21590"/>
                    </a:lnTo>
                    <a:lnTo>
                      <a:pt x="132080" y="17780"/>
                    </a:lnTo>
                    <a:lnTo>
                      <a:pt x="124460" y="8890"/>
                    </a:lnTo>
                    <a:lnTo>
                      <a:pt x="113030" y="3810"/>
                    </a:lnTo>
                    <a:lnTo>
                      <a:pt x="105410" y="1270"/>
                    </a:lnTo>
                    <a:lnTo>
                      <a:pt x="95250" y="0"/>
                    </a:lnTo>
                    <a:lnTo>
                      <a:pt x="87630" y="1270"/>
                    </a:lnTo>
                    <a:lnTo>
                      <a:pt x="80010" y="5080"/>
                    </a:lnTo>
                    <a:lnTo>
                      <a:pt x="71120" y="10160"/>
                    </a:lnTo>
                    <a:lnTo>
                      <a:pt x="63500" y="16510"/>
                    </a:lnTo>
                    <a:lnTo>
                      <a:pt x="55880" y="24130"/>
                    </a:lnTo>
                    <a:lnTo>
                      <a:pt x="48260" y="33020"/>
                    </a:lnTo>
                    <a:lnTo>
                      <a:pt x="36830" y="49530"/>
                    </a:lnTo>
                    <a:lnTo>
                      <a:pt x="31750" y="59690"/>
                    </a:lnTo>
                    <a:lnTo>
                      <a:pt x="26670" y="67310"/>
                    </a:lnTo>
                    <a:lnTo>
                      <a:pt x="22860" y="74930"/>
                    </a:lnTo>
                    <a:lnTo>
                      <a:pt x="19050" y="81280"/>
                    </a:lnTo>
                    <a:lnTo>
                      <a:pt x="8890" y="102870"/>
                    </a:lnTo>
                    <a:lnTo>
                      <a:pt x="5080" y="113030"/>
                    </a:lnTo>
                    <a:lnTo>
                      <a:pt x="2540" y="123190"/>
                    </a:lnTo>
                    <a:lnTo>
                      <a:pt x="0" y="133350"/>
                    </a:lnTo>
                    <a:lnTo>
                      <a:pt x="0" y="143510"/>
                    </a:lnTo>
                    <a:lnTo>
                      <a:pt x="1270" y="15367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9447784" y="9340977"/>
                <a:ext cx="107316" cy="78360"/>
              </a:xfrm>
              <a:custGeom>
                <a:avLst/>
                <a:gdLst/>
                <a:ahLst/>
                <a:cxnLst/>
                <a:rect l="0" t="0" r="0" b="0"/>
                <a:pathLst>
                  <a:path w="107316" h="78360">
                    <a:moveTo>
                      <a:pt x="9652" y="67437"/>
                    </a:moveTo>
                    <a:lnTo>
                      <a:pt x="20828" y="54737"/>
                    </a:lnTo>
                    <a:lnTo>
                      <a:pt x="33655" y="41910"/>
                    </a:lnTo>
                    <a:lnTo>
                      <a:pt x="47879" y="29337"/>
                    </a:lnTo>
                    <a:lnTo>
                      <a:pt x="62357" y="17907"/>
                    </a:lnTo>
                    <a:lnTo>
                      <a:pt x="77343" y="8636"/>
                    </a:lnTo>
                    <a:lnTo>
                      <a:pt x="92329" y="2286"/>
                    </a:lnTo>
                    <a:lnTo>
                      <a:pt x="99949" y="381"/>
                    </a:lnTo>
                    <a:lnTo>
                      <a:pt x="107315" y="0"/>
                    </a:lnTo>
                    <a:lnTo>
                      <a:pt x="104521" y="1016"/>
                    </a:lnTo>
                    <a:lnTo>
                      <a:pt x="100457" y="3302"/>
                    </a:lnTo>
                    <a:lnTo>
                      <a:pt x="94488" y="7239"/>
                    </a:lnTo>
                    <a:lnTo>
                      <a:pt x="87376" y="11938"/>
                    </a:lnTo>
                    <a:lnTo>
                      <a:pt x="79629" y="17907"/>
                    </a:lnTo>
                    <a:lnTo>
                      <a:pt x="70993" y="24511"/>
                    </a:lnTo>
                    <a:lnTo>
                      <a:pt x="52324" y="38481"/>
                    </a:lnTo>
                    <a:lnTo>
                      <a:pt x="34163" y="52705"/>
                    </a:lnTo>
                    <a:lnTo>
                      <a:pt x="25654" y="59563"/>
                    </a:lnTo>
                    <a:lnTo>
                      <a:pt x="17653" y="65278"/>
                    </a:lnTo>
                    <a:lnTo>
                      <a:pt x="11303" y="70485"/>
                    </a:lnTo>
                    <a:lnTo>
                      <a:pt x="5588" y="74549"/>
                    </a:lnTo>
                    <a:lnTo>
                      <a:pt x="1905" y="77089"/>
                    </a:lnTo>
                    <a:lnTo>
                      <a:pt x="0" y="78359"/>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9299448" y="9218168"/>
                <a:ext cx="183516" cy="220346"/>
              </a:xfrm>
              <a:custGeom>
                <a:avLst/>
                <a:gdLst/>
                <a:ahLst/>
                <a:cxnLst/>
                <a:rect l="0" t="0" r="0" b="0"/>
                <a:pathLst>
                  <a:path w="183516" h="220346">
                    <a:moveTo>
                      <a:pt x="133858" y="220345"/>
                    </a:moveTo>
                    <a:lnTo>
                      <a:pt x="128778" y="218567"/>
                    </a:lnTo>
                    <a:lnTo>
                      <a:pt x="124460" y="217805"/>
                    </a:lnTo>
                    <a:lnTo>
                      <a:pt x="116713" y="217297"/>
                    </a:lnTo>
                    <a:lnTo>
                      <a:pt x="109220" y="217043"/>
                    </a:lnTo>
                    <a:lnTo>
                      <a:pt x="101219" y="215646"/>
                    </a:lnTo>
                    <a:lnTo>
                      <a:pt x="96901" y="213614"/>
                    </a:lnTo>
                    <a:lnTo>
                      <a:pt x="92202" y="210820"/>
                    </a:lnTo>
                    <a:lnTo>
                      <a:pt x="86741" y="206756"/>
                    </a:lnTo>
                    <a:lnTo>
                      <a:pt x="80899" y="201422"/>
                    </a:lnTo>
                    <a:lnTo>
                      <a:pt x="74168" y="194564"/>
                    </a:lnTo>
                    <a:lnTo>
                      <a:pt x="66929" y="186055"/>
                    </a:lnTo>
                    <a:lnTo>
                      <a:pt x="58547" y="175514"/>
                    </a:lnTo>
                    <a:lnTo>
                      <a:pt x="49530" y="162687"/>
                    </a:lnTo>
                    <a:lnTo>
                      <a:pt x="37211" y="152908"/>
                    </a:lnTo>
                    <a:lnTo>
                      <a:pt x="26289" y="140208"/>
                    </a:lnTo>
                    <a:lnTo>
                      <a:pt x="16637" y="125222"/>
                    </a:lnTo>
                    <a:lnTo>
                      <a:pt x="8509" y="109093"/>
                    </a:lnTo>
                    <a:lnTo>
                      <a:pt x="3048" y="92075"/>
                    </a:lnTo>
                    <a:lnTo>
                      <a:pt x="508" y="74930"/>
                    </a:lnTo>
                    <a:lnTo>
                      <a:pt x="0" y="66675"/>
                    </a:lnTo>
                    <a:lnTo>
                      <a:pt x="1016" y="59055"/>
                    </a:lnTo>
                    <a:lnTo>
                      <a:pt x="2794" y="51181"/>
                    </a:lnTo>
                    <a:lnTo>
                      <a:pt x="5588" y="44450"/>
                    </a:lnTo>
                    <a:lnTo>
                      <a:pt x="9652" y="39243"/>
                    </a:lnTo>
                    <a:lnTo>
                      <a:pt x="14097" y="35560"/>
                    </a:lnTo>
                    <a:lnTo>
                      <a:pt x="19050" y="32766"/>
                    </a:lnTo>
                    <a:lnTo>
                      <a:pt x="23749" y="30607"/>
                    </a:lnTo>
                    <a:lnTo>
                      <a:pt x="33782" y="29210"/>
                    </a:lnTo>
                    <a:lnTo>
                      <a:pt x="43561" y="29845"/>
                    </a:lnTo>
                    <a:lnTo>
                      <a:pt x="52451" y="31877"/>
                    </a:lnTo>
                    <a:lnTo>
                      <a:pt x="60452" y="34163"/>
                    </a:lnTo>
                    <a:lnTo>
                      <a:pt x="66548" y="35814"/>
                    </a:lnTo>
                    <a:lnTo>
                      <a:pt x="68834" y="36322"/>
                    </a:lnTo>
                    <a:lnTo>
                      <a:pt x="70485" y="35814"/>
                    </a:lnTo>
                    <a:lnTo>
                      <a:pt x="73787" y="33401"/>
                    </a:lnTo>
                    <a:lnTo>
                      <a:pt x="77470" y="29337"/>
                    </a:lnTo>
                    <a:lnTo>
                      <a:pt x="81788" y="24257"/>
                    </a:lnTo>
                    <a:lnTo>
                      <a:pt x="87249" y="18034"/>
                    </a:lnTo>
                    <a:lnTo>
                      <a:pt x="93726" y="12319"/>
                    </a:lnTo>
                    <a:lnTo>
                      <a:pt x="101981" y="6985"/>
                    </a:lnTo>
                    <a:lnTo>
                      <a:pt x="111633" y="2667"/>
                    </a:lnTo>
                    <a:lnTo>
                      <a:pt x="123317" y="508"/>
                    </a:lnTo>
                    <a:lnTo>
                      <a:pt x="130048" y="0"/>
                    </a:lnTo>
                    <a:lnTo>
                      <a:pt x="136652" y="508"/>
                    </a:lnTo>
                    <a:lnTo>
                      <a:pt x="147955" y="3302"/>
                    </a:lnTo>
                    <a:lnTo>
                      <a:pt x="157226" y="8255"/>
                    </a:lnTo>
                    <a:lnTo>
                      <a:pt x="165100" y="14859"/>
                    </a:lnTo>
                    <a:lnTo>
                      <a:pt x="171196" y="23495"/>
                    </a:lnTo>
                    <a:lnTo>
                      <a:pt x="176149" y="33401"/>
                    </a:lnTo>
                    <a:lnTo>
                      <a:pt x="179324" y="44450"/>
                    </a:lnTo>
                    <a:lnTo>
                      <a:pt x="181610" y="56134"/>
                    </a:lnTo>
                    <a:lnTo>
                      <a:pt x="182880" y="68580"/>
                    </a:lnTo>
                    <a:lnTo>
                      <a:pt x="183515" y="81026"/>
                    </a:lnTo>
                    <a:lnTo>
                      <a:pt x="182626" y="105537"/>
                    </a:lnTo>
                    <a:lnTo>
                      <a:pt x="181483" y="117221"/>
                    </a:lnTo>
                    <a:lnTo>
                      <a:pt x="179832" y="127762"/>
                    </a:lnTo>
                    <a:lnTo>
                      <a:pt x="178181" y="137287"/>
                    </a:lnTo>
                    <a:lnTo>
                      <a:pt x="176657" y="145034"/>
                    </a:lnTo>
                    <a:lnTo>
                      <a:pt x="170688" y="169291"/>
                    </a:lnTo>
                    <a:lnTo>
                      <a:pt x="167259" y="180848"/>
                    </a:lnTo>
                    <a:lnTo>
                      <a:pt x="162941" y="191262"/>
                    </a:lnTo>
                    <a:lnTo>
                      <a:pt x="157353" y="200406"/>
                    </a:lnTo>
                    <a:lnTo>
                      <a:pt x="150876" y="208788"/>
                    </a:lnTo>
                    <a:lnTo>
                      <a:pt x="143129" y="215265"/>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55"/>
              <p:cNvSpPr/>
              <p:nvPr/>
            </p:nvSpPr>
            <p:spPr>
              <a:xfrm>
                <a:off x="9298940" y="9218930"/>
                <a:ext cx="184151" cy="219711"/>
              </a:xfrm>
              <a:custGeom>
                <a:avLst/>
                <a:gdLst/>
                <a:ahLst/>
                <a:cxnLst/>
                <a:rect l="0" t="0" r="0" b="0"/>
                <a:pathLst>
                  <a:path w="184151" h="219711">
                    <a:moveTo>
                      <a:pt x="134620" y="219710"/>
                    </a:moveTo>
                    <a:lnTo>
                      <a:pt x="129540" y="218440"/>
                    </a:lnTo>
                    <a:lnTo>
                      <a:pt x="125730" y="217170"/>
                    </a:lnTo>
                    <a:lnTo>
                      <a:pt x="116840" y="215900"/>
                    </a:lnTo>
                    <a:lnTo>
                      <a:pt x="110490" y="215900"/>
                    </a:lnTo>
                    <a:lnTo>
                      <a:pt x="101600" y="214630"/>
                    </a:lnTo>
                    <a:lnTo>
                      <a:pt x="97790" y="212090"/>
                    </a:lnTo>
                    <a:lnTo>
                      <a:pt x="92710" y="209550"/>
                    </a:lnTo>
                    <a:lnTo>
                      <a:pt x="86360" y="207010"/>
                    </a:lnTo>
                    <a:lnTo>
                      <a:pt x="81280" y="200660"/>
                    </a:lnTo>
                    <a:lnTo>
                      <a:pt x="74930" y="194310"/>
                    </a:lnTo>
                    <a:lnTo>
                      <a:pt x="67310" y="185420"/>
                    </a:lnTo>
                    <a:lnTo>
                      <a:pt x="59690" y="175260"/>
                    </a:lnTo>
                    <a:lnTo>
                      <a:pt x="49530" y="161290"/>
                    </a:lnTo>
                    <a:lnTo>
                      <a:pt x="38100" y="152400"/>
                    </a:lnTo>
                    <a:lnTo>
                      <a:pt x="26670" y="139700"/>
                    </a:lnTo>
                    <a:lnTo>
                      <a:pt x="16510" y="124460"/>
                    </a:lnTo>
                    <a:lnTo>
                      <a:pt x="8890" y="107950"/>
                    </a:lnTo>
                    <a:lnTo>
                      <a:pt x="3810" y="91440"/>
                    </a:lnTo>
                    <a:lnTo>
                      <a:pt x="1270" y="73660"/>
                    </a:lnTo>
                    <a:lnTo>
                      <a:pt x="0" y="66040"/>
                    </a:lnTo>
                    <a:lnTo>
                      <a:pt x="1270" y="58420"/>
                    </a:lnTo>
                    <a:lnTo>
                      <a:pt x="2540" y="50800"/>
                    </a:lnTo>
                    <a:lnTo>
                      <a:pt x="5080" y="44450"/>
                    </a:lnTo>
                    <a:lnTo>
                      <a:pt x="10160" y="39370"/>
                    </a:lnTo>
                    <a:lnTo>
                      <a:pt x="13970" y="35560"/>
                    </a:lnTo>
                    <a:lnTo>
                      <a:pt x="19050" y="31750"/>
                    </a:lnTo>
                    <a:lnTo>
                      <a:pt x="24130" y="30480"/>
                    </a:lnTo>
                    <a:lnTo>
                      <a:pt x="34290" y="27940"/>
                    </a:lnTo>
                    <a:lnTo>
                      <a:pt x="44450" y="29210"/>
                    </a:lnTo>
                    <a:lnTo>
                      <a:pt x="52070" y="30480"/>
                    </a:lnTo>
                    <a:lnTo>
                      <a:pt x="60960" y="33020"/>
                    </a:lnTo>
                    <a:lnTo>
                      <a:pt x="67310" y="35560"/>
                    </a:lnTo>
                    <a:lnTo>
                      <a:pt x="68580" y="35560"/>
                    </a:lnTo>
                    <a:lnTo>
                      <a:pt x="71120" y="35560"/>
                    </a:lnTo>
                    <a:lnTo>
                      <a:pt x="73660" y="33020"/>
                    </a:lnTo>
                    <a:lnTo>
                      <a:pt x="78740" y="27940"/>
                    </a:lnTo>
                    <a:lnTo>
                      <a:pt x="82550" y="22860"/>
                    </a:lnTo>
                    <a:lnTo>
                      <a:pt x="87630" y="16510"/>
                    </a:lnTo>
                    <a:lnTo>
                      <a:pt x="93980" y="11430"/>
                    </a:lnTo>
                    <a:lnTo>
                      <a:pt x="102870" y="6350"/>
                    </a:lnTo>
                    <a:lnTo>
                      <a:pt x="111760" y="2540"/>
                    </a:lnTo>
                    <a:lnTo>
                      <a:pt x="123190" y="0"/>
                    </a:lnTo>
                    <a:lnTo>
                      <a:pt x="130810" y="0"/>
                    </a:lnTo>
                    <a:lnTo>
                      <a:pt x="137160" y="0"/>
                    </a:lnTo>
                    <a:lnTo>
                      <a:pt x="148590" y="2540"/>
                    </a:lnTo>
                    <a:lnTo>
                      <a:pt x="157480" y="7620"/>
                    </a:lnTo>
                    <a:lnTo>
                      <a:pt x="166370" y="13970"/>
                    </a:lnTo>
                    <a:lnTo>
                      <a:pt x="171450" y="22860"/>
                    </a:lnTo>
                    <a:lnTo>
                      <a:pt x="176530" y="33020"/>
                    </a:lnTo>
                    <a:lnTo>
                      <a:pt x="179070" y="44450"/>
                    </a:lnTo>
                    <a:lnTo>
                      <a:pt x="181610" y="55880"/>
                    </a:lnTo>
                    <a:lnTo>
                      <a:pt x="184150" y="67310"/>
                    </a:lnTo>
                    <a:lnTo>
                      <a:pt x="184150" y="80010"/>
                    </a:lnTo>
                    <a:lnTo>
                      <a:pt x="182880" y="104140"/>
                    </a:lnTo>
                    <a:lnTo>
                      <a:pt x="181610" y="115570"/>
                    </a:lnTo>
                    <a:lnTo>
                      <a:pt x="180340" y="127000"/>
                    </a:lnTo>
                    <a:lnTo>
                      <a:pt x="179070" y="135890"/>
                    </a:lnTo>
                    <a:lnTo>
                      <a:pt x="176530" y="143510"/>
                    </a:lnTo>
                    <a:lnTo>
                      <a:pt x="171450" y="168910"/>
                    </a:lnTo>
                    <a:lnTo>
                      <a:pt x="167640" y="180340"/>
                    </a:lnTo>
                    <a:lnTo>
                      <a:pt x="163830" y="190500"/>
                    </a:lnTo>
                    <a:lnTo>
                      <a:pt x="157480" y="199390"/>
                    </a:lnTo>
                    <a:lnTo>
                      <a:pt x="151130" y="208280"/>
                    </a:lnTo>
                    <a:lnTo>
                      <a:pt x="143510" y="21463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Freeform 56"/>
              <p:cNvSpPr/>
              <p:nvPr/>
            </p:nvSpPr>
            <p:spPr>
              <a:xfrm>
                <a:off x="9404985" y="9410827"/>
                <a:ext cx="207138" cy="180849"/>
              </a:xfrm>
              <a:custGeom>
                <a:avLst/>
                <a:gdLst/>
                <a:ahLst/>
                <a:cxnLst/>
                <a:rect l="0" t="0" r="0" b="0"/>
                <a:pathLst>
                  <a:path w="207138" h="180849">
                    <a:moveTo>
                      <a:pt x="5080" y="18415"/>
                    </a:moveTo>
                    <a:lnTo>
                      <a:pt x="11430" y="12954"/>
                    </a:lnTo>
                    <a:lnTo>
                      <a:pt x="19304" y="9271"/>
                    </a:lnTo>
                    <a:lnTo>
                      <a:pt x="27686" y="7366"/>
                    </a:lnTo>
                    <a:lnTo>
                      <a:pt x="37084" y="6477"/>
                    </a:lnTo>
                    <a:lnTo>
                      <a:pt x="47498" y="6350"/>
                    </a:lnTo>
                    <a:lnTo>
                      <a:pt x="58420" y="5588"/>
                    </a:lnTo>
                    <a:lnTo>
                      <a:pt x="70104" y="4699"/>
                    </a:lnTo>
                    <a:lnTo>
                      <a:pt x="77724" y="3937"/>
                    </a:lnTo>
                    <a:lnTo>
                      <a:pt x="86868" y="2540"/>
                    </a:lnTo>
                    <a:lnTo>
                      <a:pt x="97409" y="1524"/>
                    </a:lnTo>
                    <a:lnTo>
                      <a:pt x="108712" y="508"/>
                    </a:lnTo>
                    <a:lnTo>
                      <a:pt x="132969" y="0"/>
                    </a:lnTo>
                    <a:lnTo>
                      <a:pt x="145161" y="254"/>
                    </a:lnTo>
                    <a:lnTo>
                      <a:pt x="156972" y="1524"/>
                    </a:lnTo>
                    <a:lnTo>
                      <a:pt x="168148" y="3683"/>
                    </a:lnTo>
                    <a:lnTo>
                      <a:pt x="178689" y="7366"/>
                    </a:lnTo>
                    <a:lnTo>
                      <a:pt x="187960" y="11811"/>
                    </a:lnTo>
                    <a:lnTo>
                      <a:pt x="195580" y="18034"/>
                    </a:lnTo>
                    <a:lnTo>
                      <a:pt x="201549" y="25654"/>
                    </a:lnTo>
                    <a:lnTo>
                      <a:pt x="205359" y="35179"/>
                    </a:lnTo>
                    <a:lnTo>
                      <a:pt x="206502" y="40767"/>
                    </a:lnTo>
                    <a:lnTo>
                      <a:pt x="207137" y="46609"/>
                    </a:lnTo>
                    <a:lnTo>
                      <a:pt x="206629" y="53467"/>
                    </a:lnTo>
                    <a:lnTo>
                      <a:pt x="205740" y="60071"/>
                    </a:lnTo>
                    <a:lnTo>
                      <a:pt x="202311" y="72263"/>
                    </a:lnTo>
                    <a:lnTo>
                      <a:pt x="197485" y="81915"/>
                    </a:lnTo>
                    <a:lnTo>
                      <a:pt x="191516" y="89662"/>
                    </a:lnTo>
                    <a:lnTo>
                      <a:pt x="185293" y="95758"/>
                    </a:lnTo>
                    <a:lnTo>
                      <a:pt x="179197" y="100584"/>
                    </a:lnTo>
                    <a:lnTo>
                      <a:pt x="173863" y="104775"/>
                    </a:lnTo>
                    <a:lnTo>
                      <a:pt x="169545" y="108458"/>
                    </a:lnTo>
                    <a:lnTo>
                      <a:pt x="167005" y="111633"/>
                    </a:lnTo>
                    <a:lnTo>
                      <a:pt x="166497" y="113030"/>
                    </a:lnTo>
                    <a:lnTo>
                      <a:pt x="166497" y="115316"/>
                    </a:lnTo>
                    <a:lnTo>
                      <a:pt x="167640" y="121793"/>
                    </a:lnTo>
                    <a:lnTo>
                      <a:pt x="168783" y="130302"/>
                    </a:lnTo>
                    <a:lnTo>
                      <a:pt x="169926" y="139700"/>
                    </a:lnTo>
                    <a:lnTo>
                      <a:pt x="169672" y="149987"/>
                    </a:lnTo>
                    <a:lnTo>
                      <a:pt x="167005" y="160147"/>
                    </a:lnTo>
                    <a:lnTo>
                      <a:pt x="164719" y="165100"/>
                    </a:lnTo>
                    <a:lnTo>
                      <a:pt x="161544" y="169799"/>
                    </a:lnTo>
                    <a:lnTo>
                      <a:pt x="157480" y="173736"/>
                    </a:lnTo>
                    <a:lnTo>
                      <a:pt x="152400" y="177673"/>
                    </a:lnTo>
                    <a:lnTo>
                      <a:pt x="145415" y="179451"/>
                    </a:lnTo>
                    <a:lnTo>
                      <a:pt x="138176" y="180594"/>
                    </a:lnTo>
                    <a:lnTo>
                      <a:pt x="130556" y="180848"/>
                    </a:lnTo>
                    <a:lnTo>
                      <a:pt x="122936" y="179959"/>
                    </a:lnTo>
                    <a:lnTo>
                      <a:pt x="107188" y="175133"/>
                    </a:lnTo>
                    <a:lnTo>
                      <a:pt x="91694" y="167767"/>
                    </a:lnTo>
                    <a:lnTo>
                      <a:pt x="77216" y="158115"/>
                    </a:lnTo>
                    <a:lnTo>
                      <a:pt x="64008" y="146812"/>
                    </a:lnTo>
                    <a:lnTo>
                      <a:pt x="53213" y="133985"/>
                    </a:lnTo>
                    <a:lnTo>
                      <a:pt x="45212" y="120396"/>
                    </a:lnTo>
                    <a:lnTo>
                      <a:pt x="34290" y="109093"/>
                    </a:lnTo>
                    <a:lnTo>
                      <a:pt x="24892" y="99949"/>
                    </a:lnTo>
                    <a:lnTo>
                      <a:pt x="17653" y="91059"/>
                    </a:lnTo>
                    <a:lnTo>
                      <a:pt x="11938" y="83566"/>
                    </a:lnTo>
                    <a:lnTo>
                      <a:pt x="7493" y="76962"/>
                    </a:lnTo>
                    <a:lnTo>
                      <a:pt x="4191" y="71374"/>
                    </a:lnTo>
                    <a:lnTo>
                      <a:pt x="2159" y="66167"/>
                    </a:lnTo>
                    <a:lnTo>
                      <a:pt x="1016" y="61468"/>
                    </a:lnTo>
                    <a:lnTo>
                      <a:pt x="127" y="52959"/>
                    </a:lnTo>
                    <a:lnTo>
                      <a:pt x="508" y="45085"/>
                    </a:lnTo>
                    <a:lnTo>
                      <a:pt x="1143" y="37084"/>
                    </a:lnTo>
                    <a:lnTo>
                      <a:pt x="508" y="32258"/>
                    </a:lnTo>
                    <a:lnTo>
                      <a:pt x="0" y="27051"/>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a:off x="9405620" y="9410700"/>
                <a:ext cx="207011" cy="181611"/>
              </a:xfrm>
              <a:custGeom>
                <a:avLst/>
                <a:gdLst/>
                <a:ahLst/>
                <a:cxnLst/>
                <a:rect l="0" t="0" r="0" b="0"/>
                <a:pathLst>
                  <a:path w="207011" h="181611">
                    <a:moveTo>
                      <a:pt x="0" y="26670"/>
                    </a:moveTo>
                    <a:lnTo>
                      <a:pt x="0" y="33020"/>
                    </a:lnTo>
                    <a:lnTo>
                      <a:pt x="1270" y="36830"/>
                    </a:lnTo>
                    <a:lnTo>
                      <a:pt x="0" y="45720"/>
                    </a:lnTo>
                    <a:lnTo>
                      <a:pt x="0" y="53340"/>
                    </a:lnTo>
                    <a:lnTo>
                      <a:pt x="1270" y="62230"/>
                    </a:lnTo>
                    <a:lnTo>
                      <a:pt x="1270" y="66040"/>
                    </a:lnTo>
                    <a:lnTo>
                      <a:pt x="3810" y="71120"/>
                    </a:lnTo>
                    <a:lnTo>
                      <a:pt x="6350" y="77470"/>
                    </a:lnTo>
                    <a:lnTo>
                      <a:pt x="11430" y="83820"/>
                    </a:lnTo>
                    <a:lnTo>
                      <a:pt x="16510" y="91440"/>
                    </a:lnTo>
                    <a:lnTo>
                      <a:pt x="24130" y="100330"/>
                    </a:lnTo>
                    <a:lnTo>
                      <a:pt x="33020" y="109220"/>
                    </a:lnTo>
                    <a:lnTo>
                      <a:pt x="44450" y="120650"/>
                    </a:lnTo>
                    <a:lnTo>
                      <a:pt x="53340" y="133350"/>
                    </a:lnTo>
                    <a:lnTo>
                      <a:pt x="63500" y="147320"/>
                    </a:lnTo>
                    <a:lnTo>
                      <a:pt x="77470" y="158750"/>
                    </a:lnTo>
                    <a:lnTo>
                      <a:pt x="90170" y="167640"/>
                    </a:lnTo>
                    <a:lnTo>
                      <a:pt x="106680" y="175260"/>
                    </a:lnTo>
                    <a:lnTo>
                      <a:pt x="121920" y="180340"/>
                    </a:lnTo>
                    <a:lnTo>
                      <a:pt x="129540" y="181610"/>
                    </a:lnTo>
                    <a:lnTo>
                      <a:pt x="138430" y="180340"/>
                    </a:lnTo>
                    <a:lnTo>
                      <a:pt x="144780" y="179070"/>
                    </a:lnTo>
                    <a:lnTo>
                      <a:pt x="151130" y="177800"/>
                    </a:lnTo>
                    <a:lnTo>
                      <a:pt x="156210" y="173990"/>
                    </a:lnTo>
                    <a:lnTo>
                      <a:pt x="161290" y="170180"/>
                    </a:lnTo>
                    <a:lnTo>
                      <a:pt x="163830" y="165100"/>
                    </a:lnTo>
                    <a:lnTo>
                      <a:pt x="166370" y="160020"/>
                    </a:lnTo>
                    <a:lnTo>
                      <a:pt x="168910" y="149860"/>
                    </a:lnTo>
                    <a:lnTo>
                      <a:pt x="170180" y="139700"/>
                    </a:lnTo>
                    <a:lnTo>
                      <a:pt x="167640" y="130810"/>
                    </a:lnTo>
                    <a:lnTo>
                      <a:pt x="166370" y="121920"/>
                    </a:lnTo>
                    <a:lnTo>
                      <a:pt x="166370" y="115570"/>
                    </a:lnTo>
                    <a:lnTo>
                      <a:pt x="166370" y="113030"/>
                    </a:lnTo>
                    <a:lnTo>
                      <a:pt x="166370" y="111760"/>
                    </a:lnTo>
                    <a:lnTo>
                      <a:pt x="168910" y="107950"/>
                    </a:lnTo>
                    <a:lnTo>
                      <a:pt x="172720" y="105410"/>
                    </a:lnTo>
                    <a:lnTo>
                      <a:pt x="177800" y="100330"/>
                    </a:lnTo>
                    <a:lnTo>
                      <a:pt x="185420" y="96520"/>
                    </a:lnTo>
                    <a:lnTo>
                      <a:pt x="190500" y="90170"/>
                    </a:lnTo>
                    <a:lnTo>
                      <a:pt x="196850" y="82550"/>
                    </a:lnTo>
                    <a:lnTo>
                      <a:pt x="200660" y="72390"/>
                    </a:lnTo>
                    <a:lnTo>
                      <a:pt x="205740" y="59690"/>
                    </a:lnTo>
                    <a:lnTo>
                      <a:pt x="207010" y="54610"/>
                    </a:lnTo>
                    <a:lnTo>
                      <a:pt x="207010" y="46990"/>
                    </a:lnTo>
                    <a:lnTo>
                      <a:pt x="205740" y="40640"/>
                    </a:lnTo>
                    <a:lnTo>
                      <a:pt x="204470" y="34290"/>
                    </a:lnTo>
                    <a:lnTo>
                      <a:pt x="200660" y="25400"/>
                    </a:lnTo>
                    <a:lnTo>
                      <a:pt x="195580" y="17780"/>
                    </a:lnTo>
                    <a:lnTo>
                      <a:pt x="187960" y="11430"/>
                    </a:lnTo>
                    <a:lnTo>
                      <a:pt x="177800" y="7620"/>
                    </a:lnTo>
                    <a:lnTo>
                      <a:pt x="167640" y="3810"/>
                    </a:lnTo>
                    <a:lnTo>
                      <a:pt x="156210" y="1270"/>
                    </a:lnTo>
                    <a:lnTo>
                      <a:pt x="144780" y="0"/>
                    </a:lnTo>
                    <a:lnTo>
                      <a:pt x="132080" y="0"/>
                    </a:lnTo>
                    <a:lnTo>
                      <a:pt x="107950" y="0"/>
                    </a:lnTo>
                    <a:lnTo>
                      <a:pt x="96520" y="1270"/>
                    </a:lnTo>
                    <a:lnTo>
                      <a:pt x="86360" y="2540"/>
                    </a:lnTo>
                    <a:lnTo>
                      <a:pt x="77470" y="3810"/>
                    </a:lnTo>
                    <a:lnTo>
                      <a:pt x="69850" y="5080"/>
                    </a:lnTo>
                    <a:lnTo>
                      <a:pt x="58420" y="6350"/>
                    </a:lnTo>
                    <a:lnTo>
                      <a:pt x="46990" y="6350"/>
                    </a:lnTo>
                    <a:lnTo>
                      <a:pt x="35560" y="6350"/>
                    </a:lnTo>
                    <a:lnTo>
                      <a:pt x="26670" y="7620"/>
                    </a:lnTo>
                    <a:lnTo>
                      <a:pt x="19050" y="8890"/>
                    </a:lnTo>
                    <a:lnTo>
                      <a:pt x="11430" y="12700"/>
                    </a:lnTo>
                    <a:lnTo>
                      <a:pt x="3810" y="1778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a:off x="9260967" y="9424670"/>
                <a:ext cx="190120" cy="217425"/>
              </a:xfrm>
              <a:custGeom>
                <a:avLst/>
                <a:gdLst/>
                <a:ahLst/>
                <a:cxnLst/>
                <a:rect l="0" t="0" r="0" b="0"/>
                <a:pathLst>
                  <a:path w="190120" h="217425">
                    <a:moveTo>
                      <a:pt x="169672" y="14224"/>
                    </a:moveTo>
                    <a:lnTo>
                      <a:pt x="173609" y="27178"/>
                    </a:lnTo>
                    <a:lnTo>
                      <a:pt x="177038" y="38989"/>
                    </a:lnTo>
                    <a:lnTo>
                      <a:pt x="180467" y="50419"/>
                    </a:lnTo>
                    <a:lnTo>
                      <a:pt x="190119" y="93726"/>
                    </a:lnTo>
                    <a:lnTo>
                      <a:pt x="189230" y="101473"/>
                    </a:lnTo>
                    <a:lnTo>
                      <a:pt x="188214" y="111125"/>
                    </a:lnTo>
                    <a:lnTo>
                      <a:pt x="187071" y="121666"/>
                    </a:lnTo>
                    <a:lnTo>
                      <a:pt x="185166" y="132842"/>
                    </a:lnTo>
                    <a:lnTo>
                      <a:pt x="179959" y="156083"/>
                    </a:lnTo>
                    <a:lnTo>
                      <a:pt x="176403" y="167767"/>
                    </a:lnTo>
                    <a:lnTo>
                      <a:pt x="171958" y="178943"/>
                    </a:lnTo>
                    <a:lnTo>
                      <a:pt x="166878" y="189103"/>
                    </a:lnTo>
                    <a:lnTo>
                      <a:pt x="161163" y="198247"/>
                    </a:lnTo>
                    <a:lnTo>
                      <a:pt x="154051" y="205867"/>
                    </a:lnTo>
                    <a:lnTo>
                      <a:pt x="145796" y="211709"/>
                    </a:lnTo>
                    <a:lnTo>
                      <a:pt x="136906" y="215519"/>
                    </a:lnTo>
                    <a:lnTo>
                      <a:pt x="126746" y="217424"/>
                    </a:lnTo>
                    <a:lnTo>
                      <a:pt x="115062" y="215900"/>
                    </a:lnTo>
                    <a:lnTo>
                      <a:pt x="108839" y="214376"/>
                    </a:lnTo>
                    <a:lnTo>
                      <a:pt x="102235" y="211709"/>
                    </a:lnTo>
                    <a:lnTo>
                      <a:pt x="91440" y="205867"/>
                    </a:lnTo>
                    <a:lnTo>
                      <a:pt x="83185" y="198755"/>
                    </a:lnTo>
                    <a:lnTo>
                      <a:pt x="77089" y="191135"/>
                    </a:lnTo>
                    <a:lnTo>
                      <a:pt x="72136" y="183261"/>
                    </a:lnTo>
                    <a:lnTo>
                      <a:pt x="68834" y="175768"/>
                    </a:lnTo>
                    <a:lnTo>
                      <a:pt x="66040" y="169291"/>
                    </a:lnTo>
                    <a:lnTo>
                      <a:pt x="63627" y="164084"/>
                    </a:lnTo>
                    <a:lnTo>
                      <a:pt x="60960" y="160528"/>
                    </a:lnTo>
                    <a:lnTo>
                      <a:pt x="59563" y="159893"/>
                    </a:lnTo>
                    <a:lnTo>
                      <a:pt x="57531" y="159766"/>
                    </a:lnTo>
                    <a:lnTo>
                      <a:pt x="50927" y="159258"/>
                    </a:lnTo>
                    <a:lnTo>
                      <a:pt x="42799" y="159004"/>
                    </a:lnTo>
                    <a:lnTo>
                      <a:pt x="33401" y="157988"/>
                    </a:lnTo>
                    <a:lnTo>
                      <a:pt x="23622" y="155956"/>
                    </a:lnTo>
                    <a:lnTo>
                      <a:pt x="14478" y="151257"/>
                    </a:lnTo>
                    <a:lnTo>
                      <a:pt x="10160" y="147574"/>
                    </a:lnTo>
                    <a:lnTo>
                      <a:pt x="6731" y="143510"/>
                    </a:lnTo>
                    <a:lnTo>
                      <a:pt x="3556" y="138049"/>
                    </a:lnTo>
                    <a:lnTo>
                      <a:pt x="635" y="132080"/>
                    </a:lnTo>
                    <a:lnTo>
                      <a:pt x="0" y="124206"/>
                    </a:lnTo>
                    <a:lnTo>
                      <a:pt x="508" y="116586"/>
                    </a:lnTo>
                    <a:lnTo>
                      <a:pt x="4826" y="100838"/>
                    </a:lnTo>
                    <a:lnTo>
                      <a:pt x="12065" y="85217"/>
                    </a:lnTo>
                    <a:lnTo>
                      <a:pt x="22225" y="70612"/>
                    </a:lnTo>
                    <a:lnTo>
                      <a:pt x="34544" y="57531"/>
                    </a:lnTo>
                    <a:lnTo>
                      <a:pt x="48260" y="46101"/>
                    </a:lnTo>
                    <a:lnTo>
                      <a:pt x="62738" y="37211"/>
                    </a:lnTo>
                    <a:lnTo>
                      <a:pt x="77089" y="31369"/>
                    </a:lnTo>
                    <a:lnTo>
                      <a:pt x="87122" y="26162"/>
                    </a:lnTo>
                    <a:lnTo>
                      <a:pt x="96393" y="21971"/>
                    </a:lnTo>
                    <a:lnTo>
                      <a:pt x="104902" y="18034"/>
                    </a:lnTo>
                    <a:lnTo>
                      <a:pt x="112649" y="14478"/>
                    </a:lnTo>
                    <a:lnTo>
                      <a:pt x="119761" y="11811"/>
                    </a:lnTo>
                    <a:lnTo>
                      <a:pt x="126238" y="9525"/>
                    </a:lnTo>
                    <a:lnTo>
                      <a:pt x="137795" y="5715"/>
                    </a:lnTo>
                    <a:lnTo>
                      <a:pt x="146812" y="3683"/>
                    </a:lnTo>
                    <a:lnTo>
                      <a:pt x="154178" y="2032"/>
                    </a:lnTo>
                    <a:lnTo>
                      <a:pt x="160147" y="635"/>
                    </a:lnTo>
                    <a:lnTo>
                      <a:pt x="164592" y="0"/>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9260840" y="9424670"/>
                <a:ext cx="190501" cy="217171"/>
              </a:xfrm>
              <a:custGeom>
                <a:avLst/>
                <a:gdLst/>
                <a:ahLst/>
                <a:cxnLst/>
                <a:rect l="0" t="0" r="0" b="0"/>
                <a:pathLst>
                  <a:path w="190501" h="217171">
                    <a:moveTo>
                      <a:pt x="165100" y="0"/>
                    </a:moveTo>
                    <a:lnTo>
                      <a:pt x="160020" y="1270"/>
                    </a:lnTo>
                    <a:lnTo>
                      <a:pt x="153670" y="2540"/>
                    </a:lnTo>
                    <a:lnTo>
                      <a:pt x="147320" y="3810"/>
                    </a:lnTo>
                    <a:lnTo>
                      <a:pt x="138430" y="6350"/>
                    </a:lnTo>
                    <a:lnTo>
                      <a:pt x="127000" y="8890"/>
                    </a:lnTo>
                    <a:lnTo>
                      <a:pt x="119380" y="11430"/>
                    </a:lnTo>
                    <a:lnTo>
                      <a:pt x="113030" y="15240"/>
                    </a:lnTo>
                    <a:lnTo>
                      <a:pt x="105410" y="17780"/>
                    </a:lnTo>
                    <a:lnTo>
                      <a:pt x="96520" y="21590"/>
                    </a:lnTo>
                    <a:lnTo>
                      <a:pt x="87630" y="26670"/>
                    </a:lnTo>
                    <a:lnTo>
                      <a:pt x="77470" y="31750"/>
                    </a:lnTo>
                    <a:lnTo>
                      <a:pt x="62230" y="38100"/>
                    </a:lnTo>
                    <a:lnTo>
                      <a:pt x="48260" y="45720"/>
                    </a:lnTo>
                    <a:lnTo>
                      <a:pt x="34290" y="57150"/>
                    </a:lnTo>
                    <a:lnTo>
                      <a:pt x="22860" y="71120"/>
                    </a:lnTo>
                    <a:lnTo>
                      <a:pt x="11430" y="86360"/>
                    </a:lnTo>
                    <a:lnTo>
                      <a:pt x="5080" y="100330"/>
                    </a:lnTo>
                    <a:lnTo>
                      <a:pt x="1270" y="116840"/>
                    </a:lnTo>
                    <a:lnTo>
                      <a:pt x="0" y="124460"/>
                    </a:lnTo>
                    <a:lnTo>
                      <a:pt x="1270" y="132080"/>
                    </a:lnTo>
                    <a:lnTo>
                      <a:pt x="3810" y="138430"/>
                    </a:lnTo>
                    <a:lnTo>
                      <a:pt x="6350" y="143510"/>
                    </a:lnTo>
                    <a:lnTo>
                      <a:pt x="10160" y="147320"/>
                    </a:lnTo>
                    <a:lnTo>
                      <a:pt x="13970" y="151130"/>
                    </a:lnTo>
                    <a:lnTo>
                      <a:pt x="24130" y="156210"/>
                    </a:lnTo>
                    <a:lnTo>
                      <a:pt x="33020" y="158750"/>
                    </a:lnTo>
                    <a:lnTo>
                      <a:pt x="43180" y="160020"/>
                    </a:lnTo>
                    <a:lnTo>
                      <a:pt x="50800" y="160020"/>
                    </a:lnTo>
                    <a:lnTo>
                      <a:pt x="57150" y="160020"/>
                    </a:lnTo>
                    <a:lnTo>
                      <a:pt x="59690" y="160020"/>
                    </a:lnTo>
                    <a:lnTo>
                      <a:pt x="60960" y="160020"/>
                    </a:lnTo>
                    <a:lnTo>
                      <a:pt x="63500" y="163830"/>
                    </a:lnTo>
                    <a:lnTo>
                      <a:pt x="67310" y="170180"/>
                    </a:lnTo>
                    <a:lnTo>
                      <a:pt x="69850" y="175260"/>
                    </a:lnTo>
                    <a:lnTo>
                      <a:pt x="72390" y="182880"/>
                    </a:lnTo>
                    <a:lnTo>
                      <a:pt x="77470" y="190500"/>
                    </a:lnTo>
                    <a:lnTo>
                      <a:pt x="82550" y="199390"/>
                    </a:lnTo>
                    <a:lnTo>
                      <a:pt x="91440" y="205740"/>
                    </a:lnTo>
                    <a:lnTo>
                      <a:pt x="101600" y="212090"/>
                    </a:lnTo>
                    <a:lnTo>
                      <a:pt x="109220" y="213360"/>
                    </a:lnTo>
                    <a:lnTo>
                      <a:pt x="115570" y="215900"/>
                    </a:lnTo>
                    <a:lnTo>
                      <a:pt x="127000" y="217170"/>
                    </a:lnTo>
                    <a:lnTo>
                      <a:pt x="137160" y="215900"/>
                    </a:lnTo>
                    <a:lnTo>
                      <a:pt x="146050" y="212090"/>
                    </a:lnTo>
                    <a:lnTo>
                      <a:pt x="153670" y="205740"/>
                    </a:lnTo>
                    <a:lnTo>
                      <a:pt x="161290" y="198120"/>
                    </a:lnTo>
                    <a:lnTo>
                      <a:pt x="167640" y="189230"/>
                    </a:lnTo>
                    <a:lnTo>
                      <a:pt x="172720" y="179070"/>
                    </a:lnTo>
                    <a:lnTo>
                      <a:pt x="176530" y="167640"/>
                    </a:lnTo>
                    <a:lnTo>
                      <a:pt x="180340" y="156210"/>
                    </a:lnTo>
                    <a:lnTo>
                      <a:pt x="185420" y="133350"/>
                    </a:lnTo>
                    <a:lnTo>
                      <a:pt x="187960" y="121920"/>
                    </a:lnTo>
                    <a:lnTo>
                      <a:pt x="187960" y="111760"/>
                    </a:lnTo>
                    <a:lnTo>
                      <a:pt x="189230" y="101600"/>
                    </a:lnTo>
                    <a:lnTo>
                      <a:pt x="190500" y="93980"/>
                    </a:lnTo>
                    <a:lnTo>
                      <a:pt x="180340" y="50800"/>
                    </a:lnTo>
                    <a:lnTo>
                      <a:pt x="177800" y="39370"/>
                    </a:lnTo>
                    <a:lnTo>
                      <a:pt x="173990" y="26670"/>
                    </a:lnTo>
                    <a:lnTo>
                      <a:pt x="170180" y="1397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Freeform 60"/>
              <p:cNvSpPr/>
              <p:nvPr/>
            </p:nvSpPr>
            <p:spPr>
              <a:xfrm>
                <a:off x="9363710" y="9265285"/>
                <a:ext cx="45848" cy="137288"/>
              </a:xfrm>
              <a:custGeom>
                <a:avLst/>
                <a:gdLst/>
                <a:ahLst/>
                <a:cxnLst/>
                <a:rect l="0" t="0" r="0" b="0"/>
                <a:pathLst>
                  <a:path w="45848" h="137288">
                    <a:moveTo>
                      <a:pt x="29464" y="105029"/>
                    </a:moveTo>
                    <a:lnTo>
                      <a:pt x="14986" y="71247"/>
                    </a:lnTo>
                    <a:lnTo>
                      <a:pt x="8890" y="53848"/>
                    </a:lnTo>
                    <a:lnTo>
                      <a:pt x="4191" y="36068"/>
                    </a:lnTo>
                    <a:lnTo>
                      <a:pt x="1143" y="18161"/>
                    </a:lnTo>
                    <a:lnTo>
                      <a:pt x="0" y="0"/>
                    </a:lnTo>
                    <a:lnTo>
                      <a:pt x="2921" y="4064"/>
                    </a:lnTo>
                    <a:lnTo>
                      <a:pt x="5334" y="9144"/>
                    </a:lnTo>
                    <a:lnTo>
                      <a:pt x="9017" y="21463"/>
                    </a:lnTo>
                    <a:lnTo>
                      <a:pt x="11430" y="34671"/>
                    </a:lnTo>
                    <a:lnTo>
                      <a:pt x="13970" y="45847"/>
                    </a:lnTo>
                    <a:lnTo>
                      <a:pt x="17526" y="57150"/>
                    </a:lnTo>
                    <a:lnTo>
                      <a:pt x="22352" y="68707"/>
                    </a:lnTo>
                    <a:lnTo>
                      <a:pt x="32766" y="92837"/>
                    </a:lnTo>
                    <a:lnTo>
                      <a:pt x="37719" y="105029"/>
                    </a:lnTo>
                    <a:lnTo>
                      <a:pt x="41910" y="116332"/>
                    </a:lnTo>
                    <a:lnTo>
                      <a:pt x="44577" y="127508"/>
                    </a:lnTo>
                    <a:lnTo>
                      <a:pt x="45847" y="137287"/>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61"/>
              <p:cNvSpPr/>
              <p:nvPr/>
            </p:nvSpPr>
            <p:spPr>
              <a:xfrm>
                <a:off x="9452864" y="9451086"/>
                <a:ext cx="107570" cy="68200"/>
              </a:xfrm>
              <a:custGeom>
                <a:avLst/>
                <a:gdLst/>
                <a:ahLst/>
                <a:cxnLst/>
                <a:rect l="0" t="0" r="0" b="0"/>
                <a:pathLst>
                  <a:path w="107570" h="68200">
                    <a:moveTo>
                      <a:pt x="0" y="2159"/>
                    </a:moveTo>
                    <a:lnTo>
                      <a:pt x="508" y="762"/>
                    </a:lnTo>
                    <a:lnTo>
                      <a:pt x="508" y="254"/>
                    </a:lnTo>
                    <a:lnTo>
                      <a:pt x="0" y="0"/>
                    </a:lnTo>
                    <a:lnTo>
                      <a:pt x="3302" y="762"/>
                    </a:lnTo>
                    <a:lnTo>
                      <a:pt x="8001" y="2667"/>
                    </a:lnTo>
                    <a:lnTo>
                      <a:pt x="13589" y="6350"/>
                    </a:lnTo>
                    <a:lnTo>
                      <a:pt x="20193" y="10668"/>
                    </a:lnTo>
                    <a:lnTo>
                      <a:pt x="27559" y="15621"/>
                    </a:lnTo>
                    <a:lnTo>
                      <a:pt x="35433" y="21590"/>
                    </a:lnTo>
                    <a:lnTo>
                      <a:pt x="51816" y="34290"/>
                    </a:lnTo>
                    <a:lnTo>
                      <a:pt x="68453" y="46863"/>
                    </a:lnTo>
                    <a:lnTo>
                      <a:pt x="76708" y="52451"/>
                    </a:lnTo>
                    <a:lnTo>
                      <a:pt x="84328" y="57658"/>
                    </a:lnTo>
                    <a:lnTo>
                      <a:pt x="91440" y="62103"/>
                    </a:lnTo>
                    <a:lnTo>
                      <a:pt x="97790" y="65405"/>
                    </a:lnTo>
                    <a:lnTo>
                      <a:pt x="102997" y="67437"/>
                    </a:lnTo>
                    <a:lnTo>
                      <a:pt x="107569" y="68199"/>
                    </a:lnTo>
                    <a:lnTo>
                      <a:pt x="101219" y="67818"/>
                    </a:lnTo>
                    <a:lnTo>
                      <a:pt x="94361" y="66548"/>
                    </a:lnTo>
                    <a:lnTo>
                      <a:pt x="80137" y="61722"/>
                    </a:lnTo>
                    <a:lnTo>
                      <a:pt x="65151" y="54483"/>
                    </a:lnTo>
                    <a:lnTo>
                      <a:pt x="50165" y="45085"/>
                    </a:lnTo>
                    <a:lnTo>
                      <a:pt x="35560" y="34417"/>
                    </a:lnTo>
                    <a:lnTo>
                      <a:pt x="22225" y="23495"/>
                    </a:lnTo>
                    <a:lnTo>
                      <a:pt x="10033" y="12446"/>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a:off x="9335008" y="9457563"/>
                <a:ext cx="70994" cy="119508"/>
              </a:xfrm>
              <a:custGeom>
                <a:avLst/>
                <a:gdLst/>
                <a:ahLst/>
                <a:cxnLst/>
                <a:rect l="0" t="0" r="0" b="0"/>
                <a:pathLst>
                  <a:path w="70994" h="119508">
                    <a:moveTo>
                      <a:pt x="70358" y="0"/>
                    </a:moveTo>
                    <a:lnTo>
                      <a:pt x="70993" y="381"/>
                    </a:lnTo>
                    <a:lnTo>
                      <a:pt x="70358" y="2286"/>
                    </a:lnTo>
                    <a:lnTo>
                      <a:pt x="68961" y="5080"/>
                    </a:lnTo>
                    <a:lnTo>
                      <a:pt x="66421" y="9017"/>
                    </a:lnTo>
                    <a:lnTo>
                      <a:pt x="63373" y="13970"/>
                    </a:lnTo>
                    <a:lnTo>
                      <a:pt x="59309" y="19558"/>
                    </a:lnTo>
                    <a:lnTo>
                      <a:pt x="50292" y="33147"/>
                    </a:lnTo>
                    <a:lnTo>
                      <a:pt x="30988" y="63627"/>
                    </a:lnTo>
                    <a:lnTo>
                      <a:pt x="23241" y="78740"/>
                    </a:lnTo>
                    <a:lnTo>
                      <a:pt x="19812" y="85852"/>
                    </a:lnTo>
                    <a:lnTo>
                      <a:pt x="17399" y="92202"/>
                    </a:lnTo>
                    <a:lnTo>
                      <a:pt x="16129" y="95631"/>
                    </a:lnTo>
                    <a:lnTo>
                      <a:pt x="13462" y="100076"/>
                    </a:lnTo>
                    <a:lnTo>
                      <a:pt x="6604" y="110363"/>
                    </a:lnTo>
                    <a:lnTo>
                      <a:pt x="3937" y="115189"/>
                    </a:lnTo>
                    <a:lnTo>
                      <a:pt x="1397" y="117983"/>
                    </a:lnTo>
                    <a:lnTo>
                      <a:pt x="0" y="119507"/>
                    </a:lnTo>
                    <a:lnTo>
                      <a:pt x="0" y="119126"/>
                    </a:lnTo>
                    <a:lnTo>
                      <a:pt x="381" y="117983"/>
                    </a:lnTo>
                    <a:lnTo>
                      <a:pt x="1397" y="114808"/>
                    </a:lnTo>
                    <a:lnTo>
                      <a:pt x="3048" y="109474"/>
                    </a:lnTo>
                    <a:lnTo>
                      <a:pt x="5080" y="102743"/>
                    </a:lnTo>
                    <a:lnTo>
                      <a:pt x="7239" y="95123"/>
                    </a:lnTo>
                    <a:lnTo>
                      <a:pt x="12446" y="79629"/>
                    </a:lnTo>
                    <a:lnTo>
                      <a:pt x="15113" y="73279"/>
                    </a:lnTo>
                    <a:lnTo>
                      <a:pt x="17399" y="68961"/>
                    </a:lnTo>
                    <a:lnTo>
                      <a:pt x="42799" y="34163"/>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reeform 63"/>
              <p:cNvSpPr/>
              <p:nvPr/>
            </p:nvSpPr>
            <p:spPr>
              <a:xfrm>
                <a:off x="9371330" y="9376283"/>
                <a:ext cx="123064" cy="121667"/>
              </a:xfrm>
              <a:custGeom>
                <a:avLst/>
                <a:gdLst/>
                <a:ahLst/>
                <a:cxnLst/>
                <a:rect l="0" t="0" r="0" b="0"/>
                <a:pathLst>
                  <a:path w="123064" h="121667">
                    <a:moveTo>
                      <a:pt x="1778" y="79248"/>
                    </a:moveTo>
                    <a:lnTo>
                      <a:pt x="4318" y="74041"/>
                    </a:lnTo>
                    <a:lnTo>
                      <a:pt x="8382" y="69977"/>
                    </a:lnTo>
                    <a:lnTo>
                      <a:pt x="13208" y="66802"/>
                    </a:lnTo>
                    <a:lnTo>
                      <a:pt x="23241" y="62357"/>
                    </a:lnTo>
                    <a:lnTo>
                      <a:pt x="27559" y="60198"/>
                    </a:lnTo>
                    <a:lnTo>
                      <a:pt x="30353" y="58293"/>
                    </a:lnTo>
                    <a:lnTo>
                      <a:pt x="16383" y="57912"/>
                    </a:lnTo>
                    <a:lnTo>
                      <a:pt x="2286" y="57785"/>
                    </a:lnTo>
                    <a:lnTo>
                      <a:pt x="3683" y="57150"/>
                    </a:lnTo>
                    <a:lnTo>
                      <a:pt x="5842" y="56642"/>
                    </a:lnTo>
                    <a:lnTo>
                      <a:pt x="11430" y="54610"/>
                    </a:lnTo>
                    <a:lnTo>
                      <a:pt x="16383" y="52324"/>
                    </a:lnTo>
                    <a:lnTo>
                      <a:pt x="18034" y="51562"/>
                    </a:lnTo>
                    <a:lnTo>
                      <a:pt x="18415" y="51308"/>
                    </a:lnTo>
                    <a:lnTo>
                      <a:pt x="15875" y="47244"/>
                    </a:lnTo>
                    <a:lnTo>
                      <a:pt x="13462" y="41275"/>
                    </a:lnTo>
                    <a:lnTo>
                      <a:pt x="12192" y="34290"/>
                    </a:lnTo>
                    <a:lnTo>
                      <a:pt x="11811" y="26670"/>
                    </a:lnTo>
                    <a:lnTo>
                      <a:pt x="12319" y="19431"/>
                    </a:lnTo>
                    <a:lnTo>
                      <a:pt x="14224" y="13589"/>
                    </a:lnTo>
                    <a:lnTo>
                      <a:pt x="17907" y="9271"/>
                    </a:lnTo>
                    <a:lnTo>
                      <a:pt x="20320" y="8763"/>
                    </a:lnTo>
                    <a:lnTo>
                      <a:pt x="23241" y="8001"/>
                    </a:lnTo>
                    <a:lnTo>
                      <a:pt x="26162" y="9906"/>
                    </a:lnTo>
                    <a:lnTo>
                      <a:pt x="28702" y="13081"/>
                    </a:lnTo>
                    <a:lnTo>
                      <a:pt x="31623" y="16383"/>
                    </a:lnTo>
                    <a:lnTo>
                      <a:pt x="34798" y="17018"/>
                    </a:lnTo>
                    <a:lnTo>
                      <a:pt x="38354" y="15494"/>
                    </a:lnTo>
                    <a:lnTo>
                      <a:pt x="40894" y="13081"/>
                    </a:lnTo>
                    <a:lnTo>
                      <a:pt x="45847" y="7112"/>
                    </a:lnTo>
                    <a:lnTo>
                      <a:pt x="51435" y="1651"/>
                    </a:lnTo>
                    <a:lnTo>
                      <a:pt x="54864" y="254"/>
                    </a:lnTo>
                    <a:lnTo>
                      <a:pt x="59309" y="0"/>
                    </a:lnTo>
                    <a:lnTo>
                      <a:pt x="62230" y="1016"/>
                    </a:lnTo>
                    <a:lnTo>
                      <a:pt x="64770" y="2794"/>
                    </a:lnTo>
                    <a:lnTo>
                      <a:pt x="66929" y="6096"/>
                    </a:lnTo>
                    <a:lnTo>
                      <a:pt x="68326" y="9906"/>
                    </a:lnTo>
                    <a:lnTo>
                      <a:pt x="70358" y="17780"/>
                    </a:lnTo>
                    <a:lnTo>
                      <a:pt x="71882" y="24130"/>
                    </a:lnTo>
                    <a:lnTo>
                      <a:pt x="73025" y="26035"/>
                    </a:lnTo>
                    <a:lnTo>
                      <a:pt x="74422" y="26670"/>
                    </a:lnTo>
                    <a:lnTo>
                      <a:pt x="78994" y="25781"/>
                    </a:lnTo>
                    <a:lnTo>
                      <a:pt x="81407" y="25781"/>
                    </a:lnTo>
                    <a:lnTo>
                      <a:pt x="83566" y="26797"/>
                    </a:lnTo>
                    <a:lnTo>
                      <a:pt x="85344" y="29464"/>
                    </a:lnTo>
                    <a:lnTo>
                      <a:pt x="86487" y="34671"/>
                    </a:lnTo>
                    <a:lnTo>
                      <a:pt x="85979" y="36830"/>
                    </a:lnTo>
                    <a:lnTo>
                      <a:pt x="83947" y="39497"/>
                    </a:lnTo>
                    <a:lnTo>
                      <a:pt x="77851" y="43815"/>
                    </a:lnTo>
                    <a:lnTo>
                      <a:pt x="74930" y="46101"/>
                    </a:lnTo>
                    <a:lnTo>
                      <a:pt x="73025" y="47498"/>
                    </a:lnTo>
                    <a:lnTo>
                      <a:pt x="72136" y="48514"/>
                    </a:lnTo>
                    <a:lnTo>
                      <a:pt x="73279" y="48641"/>
                    </a:lnTo>
                    <a:lnTo>
                      <a:pt x="74295" y="48514"/>
                    </a:lnTo>
                    <a:lnTo>
                      <a:pt x="77851" y="48133"/>
                    </a:lnTo>
                    <a:lnTo>
                      <a:pt x="82550" y="46990"/>
                    </a:lnTo>
                    <a:lnTo>
                      <a:pt x="88392" y="46101"/>
                    </a:lnTo>
                    <a:lnTo>
                      <a:pt x="99695" y="44196"/>
                    </a:lnTo>
                    <a:lnTo>
                      <a:pt x="104394" y="43815"/>
                    </a:lnTo>
                    <a:lnTo>
                      <a:pt x="106934" y="43815"/>
                    </a:lnTo>
                    <a:lnTo>
                      <a:pt x="112395" y="44958"/>
                    </a:lnTo>
                    <a:lnTo>
                      <a:pt x="116840" y="46101"/>
                    </a:lnTo>
                    <a:lnTo>
                      <a:pt x="120015" y="47244"/>
                    </a:lnTo>
                    <a:lnTo>
                      <a:pt x="122047" y="48514"/>
                    </a:lnTo>
                    <a:lnTo>
                      <a:pt x="123063" y="51181"/>
                    </a:lnTo>
                    <a:lnTo>
                      <a:pt x="121158" y="53594"/>
                    </a:lnTo>
                    <a:lnTo>
                      <a:pt x="115951" y="56134"/>
                    </a:lnTo>
                    <a:lnTo>
                      <a:pt x="108712" y="58801"/>
                    </a:lnTo>
                    <a:lnTo>
                      <a:pt x="99695" y="61341"/>
                    </a:lnTo>
                    <a:lnTo>
                      <a:pt x="90043" y="63373"/>
                    </a:lnTo>
                    <a:lnTo>
                      <a:pt x="89027" y="65024"/>
                    </a:lnTo>
                    <a:lnTo>
                      <a:pt x="89662" y="68580"/>
                    </a:lnTo>
                    <a:lnTo>
                      <a:pt x="91440" y="73660"/>
                    </a:lnTo>
                    <a:lnTo>
                      <a:pt x="93726" y="79248"/>
                    </a:lnTo>
                    <a:lnTo>
                      <a:pt x="96139" y="84582"/>
                    </a:lnTo>
                    <a:lnTo>
                      <a:pt x="98298" y="89535"/>
                    </a:lnTo>
                    <a:lnTo>
                      <a:pt x="99695" y="92964"/>
                    </a:lnTo>
                    <a:lnTo>
                      <a:pt x="99695" y="94107"/>
                    </a:lnTo>
                    <a:lnTo>
                      <a:pt x="92075" y="93091"/>
                    </a:lnTo>
                    <a:lnTo>
                      <a:pt x="89027" y="93218"/>
                    </a:lnTo>
                    <a:lnTo>
                      <a:pt x="86614" y="94107"/>
                    </a:lnTo>
                    <a:lnTo>
                      <a:pt x="85471" y="95504"/>
                    </a:lnTo>
                    <a:lnTo>
                      <a:pt x="84582" y="98298"/>
                    </a:lnTo>
                    <a:lnTo>
                      <a:pt x="84582" y="101727"/>
                    </a:lnTo>
                    <a:lnTo>
                      <a:pt x="85471" y="106934"/>
                    </a:lnTo>
                    <a:lnTo>
                      <a:pt x="85979" y="109347"/>
                    </a:lnTo>
                    <a:lnTo>
                      <a:pt x="85471" y="110744"/>
                    </a:lnTo>
                    <a:lnTo>
                      <a:pt x="84963" y="111125"/>
                    </a:lnTo>
                    <a:lnTo>
                      <a:pt x="83566" y="110363"/>
                    </a:lnTo>
                    <a:lnTo>
                      <a:pt x="80645" y="107061"/>
                    </a:lnTo>
                    <a:lnTo>
                      <a:pt x="76454" y="101727"/>
                    </a:lnTo>
                    <a:lnTo>
                      <a:pt x="68326" y="89535"/>
                    </a:lnTo>
                    <a:lnTo>
                      <a:pt x="65659" y="84455"/>
                    </a:lnTo>
                    <a:lnTo>
                      <a:pt x="64643" y="82804"/>
                    </a:lnTo>
                    <a:lnTo>
                      <a:pt x="64008" y="81534"/>
                    </a:lnTo>
                    <a:lnTo>
                      <a:pt x="62738" y="79248"/>
                    </a:lnTo>
                    <a:lnTo>
                      <a:pt x="61722" y="78232"/>
                    </a:lnTo>
                    <a:lnTo>
                      <a:pt x="61087" y="78232"/>
                    </a:lnTo>
                    <a:lnTo>
                      <a:pt x="60833" y="78867"/>
                    </a:lnTo>
                    <a:lnTo>
                      <a:pt x="60706" y="82804"/>
                    </a:lnTo>
                    <a:lnTo>
                      <a:pt x="60706" y="88646"/>
                    </a:lnTo>
                    <a:lnTo>
                      <a:pt x="60706" y="96012"/>
                    </a:lnTo>
                    <a:lnTo>
                      <a:pt x="59690" y="103759"/>
                    </a:lnTo>
                    <a:lnTo>
                      <a:pt x="57531" y="110744"/>
                    </a:lnTo>
                    <a:lnTo>
                      <a:pt x="53721" y="116332"/>
                    </a:lnTo>
                    <a:lnTo>
                      <a:pt x="51689" y="117856"/>
                    </a:lnTo>
                    <a:lnTo>
                      <a:pt x="48768" y="120396"/>
                    </a:lnTo>
                    <a:lnTo>
                      <a:pt x="45593" y="121666"/>
                    </a:lnTo>
                    <a:lnTo>
                      <a:pt x="44577" y="121158"/>
                    </a:lnTo>
                    <a:lnTo>
                      <a:pt x="43434" y="120142"/>
                    </a:lnTo>
                    <a:lnTo>
                      <a:pt x="41656" y="117348"/>
                    </a:lnTo>
                    <a:lnTo>
                      <a:pt x="39243" y="115062"/>
                    </a:lnTo>
                    <a:lnTo>
                      <a:pt x="36449" y="113538"/>
                    </a:lnTo>
                    <a:lnTo>
                      <a:pt x="35179" y="113030"/>
                    </a:lnTo>
                    <a:lnTo>
                      <a:pt x="32639" y="114554"/>
                    </a:lnTo>
                    <a:lnTo>
                      <a:pt x="29337" y="116205"/>
                    </a:lnTo>
                    <a:lnTo>
                      <a:pt x="21590" y="118999"/>
                    </a:lnTo>
                    <a:lnTo>
                      <a:pt x="17907" y="119761"/>
                    </a:lnTo>
                    <a:lnTo>
                      <a:pt x="14097" y="117856"/>
                    </a:lnTo>
                    <a:lnTo>
                      <a:pt x="11430" y="115062"/>
                    </a:lnTo>
                    <a:lnTo>
                      <a:pt x="9906" y="109093"/>
                    </a:lnTo>
                    <a:lnTo>
                      <a:pt x="7366" y="102616"/>
                    </a:lnTo>
                    <a:lnTo>
                      <a:pt x="3683" y="96901"/>
                    </a:lnTo>
                    <a:lnTo>
                      <a:pt x="635" y="91694"/>
                    </a:lnTo>
                    <a:lnTo>
                      <a:pt x="0" y="88646"/>
                    </a:lnTo>
                    <a:lnTo>
                      <a:pt x="635" y="85852"/>
                    </a:lnTo>
                    <a:close/>
                  </a:path>
                </a:pathLst>
              </a:custGeom>
              <a:solidFill>
                <a:srgbClr val="3EA5D5"/>
              </a:solidFill>
              <a:ln w="0" cap="flat" cmpd="sng" algn="ctr">
                <a:solidFill>
                  <a:srgbClr val="3EA5D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64"/>
              <p:cNvSpPr/>
              <p:nvPr/>
            </p:nvSpPr>
            <p:spPr>
              <a:xfrm>
                <a:off x="9238488" y="9409938"/>
                <a:ext cx="133224" cy="20448"/>
              </a:xfrm>
              <a:custGeom>
                <a:avLst/>
                <a:gdLst/>
                <a:ahLst/>
                <a:cxnLst/>
                <a:rect l="0" t="0" r="0" b="0"/>
                <a:pathLst>
                  <a:path w="133224" h="20448">
                    <a:moveTo>
                      <a:pt x="118999" y="17145"/>
                    </a:moveTo>
                    <a:lnTo>
                      <a:pt x="102362" y="13970"/>
                    </a:lnTo>
                    <a:lnTo>
                      <a:pt x="84201" y="10541"/>
                    </a:lnTo>
                    <a:lnTo>
                      <a:pt x="65405" y="7620"/>
                    </a:lnTo>
                    <a:lnTo>
                      <a:pt x="46736" y="5080"/>
                    </a:lnTo>
                    <a:lnTo>
                      <a:pt x="29210" y="2921"/>
                    </a:lnTo>
                    <a:lnTo>
                      <a:pt x="13081" y="1651"/>
                    </a:lnTo>
                    <a:lnTo>
                      <a:pt x="0" y="1143"/>
                    </a:lnTo>
                    <a:lnTo>
                      <a:pt x="14986" y="635"/>
                    </a:lnTo>
                    <a:lnTo>
                      <a:pt x="31623" y="0"/>
                    </a:lnTo>
                    <a:lnTo>
                      <a:pt x="48387" y="254"/>
                    </a:lnTo>
                    <a:lnTo>
                      <a:pt x="56515" y="1143"/>
                    </a:lnTo>
                    <a:lnTo>
                      <a:pt x="64389" y="2794"/>
                    </a:lnTo>
                    <a:lnTo>
                      <a:pt x="80010" y="6223"/>
                    </a:lnTo>
                    <a:lnTo>
                      <a:pt x="94234" y="8509"/>
                    </a:lnTo>
                    <a:lnTo>
                      <a:pt x="108585" y="10795"/>
                    </a:lnTo>
                    <a:lnTo>
                      <a:pt x="124587" y="13081"/>
                    </a:lnTo>
                    <a:lnTo>
                      <a:pt x="126619" y="14097"/>
                    </a:lnTo>
                    <a:lnTo>
                      <a:pt x="129032" y="16129"/>
                    </a:lnTo>
                    <a:lnTo>
                      <a:pt x="133223" y="20447"/>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65"/>
              <p:cNvSpPr/>
              <p:nvPr/>
            </p:nvSpPr>
            <p:spPr>
              <a:xfrm>
                <a:off x="9222613" y="9428988"/>
                <a:ext cx="57532" cy="54611"/>
              </a:xfrm>
              <a:custGeom>
                <a:avLst/>
                <a:gdLst/>
                <a:ahLst/>
                <a:cxnLst/>
                <a:rect l="0" t="0" r="0" b="0"/>
                <a:pathLst>
                  <a:path w="57532" h="54611">
                    <a:moveTo>
                      <a:pt x="30099" y="53213"/>
                    </a:moveTo>
                    <a:lnTo>
                      <a:pt x="20320" y="54610"/>
                    </a:lnTo>
                    <a:lnTo>
                      <a:pt x="10795" y="54229"/>
                    </a:lnTo>
                    <a:lnTo>
                      <a:pt x="9779" y="53213"/>
                    </a:lnTo>
                    <a:lnTo>
                      <a:pt x="9525" y="51562"/>
                    </a:lnTo>
                    <a:lnTo>
                      <a:pt x="10922" y="46990"/>
                    </a:lnTo>
                    <a:lnTo>
                      <a:pt x="13208" y="42291"/>
                    </a:lnTo>
                    <a:lnTo>
                      <a:pt x="14224" y="40513"/>
                    </a:lnTo>
                    <a:lnTo>
                      <a:pt x="14605" y="39624"/>
                    </a:lnTo>
                    <a:lnTo>
                      <a:pt x="13716" y="35560"/>
                    </a:lnTo>
                    <a:lnTo>
                      <a:pt x="11176" y="30607"/>
                    </a:lnTo>
                    <a:lnTo>
                      <a:pt x="3683" y="18415"/>
                    </a:lnTo>
                    <a:lnTo>
                      <a:pt x="889" y="12446"/>
                    </a:lnTo>
                    <a:lnTo>
                      <a:pt x="0" y="7366"/>
                    </a:lnTo>
                    <a:lnTo>
                      <a:pt x="889" y="5080"/>
                    </a:lnTo>
                    <a:lnTo>
                      <a:pt x="2667" y="3302"/>
                    </a:lnTo>
                    <a:lnTo>
                      <a:pt x="5207" y="2032"/>
                    </a:lnTo>
                    <a:lnTo>
                      <a:pt x="9271" y="889"/>
                    </a:lnTo>
                    <a:lnTo>
                      <a:pt x="21336" y="0"/>
                    </a:lnTo>
                    <a:lnTo>
                      <a:pt x="27178" y="381"/>
                    </a:lnTo>
                    <a:lnTo>
                      <a:pt x="32639" y="2032"/>
                    </a:lnTo>
                    <a:lnTo>
                      <a:pt x="34544" y="2286"/>
                    </a:lnTo>
                    <a:lnTo>
                      <a:pt x="37465" y="2286"/>
                    </a:lnTo>
                    <a:lnTo>
                      <a:pt x="44577" y="2286"/>
                    </a:lnTo>
                    <a:lnTo>
                      <a:pt x="51435" y="3429"/>
                    </a:lnTo>
                    <a:lnTo>
                      <a:pt x="53721" y="4445"/>
                    </a:lnTo>
                    <a:lnTo>
                      <a:pt x="54991" y="5588"/>
                    </a:lnTo>
                    <a:lnTo>
                      <a:pt x="57023" y="13843"/>
                    </a:lnTo>
                    <a:lnTo>
                      <a:pt x="57531" y="20447"/>
                    </a:lnTo>
                    <a:lnTo>
                      <a:pt x="56896" y="26289"/>
                    </a:lnTo>
                    <a:lnTo>
                      <a:pt x="55372" y="31115"/>
                    </a:lnTo>
                    <a:lnTo>
                      <a:pt x="51435" y="39370"/>
                    </a:lnTo>
                    <a:lnTo>
                      <a:pt x="50292" y="43053"/>
                    </a:lnTo>
                    <a:lnTo>
                      <a:pt x="49530" y="47244"/>
                    </a:lnTo>
                    <a:lnTo>
                      <a:pt x="49911" y="45847"/>
                    </a:lnTo>
                    <a:lnTo>
                      <a:pt x="49784" y="45847"/>
                    </a:lnTo>
                    <a:lnTo>
                      <a:pt x="48514" y="4660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a:off x="9227820" y="9323197"/>
                <a:ext cx="70105" cy="64644"/>
              </a:xfrm>
              <a:custGeom>
                <a:avLst/>
                <a:gdLst/>
                <a:ahLst/>
                <a:cxnLst/>
                <a:rect l="0" t="0" r="0" b="0"/>
                <a:pathLst>
                  <a:path w="70105" h="64644">
                    <a:moveTo>
                      <a:pt x="23749" y="61087"/>
                    </a:moveTo>
                    <a:lnTo>
                      <a:pt x="13843" y="56134"/>
                    </a:lnTo>
                    <a:lnTo>
                      <a:pt x="9144" y="52959"/>
                    </a:lnTo>
                    <a:lnTo>
                      <a:pt x="5207" y="49276"/>
                    </a:lnTo>
                    <a:lnTo>
                      <a:pt x="2540" y="44450"/>
                    </a:lnTo>
                    <a:lnTo>
                      <a:pt x="508" y="39243"/>
                    </a:lnTo>
                    <a:lnTo>
                      <a:pt x="0" y="36322"/>
                    </a:lnTo>
                    <a:lnTo>
                      <a:pt x="0" y="34036"/>
                    </a:lnTo>
                    <a:lnTo>
                      <a:pt x="1143" y="31623"/>
                    </a:lnTo>
                    <a:lnTo>
                      <a:pt x="3683" y="31496"/>
                    </a:lnTo>
                    <a:lnTo>
                      <a:pt x="6731" y="32512"/>
                    </a:lnTo>
                    <a:lnTo>
                      <a:pt x="13843" y="35560"/>
                    </a:lnTo>
                    <a:lnTo>
                      <a:pt x="17018" y="36576"/>
                    </a:lnTo>
                    <a:lnTo>
                      <a:pt x="18923" y="35814"/>
                    </a:lnTo>
                    <a:lnTo>
                      <a:pt x="18923" y="34544"/>
                    </a:lnTo>
                    <a:lnTo>
                      <a:pt x="18288" y="32512"/>
                    </a:lnTo>
                    <a:lnTo>
                      <a:pt x="15748" y="25400"/>
                    </a:lnTo>
                    <a:lnTo>
                      <a:pt x="14732" y="21590"/>
                    </a:lnTo>
                    <a:lnTo>
                      <a:pt x="14097" y="17907"/>
                    </a:lnTo>
                    <a:lnTo>
                      <a:pt x="15113" y="14859"/>
                    </a:lnTo>
                    <a:lnTo>
                      <a:pt x="17780" y="12573"/>
                    </a:lnTo>
                    <a:lnTo>
                      <a:pt x="18415" y="12700"/>
                    </a:lnTo>
                    <a:lnTo>
                      <a:pt x="19939" y="13843"/>
                    </a:lnTo>
                    <a:lnTo>
                      <a:pt x="23495" y="17399"/>
                    </a:lnTo>
                    <a:lnTo>
                      <a:pt x="27940" y="21082"/>
                    </a:lnTo>
                    <a:lnTo>
                      <a:pt x="29591" y="22098"/>
                    </a:lnTo>
                    <a:lnTo>
                      <a:pt x="31496" y="22733"/>
                    </a:lnTo>
                    <a:lnTo>
                      <a:pt x="33147" y="21844"/>
                    </a:lnTo>
                    <a:lnTo>
                      <a:pt x="34163" y="20066"/>
                    </a:lnTo>
                    <a:lnTo>
                      <a:pt x="34671" y="13843"/>
                    </a:lnTo>
                    <a:lnTo>
                      <a:pt x="34544" y="7366"/>
                    </a:lnTo>
                    <a:lnTo>
                      <a:pt x="34163" y="4826"/>
                    </a:lnTo>
                    <a:lnTo>
                      <a:pt x="34163" y="3175"/>
                    </a:lnTo>
                    <a:lnTo>
                      <a:pt x="34544" y="1397"/>
                    </a:lnTo>
                    <a:lnTo>
                      <a:pt x="35560" y="508"/>
                    </a:lnTo>
                    <a:lnTo>
                      <a:pt x="37211" y="0"/>
                    </a:lnTo>
                    <a:lnTo>
                      <a:pt x="39243" y="635"/>
                    </a:lnTo>
                    <a:lnTo>
                      <a:pt x="44323" y="2540"/>
                    </a:lnTo>
                    <a:lnTo>
                      <a:pt x="50419" y="6858"/>
                    </a:lnTo>
                    <a:lnTo>
                      <a:pt x="56515" y="12065"/>
                    </a:lnTo>
                    <a:lnTo>
                      <a:pt x="62230" y="17526"/>
                    </a:lnTo>
                    <a:lnTo>
                      <a:pt x="66929" y="23114"/>
                    </a:lnTo>
                    <a:lnTo>
                      <a:pt x="69215" y="28321"/>
                    </a:lnTo>
                    <a:lnTo>
                      <a:pt x="70104" y="33782"/>
                    </a:lnTo>
                    <a:lnTo>
                      <a:pt x="68961" y="38862"/>
                    </a:lnTo>
                    <a:lnTo>
                      <a:pt x="66167" y="43561"/>
                    </a:lnTo>
                    <a:lnTo>
                      <a:pt x="62484" y="47879"/>
                    </a:lnTo>
                    <a:lnTo>
                      <a:pt x="52705" y="55372"/>
                    </a:lnTo>
                    <a:lnTo>
                      <a:pt x="42545" y="60198"/>
                    </a:lnTo>
                    <a:lnTo>
                      <a:pt x="40259" y="61468"/>
                    </a:lnTo>
                    <a:lnTo>
                      <a:pt x="37211" y="63246"/>
                    </a:lnTo>
                    <a:lnTo>
                      <a:pt x="34671" y="64516"/>
                    </a:lnTo>
                    <a:lnTo>
                      <a:pt x="33528" y="64643"/>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9510395" y="9526778"/>
                <a:ext cx="61596" cy="60707"/>
              </a:xfrm>
              <a:custGeom>
                <a:avLst/>
                <a:gdLst/>
                <a:ahLst/>
                <a:cxnLst/>
                <a:rect l="0" t="0" r="0" b="0"/>
                <a:pathLst>
                  <a:path w="61596" h="60707">
                    <a:moveTo>
                      <a:pt x="0" y="47371"/>
                    </a:moveTo>
                    <a:lnTo>
                      <a:pt x="9652" y="46990"/>
                    </a:lnTo>
                    <a:lnTo>
                      <a:pt x="18034" y="46990"/>
                    </a:lnTo>
                    <a:lnTo>
                      <a:pt x="25146" y="46482"/>
                    </a:lnTo>
                    <a:lnTo>
                      <a:pt x="31496" y="44196"/>
                    </a:lnTo>
                    <a:lnTo>
                      <a:pt x="37084" y="39624"/>
                    </a:lnTo>
                    <a:lnTo>
                      <a:pt x="42672" y="30988"/>
                    </a:lnTo>
                    <a:lnTo>
                      <a:pt x="45466" y="25400"/>
                    </a:lnTo>
                    <a:lnTo>
                      <a:pt x="48133" y="18288"/>
                    </a:lnTo>
                    <a:lnTo>
                      <a:pt x="51054" y="10033"/>
                    </a:lnTo>
                    <a:lnTo>
                      <a:pt x="54102" y="0"/>
                    </a:lnTo>
                    <a:lnTo>
                      <a:pt x="57404" y="9017"/>
                    </a:lnTo>
                    <a:lnTo>
                      <a:pt x="60198" y="17907"/>
                    </a:lnTo>
                    <a:lnTo>
                      <a:pt x="61595" y="26670"/>
                    </a:lnTo>
                    <a:lnTo>
                      <a:pt x="61595" y="34544"/>
                    </a:lnTo>
                    <a:lnTo>
                      <a:pt x="59563" y="42037"/>
                    </a:lnTo>
                    <a:lnTo>
                      <a:pt x="55753" y="48514"/>
                    </a:lnTo>
                    <a:lnTo>
                      <a:pt x="49657" y="53975"/>
                    </a:lnTo>
                    <a:lnTo>
                      <a:pt x="40894" y="58039"/>
                    </a:lnTo>
                    <a:lnTo>
                      <a:pt x="31242" y="60706"/>
                    </a:lnTo>
                    <a:lnTo>
                      <a:pt x="21971" y="60579"/>
                    </a:lnTo>
                    <a:lnTo>
                      <a:pt x="17018" y="59182"/>
                    </a:lnTo>
                    <a:lnTo>
                      <a:pt x="11811" y="56388"/>
                    </a:lnTo>
                    <a:lnTo>
                      <a:pt x="5969" y="52705"/>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a:off x="9560052" y="9423146"/>
                <a:ext cx="45340" cy="90425"/>
              </a:xfrm>
              <a:custGeom>
                <a:avLst/>
                <a:gdLst/>
                <a:ahLst/>
                <a:cxnLst/>
                <a:rect l="0" t="0" r="0" b="0"/>
                <a:pathLst>
                  <a:path w="45340" h="90425">
                    <a:moveTo>
                      <a:pt x="0" y="90297"/>
                    </a:moveTo>
                    <a:lnTo>
                      <a:pt x="7112" y="84201"/>
                    </a:lnTo>
                    <a:lnTo>
                      <a:pt x="12954" y="77597"/>
                    </a:lnTo>
                    <a:lnTo>
                      <a:pt x="17018" y="70993"/>
                    </a:lnTo>
                    <a:lnTo>
                      <a:pt x="20193" y="63754"/>
                    </a:lnTo>
                    <a:lnTo>
                      <a:pt x="23241" y="49149"/>
                    </a:lnTo>
                    <a:lnTo>
                      <a:pt x="23495" y="34671"/>
                    </a:lnTo>
                    <a:lnTo>
                      <a:pt x="21971" y="21336"/>
                    </a:lnTo>
                    <a:lnTo>
                      <a:pt x="19304" y="10668"/>
                    </a:lnTo>
                    <a:lnTo>
                      <a:pt x="18288" y="6477"/>
                    </a:lnTo>
                    <a:lnTo>
                      <a:pt x="17272" y="3429"/>
                    </a:lnTo>
                    <a:lnTo>
                      <a:pt x="17018" y="1143"/>
                    </a:lnTo>
                    <a:lnTo>
                      <a:pt x="17018" y="0"/>
                    </a:lnTo>
                    <a:lnTo>
                      <a:pt x="19050" y="635"/>
                    </a:lnTo>
                    <a:lnTo>
                      <a:pt x="22225" y="2413"/>
                    </a:lnTo>
                    <a:lnTo>
                      <a:pt x="26543" y="6477"/>
                    </a:lnTo>
                    <a:lnTo>
                      <a:pt x="30861" y="11176"/>
                    </a:lnTo>
                    <a:lnTo>
                      <a:pt x="35306" y="16510"/>
                    </a:lnTo>
                    <a:lnTo>
                      <a:pt x="39243" y="21590"/>
                    </a:lnTo>
                    <a:lnTo>
                      <a:pt x="42164" y="26162"/>
                    </a:lnTo>
                    <a:lnTo>
                      <a:pt x="43434" y="28702"/>
                    </a:lnTo>
                    <a:lnTo>
                      <a:pt x="45339" y="41783"/>
                    </a:lnTo>
                    <a:lnTo>
                      <a:pt x="44323" y="54229"/>
                    </a:lnTo>
                    <a:lnTo>
                      <a:pt x="41148" y="65278"/>
                    </a:lnTo>
                    <a:lnTo>
                      <a:pt x="35560" y="74803"/>
                    </a:lnTo>
                    <a:lnTo>
                      <a:pt x="28829" y="82296"/>
                    </a:lnTo>
                    <a:lnTo>
                      <a:pt x="20193" y="87630"/>
                    </a:lnTo>
                    <a:lnTo>
                      <a:pt x="10668" y="90424"/>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a:off x="9379966" y="9454134"/>
                <a:ext cx="43943" cy="34037"/>
              </a:xfrm>
              <a:custGeom>
                <a:avLst/>
                <a:gdLst/>
                <a:ahLst/>
                <a:cxnLst/>
                <a:rect l="0" t="0" r="0" b="0"/>
                <a:pathLst>
                  <a:path w="43943" h="34037">
                    <a:moveTo>
                      <a:pt x="3048" y="3683"/>
                    </a:moveTo>
                    <a:lnTo>
                      <a:pt x="1778" y="5461"/>
                    </a:lnTo>
                    <a:lnTo>
                      <a:pt x="1905" y="6858"/>
                    </a:lnTo>
                    <a:lnTo>
                      <a:pt x="3048" y="3302"/>
                    </a:lnTo>
                    <a:lnTo>
                      <a:pt x="5207" y="508"/>
                    </a:lnTo>
                    <a:lnTo>
                      <a:pt x="6350" y="0"/>
                    </a:lnTo>
                    <a:lnTo>
                      <a:pt x="7747" y="508"/>
                    </a:lnTo>
                    <a:lnTo>
                      <a:pt x="8382" y="2286"/>
                    </a:lnTo>
                    <a:lnTo>
                      <a:pt x="8763" y="5842"/>
                    </a:lnTo>
                    <a:lnTo>
                      <a:pt x="11430" y="3302"/>
                    </a:lnTo>
                    <a:lnTo>
                      <a:pt x="14097" y="2032"/>
                    </a:lnTo>
                    <a:lnTo>
                      <a:pt x="16510" y="2032"/>
                    </a:lnTo>
                    <a:lnTo>
                      <a:pt x="18415" y="2794"/>
                    </a:lnTo>
                    <a:lnTo>
                      <a:pt x="19431" y="4445"/>
                    </a:lnTo>
                    <a:lnTo>
                      <a:pt x="19431" y="6731"/>
                    </a:lnTo>
                    <a:lnTo>
                      <a:pt x="18288" y="9525"/>
                    </a:lnTo>
                    <a:lnTo>
                      <a:pt x="15875" y="12827"/>
                    </a:lnTo>
                    <a:lnTo>
                      <a:pt x="15875" y="13843"/>
                    </a:lnTo>
                    <a:lnTo>
                      <a:pt x="20701" y="17526"/>
                    </a:lnTo>
                    <a:lnTo>
                      <a:pt x="25019" y="18542"/>
                    </a:lnTo>
                    <a:lnTo>
                      <a:pt x="29337" y="18161"/>
                    </a:lnTo>
                    <a:lnTo>
                      <a:pt x="33147" y="17145"/>
                    </a:lnTo>
                    <a:lnTo>
                      <a:pt x="36195" y="16129"/>
                    </a:lnTo>
                    <a:lnTo>
                      <a:pt x="39243" y="16129"/>
                    </a:lnTo>
                    <a:lnTo>
                      <a:pt x="41402" y="18161"/>
                    </a:lnTo>
                    <a:lnTo>
                      <a:pt x="43053" y="22733"/>
                    </a:lnTo>
                    <a:lnTo>
                      <a:pt x="43815" y="27305"/>
                    </a:lnTo>
                    <a:lnTo>
                      <a:pt x="43942" y="30480"/>
                    </a:lnTo>
                    <a:lnTo>
                      <a:pt x="43815" y="32893"/>
                    </a:lnTo>
                    <a:lnTo>
                      <a:pt x="43307" y="34036"/>
                    </a:lnTo>
                    <a:lnTo>
                      <a:pt x="41402" y="34036"/>
                    </a:lnTo>
                    <a:lnTo>
                      <a:pt x="38354" y="31242"/>
                    </a:lnTo>
                    <a:lnTo>
                      <a:pt x="31750" y="23622"/>
                    </a:lnTo>
                    <a:lnTo>
                      <a:pt x="29210" y="20701"/>
                    </a:lnTo>
                    <a:lnTo>
                      <a:pt x="27432" y="19812"/>
                    </a:lnTo>
                    <a:lnTo>
                      <a:pt x="25019" y="21971"/>
                    </a:lnTo>
                    <a:lnTo>
                      <a:pt x="23114" y="24765"/>
                    </a:lnTo>
                    <a:lnTo>
                      <a:pt x="19812" y="30099"/>
                    </a:lnTo>
                    <a:lnTo>
                      <a:pt x="18542" y="31877"/>
                    </a:lnTo>
                    <a:lnTo>
                      <a:pt x="17399" y="32258"/>
                    </a:lnTo>
                    <a:lnTo>
                      <a:pt x="16383" y="30353"/>
                    </a:lnTo>
                    <a:lnTo>
                      <a:pt x="15875" y="26162"/>
                    </a:lnTo>
                    <a:lnTo>
                      <a:pt x="15113" y="24765"/>
                    </a:lnTo>
                    <a:lnTo>
                      <a:pt x="14859" y="22860"/>
                    </a:lnTo>
                    <a:lnTo>
                      <a:pt x="13462" y="19812"/>
                    </a:lnTo>
                    <a:lnTo>
                      <a:pt x="12192" y="18796"/>
                    </a:lnTo>
                    <a:lnTo>
                      <a:pt x="10922" y="19685"/>
                    </a:lnTo>
                    <a:lnTo>
                      <a:pt x="9017" y="21336"/>
                    </a:lnTo>
                    <a:lnTo>
                      <a:pt x="5334" y="23749"/>
                    </a:lnTo>
                    <a:lnTo>
                      <a:pt x="3175" y="23622"/>
                    </a:lnTo>
                    <a:lnTo>
                      <a:pt x="1143" y="21336"/>
                    </a:lnTo>
                    <a:lnTo>
                      <a:pt x="0" y="17145"/>
                    </a:lnTo>
                    <a:lnTo>
                      <a:pt x="635" y="12192"/>
                    </a:lnTo>
                    <a:lnTo>
                      <a:pt x="1778" y="7620"/>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a:off x="9415272" y="9382760"/>
                <a:ext cx="32386" cy="33275"/>
              </a:xfrm>
              <a:custGeom>
                <a:avLst/>
                <a:gdLst/>
                <a:ahLst/>
                <a:cxnLst/>
                <a:rect l="0" t="0" r="0" b="0"/>
                <a:pathLst>
                  <a:path w="32386" h="33275">
                    <a:moveTo>
                      <a:pt x="32385" y="32512"/>
                    </a:moveTo>
                    <a:lnTo>
                      <a:pt x="31623" y="33274"/>
                    </a:lnTo>
                    <a:lnTo>
                      <a:pt x="30861" y="33147"/>
                    </a:lnTo>
                    <a:lnTo>
                      <a:pt x="28448" y="31496"/>
                    </a:lnTo>
                    <a:lnTo>
                      <a:pt x="25654" y="33147"/>
                    </a:lnTo>
                    <a:lnTo>
                      <a:pt x="21971" y="32766"/>
                    </a:lnTo>
                    <a:lnTo>
                      <a:pt x="17653" y="31877"/>
                    </a:lnTo>
                    <a:lnTo>
                      <a:pt x="12700" y="29972"/>
                    </a:lnTo>
                    <a:lnTo>
                      <a:pt x="4445" y="24765"/>
                    </a:lnTo>
                    <a:lnTo>
                      <a:pt x="1524" y="22098"/>
                    </a:lnTo>
                    <a:lnTo>
                      <a:pt x="0" y="19812"/>
                    </a:lnTo>
                    <a:lnTo>
                      <a:pt x="889" y="17780"/>
                    </a:lnTo>
                    <a:lnTo>
                      <a:pt x="2921" y="15240"/>
                    </a:lnTo>
                    <a:lnTo>
                      <a:pt x="5334" y="11811"/>
                    </a:lnTo>
                    <a:lnTo>
                      <a:pt x="6604" y="8509"/>
                    </a:lnTo>
                    <a:lnTo>
                      <a:pt x="7747" y="5969"/>
                    </a:lnTo>
                    <a:lnTo>
                      <a:pt x="9525" y="2413"/>
                    </a:lnTo>
                    <a:lnTo>
                      <a:pt x="12065" y="0"/>
                    </a:lnTo>
                    <a:lnTo>
                      <a:pt x="14478" y="254"/>
                    </a:lnTo>
                    <a:lnTo>
                      <a:pt x="15367" y="1905"/>
                    </a:lnTo>
                    <a:lnTo>
                      <a:pt x="15367" y="3937"/>
                    </a:lnTo>
                    <a:lnTo>
                      <a:pt x="14605" y="8509"/>
                    </a:lnTo>
                    <a:lnTo>
                      <a:pt x="14478" y="13462"/>
                    </a:lnTo>
                    <a:lnTo>
                      <a:pt x="15113" y="15240"/>
                    </a:lnTo>
                    <a:lnTo>
                      <a:pt x="16637" y="16637"/>
                    </a:lnTo>
                    <a:lnTo>
                      <a:pt x="18161" y="16129"/>
                    </a:lnTo>
                    <a:lnTo>
                      <a:pt x="20193" y="14732"/>
                    </a:lnTo>
                    <a:lnTo>
                      <a:pt x="21717" y="12954"/>
                    </a:lnTo>
                    <a:lnTo>
                      <a:pt x="23241" y="12319"/>
                    </a:lnTo>
                    <a:lnTo>
                      <a:pt x="20701" y="15748"/>
                    </a:lnTo>
                    <a:lnTo>
                      <a:pt x="20193" y="18669"/>
                    </a:lnTo>
                    <a:lnTo>
                      <a:pt x="20320" y="21971"/>
                    </a:lnTo>
                    <a:lnTo>
                      <a:pt x="21463" y="24384"/>
                    </a:lnTo>
                    <a:lnTo>
                      <a:pt x="26416" y="2882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Freeform 71"/>
              <p:cNvSpPr/>
              <p:nvPr/>
            </p:nvSpPr>
            <p:spPr>
              <a:xfrm>
                <a:off x="9389237" y="9396603"/>
                <a:ext cx="16384" cy="28957"/>
              </a:xfrm>
              <a:custGeom>
                <a:avLst/>
                <a:gdLst/>
                <a:ahLst/>
                <a:cxnLst/>
                <a:rect l="0" t="0" r="0" b="0"/>
                <a:pathLst>
                  <a:path w="16384" h="28957">
                    <a:moveTo>
                      <a:pt x="14478" y="7112"/>
                    </a:moveTo>
                    <a:lnTo>
                      <a:pt x="15875" y="5080"/>
                    </a:lnTo>
                    <a:lnTo>
                      <a:pt x="16383" y="4191"/>
                    </a:lnTo>
                    <a:lnTo>
                      <a:pt x="15621" y="3810"/>
                    </a:lnTo>
                    <a:lnTo>
                      <a:pt x="16256" y="6731"/>
                    </a:lnTo>
                    <a:lnTo>
                      <a:pt x="14859" y="10541"/>
                    </a:lnTo>
                    <a:lnTo>
                      <a:pt x="13335" y="14478"/>
                    </a:lnTo>
                    <a:lnTo>
                      <a:pt x="11430" y="17145"/>
                    </a:lnTo>
                    <a:lnTo>
                      <a:pt x="11811" y="19431"/>
                    </a:lnTo>
                    <a:lnTo>
                      <a:pt x="13335" y="22479"/>
                    </a:lnTo>
                    <a:lnTo>
                      <a:pt x="14478" y="25527"/>
                    </a:lnTo>
                    <a:lnTo>
                      <a:pt x="13716" y="28575"/>
                    </a:lnTo>
                    <a:lnTo>
                      <a:pt x="12319" y="28956"/>
                    </a:lnTo>
                    <a:lnTo>
                      <a:pt x="11176" y="28702"/>
                    </a:lnTo>
                    <a:lnTo>
                      <a:pt x="8763" y="26416"/>
                    </a:lnTo>
                    <a:lnTo>
                      <a:pt x="7112" y="25273"/>
                    </a:lnTo>
                    <a:lnTo>
                      <a:pt x="4572" y="24765"/>
                    </a:lnTo>
                    <a:lnTo>
                      <a:pt x="2413" y="24130"/>
                    </a:lnTo>
                    <a:lnTo>
                      <a:pt x="1143" y="22352"/>
                    </a:lnTo>
                    <a:lnTo>
                      <a:pt x="1016" y="19177"/>
                    </a:lnTo>
                    <a:lnTo>
                      <a:pt x="1016" y="17018"/>
                    </a:lnTo>
                    <a:lnTo>
                      <a:pt x="1397" y="14732"/>
                    </a:lnTo>
                    <a:lnTo>
                      <a:pt x="2667" y="14732"/>
                    </a:lnTo>
                    <a:lnTo>
                      <a:pt x="3937" y="15748"/>
                    </a:lnTo>
                    <a:lnTo>
                      <a:pt x="5334" y="17145"/>
                    </a:lnTo>
                    <a:lnTo>
                      <a:pt x="6096" y="17653"/>
                    </a:lnTo>
                    <a:lnTo>
                      <a:pt x="5715" y="16637"/>
                    </a:lnTo>
                    <a:lnTo>
                      <a:pt x="5080" y="15240"/>
                    </a:lnTo>
                    <a:lnTo>
                      <a:pt x="3683" y="13081"/>
                    </a:lnTo>
                    <a:lnTo>
                      <a:pt x="1524" y="8255"/>
                    </a:lnTo>
                    <a:lnTo>
                      <a:pt x="127" y="4318"/>
                    </a:lnTo>
                    <a:lnTo>
                      <a:pt x="0" y="1905"/>
                    </a:lnTo>
                    <a:lnTo>
                      <a:pt x="254" y="254"/>
                    </a:lnTo>
                    <a:lnTo>
                      <a:pt x="2413" y="0"/>
                    </a:lnTo>
                    <a:lnTo>
                      <a:pt x="5080" y="1016"/>
                    </a:lnTo>
                    <a:lnTo>
                      <a:pt x="9144" y="3302"/>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a:off x="9440164" y="9440799"/>
                <a:ext cx="21337" cy="35180"/>
              </a:xfrm>
              <a:custGeom>
                <a:avLst/>
                <a:gdLst/>
                <a:ahLst/>
                <a:cxnLst/>
                <a:rect l="0" t="0" r="0" b="0"/>
                <a:pathLst>
                  <a:path w="21337" h="35180">
                    <a:moveTo>
                      <a:pt x="1016" y="15621"/>
                    </a:moveTo>
                    <a:lnTo>
                      <a:pt x="1778" y="15875"/>
                    </a:lnTo>
                    <a:lnTo>
                      <a:pt x="1905" y="17780"/>
                    </a:lnTo>
                    <a:lnTo>
                      <a:pt x="0" y="13970"/>
                    </a:lnTo>
                    <a:lnTo>
                      <a:pt x="762" y="10795"/>
                    </a:lnTo>
                    <a:lnTo>
                      <a:pt x="4826" y="5334"/>
                    </a:lnTo>
                    <a:lnTo>
                      <a:pt x="6731" y="2286"/>
                    </a:lnTo>
                    <a:lnTo>
                      <a:pt x="9017" y="635"/>
                    </a:lnTo>
                    <a:lnTo>
                      <a:pt x="12319" y="0"/>
                    </a:lnTo>
                    <a:lnTo>
                      <a:pt x="15113" y="1905"/>
                    </a:lnTo>
                    <a:lnTo>
                      <a:pt x="17145" y="6223"/>
                    </a:lnTo>
                    <a:lnTo>
                      <a:pt x="19812" y="16510"/>
                    </a:lnTo>
                    <a:lnTo>
                      <a:pt x="20447" y="20447"/>
                    </a:lnTo>
                    <a:lnTo>
                      <a:pt x="21336" y="22352"/>
                    </a:lnTo>
                    <a:lnTo>
                      <a:pt x="17780" y="21844"/>
                    </a:lnTo>
                    <a:lnTo>
                      <a:pt x="14351" y="19939"/>
                    </a:lnTo>
                    <a:lnTo>
                      <a:pt x="11811" y="17780"/>
                    </a:lnTo>
                    <a:lnTo>
                      <a:pt x="9652" y="15748"/>
                    </a:lnTo>
                    <a:lnTo>
                      <a:pt x="8382" y="14478"/>
                    </a:lnTo>
                    <a:lnTo>
                      <a:pt x="8001" y="15113"/>
                    </a:lnTo>
                    <a:lnTo>
                      <a:pt x="9017" y="17145"/>
                    </a:lnTo>
                    <a:lnTo>
                      <a:pt x="10160" y="19685"/>
                    </a:lnTo>
                    <a:lnTo>
                      <a:pt x="11811" y="22352"/>
                    </a:lnTo>
                    <a:lnTo>
                      <a:pt x="13208" y="26289"/>
                    </a:lnTo>
                    <a:lnTo>
                      <a:pt x="14351" y="30988"/>
                    </a:lnTo>
                    <a:lnTo>
                      <a:pt x="14732" y="34671"/>
                    </a:lnTo>
                    <a:lnTo>
                      <a:pt x="14351" y="35179"/>
                    </a:lnTo>
                    <a:lnTo>
                      <a:pt x="13716" y="34798"/>
                    </a:lnTo>
                    <a:lnTo>
                      <a:pt x="6731" y="26162"/>
                    </a:lnTo>
                    <a:lnTo>
                      <a:pt x="3937" y="21082"/>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a:off x="9410192" y="9411081"/>
                <a:ext cx="32513" cy="44197"/>
              </a:xfrm>
              <a:custGeom>
                <a:avLst/>
                <a:gdLst/>
                <a:ahLst/>
                <a:cxnLst/>
                <a:rect l="0" t="0" r="0" b="0"/>
                <a:pathLst>
                  <a:path w="32513" h="44197">
                    <a:moveTo>
                      <a:pt x="5207" y="37084"/>
                    </a:moveTo>
                    <a:lnTo>
                      <a:pt x="1143" y="35687"/>
                    </a:lnTo>
                    <a:lnTo>
                      <a:pt x="0" y="34544"/>
                    </a:lnTo>
                    <a:lnTo>
                      <a:pt x="635" y="33020"/>
                    </a:lnTo>
                    <a:lnTo>
                      <a:pt x="2794" y="31115"/>
                    </a:lnTo>
                    <a:lnTo>
                      <a:pt x="6096" y="28956"/>
                    </a:lnTo>
                    <a:lnTo>
                      <a:pt x="13208" y="22987"/>
                    </a:lnTo>
                    <a:lnTo>
                      <a:pt x="8128" y="22352"/>
                    </a:lnTo>
                    <a:lnTo>
                      <a:pt x="4826" y="20828"/>
                    </a:lnTo>
                    <a:lnTo>
                      <a:pt x="3302" y="19050"/>
                    </a:lnTo>
                    <a:lnTo>
                      <a:pt x="2794" y="17018"/>
                    </a:lnTo>
                    <a:lnTo>
                      <a:pt x="3556" y="15367"/>
                    </a:lnTo>
                    <a:lnTo>
                      <a:pt x="5461" y="14732"/>
                    </a:lnTo>
                    <a:lnTo>
                      <a:pt x="8128" y="15367"/>
                    </a:lnTo>
                    <a:lnTo>
                      <a:pt x="11303" y="17907"/>
                    </a:lnTo>
                    <a:lnTo>
                      <a:pt x="11303" y="11938"/>
                    </a:lnTo>
                    <a:lnTo>
                      <a:pt x="11557" y="7366"/>
                    </a:lnTo>
                    <a:lnTo>
                      <a:pt x="11938" y="3683"/>
                    </a:lnTo>
                    <a:lnTo>
                      <a:pt x="12827" y="1651"/>
                    </a:lnTo>
                    <a:lnTo>
                      <a:pt x="14351" y="0"/>
                    </a:lnTo>
                    <a:lnTo>
                      <a:pt x="16510" y="1651"/>
                    </a:lnTo>
                    <a:lnTo>
                      <a:pt x="18288" y="5588"/>
                    </a:lnTo>
                    <a:lnTo>
                      <a:pt x="20447" y="10160"/>
                    </a:lnTo>
                    <a:lnTo>
                      <a:pt x="21463" y="15367"/>
                    </a:lnTo>
                    <a:lnTo>
                      <a:pt x="21844" y="19812"/>
                    </a:lnTo>
                    <a:lnTo>
                      <a:pt x="24130" y="17272"/>
                    </a:lnTo>
                    <a:lnTo>
                      <a:pt x="25654" y="16129"/>
                    </a:lnTo>
                    <a:lnTo>
                      <a:pt x="27813" y="15875"/>
                    </a:lnTo>
                    <a:lnTo>
                      <a:pt x="32512" y="15875"/>
                    </a:lnTo>
                    <a:lnTo>
                      <a:pt x="28067" y="16510"/>
                    </a:lnTo>
                    <a:lnTo>
                      <a:pt x="24130" y="19812"/>
                    </a:lnTo>
                    <a:lnTo>
                      <a:pt x="17018" y="26797"/>
                    </a:lnTo>
                    <a:lnTo>
                      <a:pt x="17780" y="27813"/>
                    </a:lnTo>
                    <a:lnTo>
                      <a:pt x="18923" y="28829"/>
                    </a:lnTo>
                    <a:lnTo>
                      <a:pt x="23114" y="31750"/>
                    </a:lnTo>
                    <a:lnTo>
                      <a:pt x="27178" y="35052"/>
                    </a:lnTo>
                    <a:lnTo>
                      <a:pt x="28448" y="35560"/>
                    </a:lnTo>
                    <a:lnTo>
                      <a:pt x="28829" y="36322"/>
                    </a:lnTo>
                    <a:lnTo>
                      <a:pt x="24765" y="35560"/>
                    </a:lnTo>
                    <a:lnTo>
                      <a:pt x="19939" y="34544"/>
                    </a:lnTo>
                    <a:lnTo>
                      <a:pt x="18034" y="34544"/>
                    </a:lnTo>
                    <a:lnTo>
                      <a:pt x="16764" y="35052"/>
                    </a:lnTo>
                    <a:lnTo>
                      <a:pt x="16510" y="36322"/>
                    </a:lnTo>
                    <a:lnTo>
                      <a:pt x="17018" y="38227"/>
                    </a:lnTo>
                    <a:lnTo>
                      <a:pt x="17653" y="40259"/>
                    </a:lnTo>
                    <a:lnTo>
                      <a:pt x="17653" y="42672"/>
                    </a:lnTo>
                    <a:lnTo>
                      <a:pt x="17018" y="44196"/>
                    </a:lnTo>
                    <a:lnTo>
                      <a:pt x="16510" y="44196"/>
                    </a:lnTo>
                    <a:lnTo>
                      <a:pt x="14605" y="41910"/>
                    </a:lnTo>
                    <a:lnTo>
                      <a:pt x="13462" y="39243"/>
                    </a:lnTo>
                    <a:lnTo>
                      <a:pt x="11938" y="37084"/>
                    </a:lnTo>
                    <a:lnTo>
                      <a:pt x="9398" y="36449"/>
                    </a:lnTo>
                    <a:lnTo>
                      <a:pt x="10541" y="36576"/>
                    </a:lnTo>
                    <a:lnTo>
                      <a:pt x="12192" y="38227"/>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reeform 74"/>
              <p:cNvSpPr/>
              <p:nvPr/>
            </p:nvSpPr>
            <p:spPr>
              <a:xfrm>
                <a:off x="9416669" y="9447911"/>
                <a:ext cx="11177" cy="7621"/>
              </a:xfrm>
              <a:custGeom>
                <a:avLst/>
                <a:gdLst/>
                <a:ahLst/>
                <a:cxnLst/>
                <a:rect l="0" t="0" r="0" b="0"/>
                <a:pathLst>
                  <a:path w="11177" h="7621">
                    <a:moveTo>
                      <a:pt x="2667" y="7366"/>
                    </a:moveTo>
                    <a:lnTo>
                      <a:pt x="1143" y="6731"/>
                    </a:lnTo>
                    <a:lnTo>
                      <a:pt x="0" y="3683"/>
                    </a:lnTo>
                    <a:lnTo>
                      <a:pt x="1270" y="1143"/>
                    </a:lnTo>
                    <a:lnTo>
                      <a:pt x="3048" y="254"/>
                    </a:lnTo>
                    <a:lnTo>
                      <a:pt x="5461" y="0"/>
                    </a:lnTo>
                    <a:lnTo>
                      <a:pt x="7747" y="254"/>
                    </a:lnTo>
                    <a:lnTo>
                      <a:pt x="9652" y="1016"/>
                    </a:lnTo>
                    <a:lnTo>
                      <a:pt x="11176" y="3683"/>
                    </a:lnTo>
                    <a:lnTo>
                      <a:pt x="9271" y="6350"/>
                    </a:lnTo>
                    <a:lnTo>
                      <a:pt x="7620" y="7112"/>
                    </a:lnTo>
                    <a:lnTo>
                      <a:pt x="5207" y="7620"/>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75"/>
              <p:cNvSpPr/>
              <p:nvPr/>
            </p:nvSpPr>
            <p:spPr>
              <a:xfrm>
                <a:off x="9404985" y="9437624"/>
                <a:ext cx="9145" cy="8891"/>
              </a:xfrm>
              <a:custGeom>
                <a:avLst/>
                <a:gdLst/>
                <a:ahLst/>
                <a:cxnLst/>
                <a:rect l="0" t="0" r="0" b="0"/>
                <a:pathLst>
                  <a:path w="9145" h="8891">
                    <a:moveTo>
                      <a:pt x="1524" y="7493"/>
                    </a:moveTo>
                    <a:lnTo>
                      <a:pt x="0" y="4572"/>
                    </a:lnTo>
                    <a:lnTo>
                      <a:pt x="0" y="1778"/>
                    </a:lnTo>
                    <a:lnTo>
                      <a:pt x="1143" y="635"/>
                    </a:lnTo>
                    <a:lnTo>
                      <a:pt x="3556" y="0"/>
                    </a:lnTo>
                    <a:lnTo>
                      <a:pt x="5842" y="635"/>
                    </a:lnTo>
                    <a:lnTo>
                      <a:pt x="7620" y="1778"/>
                    </a:lnTo>
                    <a:lnTo>
                      <a:pt x="9144" y="4572"/>
                    </a:lnTo>
                    <a:lnTo>
                      <a:pt x="7620" y="7366"/>
                    </a:lnTo>
                    <a:lnTo>
                      <a:pt x="5715" y="8509"/>
                    </a:lnTo>
                    <a:lnTo>
                      <a:pt x="3302" y="8890"/>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76"/>
              <p:cNvSpPr/>
              <p:nvPr/>
            </p:nvSpPr>
            <p:spPr>
              <a:xfrm>
                <a:off x="9430639" y="9440037"/>
                <a:ext cx="9907" cy="9018"/>
              </a:xfrm>
              <a:custGeom>
                <a:avLst/>
                <a:gdLst/>
                <a:ahLst/>
                <a:cxnLst/>
                <a:rect l="0" t="0" r="0" b="0"/>
                <a:pathLst>
                  <a:path w="9907" h="9018">
                    <a:moveTo>
                      <a:pt x="1397" y="6985"/>
                    </a:moveTo>
                    <a:lnTo>
                      <a:pt x="0" y="3937"/>
                    </a:lnTo>
                    <a:lnTo>
                      <a:pt x="762" y="1397"/>
                    </a:lnTo>
                    <a:lnTo>
                      <a:pt x="2286" y="762"/>
                    </a:lnTo>
                    <a:lnTo>
                      <a:pt x="4699" y="0"/>
                    </a:lnTo>
                    <a:lnTo>
                      <a:pt x="6985" y="762"/>
                    </a:lnTo>
                    <a:lnTo>
                      <a:pt x="8636" y="1778"/>
                    </a:lnTo>
                    <a:lnTo>
                      <a:pt x="9906" y="4699"/>
                    </a:lnTo>
                    <a:lnTo>
                      <a:pt x="8509" y="7493"/>
                    </a:lnTo>
                    <a:lnTo>
                      <a:pt x="6858" y="8509"/>
                    </a:lnTo>
                    <a:lnTo>
                      <a:pt x="4445" y="9017"/>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77"/>
              <p:cNvSpPr/>
              <p:nvPr/>
            </p:nvSpPr>
            <p:spPr>
              <a:xfrm>
                <a:off x="9416923" y="9422765"/>
                <a:ext cx="9907" cy="9145"/>
              </a:xfrm>
              <a:custGeom>
                <a:avLst/>
                <a:gdLst/>
                <a:ahLst/>
                <a:cxnLst/>
                <a:rect l="0" t="0" r="0" b="0"/>
                <a:pathLst>
                  <a:path w="9907" h="9145">
                    <a:moveTo>
                      <a:pt x="1778" y="8382"/>
                    </a:moveTo>
                    <a:lnTo>
                      <a:pt x="381" y="7620"/>
                    </a:lnTo>
                    <a:lnTo>
                      <a:pt x="0" y="4445"/>
                    </a:lnTo>
                    <a:lnTo>
                      <a:pt x="1397" y="1651"/>
                    </a:lnTo>
                    <a:lnTo>
                      <a:pt x="4445" y="0"/>
                    </a:lnTo>
                    <a:lnTo>
                      <a:pt x="6985" y="508"/>
                    </a:lnTo>
                    <a:lnTo>
                      <a:pt x="8382" y="1651"/>
                    </a:lnTo>
                    <a:lnTo>
                      <a:pt x="9906" y="4318"/>
                    </a:lnTo>
                    <a:lnTo>
                      <a:pt x="8382" y="7620"/>
                    </a:lnTo>
                    <a:lnTo>
                      <a:pt x="6477" y="8382"/>
                    </a:lnTo>
                    <a:lnTo>
                      <a:pt x="4191" y="9144"/>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78"/>
              <p:cNvSpPr/>
              <p:nvPr/>
            </p:nvSpPr>
            <p:spPr>
              <a:xfrm>
                <a:off x="9409811" y="9412732"/>
                <a:ext cx="10415" cy="8637"/>
              </a:xfrm>
              <a:custGeom>
                <a:avLst/>
                <a:gdLst/>
                <a:ahLst/>
                <a:cxnLst/>
                <a:rect l="0" t="0" r="0" b="0"/>
                <a:pathLst>
                  <a:path w="10415" h="8637">
                    <a:moveTo>
                      <a:pt x="3175" y="8128"/>
                    </a:moveTo>
                    <a:lnTo>
                      <a:pt x="1270" y="7366"/>
                    </a:lnTo>
                    <a:lnTo>
                      <a:pt x="0" y="4191"/>
                    </a:lnTo>
                    <a:lnTo>
                      <a:pt x="1397" y="1143"/>
                    </a:lnTo>
                    <a:lnTo>
                      <a:pt x="3302" y="127"/>
                    </a:lnTo>
                    <a:lnTo>
                      <a:pt x="5842" y="0"/>
                    </a:lnTo>
                    <a:lnTo>
                      <a:pt x="8890" y="2667"/>
                    </a:lnTo>
                    <a:lnTo>
                      <a:pt x="10414" y="5461"/>
                    </a:lnTo>
                    <a:lnTo>
                      <a:pt x="9398" y="7620"/>
                    </a:lnTo>
                    <a:lnTo>
                      <a:pt x="8001" y="8128"/>
                    </a:lnTo>
                    <a:lnTo>
                      <a:pt x="5461" y="8636"/>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79"/>
              <p:cNvSpPr/>
              <p:nvPr/>
            </p:nvSpPr>
            <p:spPr>
              <a:xfrm>
                <a:off x="9404858" y="9426067"/>
                <a:ext cx="9907" cy="8637"/>
              </a:xfrm>
              <a:custGeom>
                <a:avLst/>
                <a:gdLst/>
                <a:ahLst/>
                <a:cxnLst/>
                <a:rect l="0" t="0" r="0" b="0"/>
                <a:pathLst>
                  <a:path w="9907" h="8637">
                    <a:moveTo>
                      <a:pt x="3175" y="8509"/>
                    </a:moveTo>
                    <a:lnTo>
                      <a:pt x="1270" y="7366"/>
                    </a:lnTo>
                    <a:lnTo>
                      <a:pt x="0" y="4318"/>
                    </a:lnTo>
                    <a:lnTo>
                      <a:pt x="1270" y="1143"/>
                    </a:lnTo>
                    <a:lnTo>
                      <a:pt x="3429" y="508"/>
                    </a:lnTo>
                    <a:lnTo>
                      <a:pt x="5842" y="0"/>
                    </a:lnTo>
                    <a:lnTo>
                      <a:pt x="8128" y="508"/>
                    </a:lnTo>
                    <a:lnTo>
                      <a:pt x="9398" y="1143"/>
                    </a:lnTo>
                    <a:lnTo>
                      <a:pt x="9906" y="4318"/>
                    </a:lnTo>
                    <a:lnTo>
                      <a:pt x="8255" y="7239"/>
                    </a:lnTo>
                    <a:lnTo>
                      <a:pt x="5715" y="8636"/>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Freeform 80"/>
              <p:cNvSpPr/>
              <p:nvPr/>
            </p:nvSpPr>
            <p:spPr>
              <a:xfrm>
                <a:off x="9428861" y="9427083"/>
                <a:ext cx="10415" cy="9018"/>
              </a:xfrm>
              <a:custGeom>
                <a:avLst/>
                <a:gdLst/>
                <a:ahLst/>
                <a:cxnLst/>
                <a:rect l="0" t="0" r="0" b="0"/>
                <a:pathLst>
                  <a:path w="10415" h="9018">
                    <a:moveTo>
                      <a:pt x="2667" y="8636"/>
                    </a:moveTo>
                    <a:lnTo>
                      <a:pt x="1143" y="7620"/>
                    </a:lnTo>
                    <a:lnTo>
                      <a:pt x="0" y="4826"/>
                    </a:lnTo>
                    <a:lnTo>
                      <a:pt x="1270" y="1524"/>
                    </a:lnTo>
                    <a:lnTo>
                      <a:pt x="3048" y="762"/>
                    </a:lnTo>
                    <a:lnTo>
                      <a:pt x="5461" y="127"/>
                    </a:lnTo>
                    <a:lnTo>
                      <a:pt x="7620" y="0"/>
                    </a:lnTo>
                    <a:lnTo>
                      <a:pt x="9398" y="762"/>
                    </a:lnTo>
                    <a:lnTo>
                      <a:pt x="10287" y="1905"/>
                    </a:lnTo>
                    <a:lnTo>
                      <a:pt x="10414" y="3937"/>
                    </a:lnTo>
                    <a:lnTo>
                      <a:pt x="9398" y="7239"/>
                    </a:lnTo>
                    <a:lnTo>
                      <a:pt x="7620" y="8509"/>
                    </a:lnTo>
                    <a:lnTo>
                      <a:pt x="5207" y="9017"/>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Freeform 81"/>
              <p:cNvSpPr/>
              <p:nvPr/>
            </p:nvSpPr>
            <p:spPr>
              <a:xfrm>
                <a:off x="9415907" y="9435465"/>
                <a:ext cx="11050" cy="8510"/>
              </a:xfrm>
              <a:custGeom>
                <a:avLst/>
                <a:gdLst/>
                <a:ahLst/>
                <a:cxnLst/>
                <a:rect l="0" t="0" r="0" b="0"/>
                <a:pathLst>
                  <a:path w="11050" h="8510">
                    <a:moveTo>
                      <a:pt x="3175" y="8255"/>
                    </a:moveTo>
                    <a:lnTo>
                      <a:pt x="1016" y="7239"/>
                    </a:lnTo>
                    <a:lnTo>
                      <a:pt x="0" y="4191"/>
                    </a:lnTo>
                    <a:lnTo>
                      <a:pt x="1270" y="1270"/>
                    </a:lnTo>
                    <a:lnTo>
                      <a:pt x="3175" y="127"/>
                    </a:lnTo>
                    <a:lnTo>
                      <a:pt x="5461" y="0"/>
                    </a:lnTo>
                    <a:lnTo>
                      <a:pt x="8001" y="127"/>
                    </a:lnTo>
                    <a:lnTo>
                      <a:pt x="9906" y="1270"/>
                    </a:lnTo>
                    <a:lnTo>
                      <a:pt x="11049" y="4191"/>
                    </a:lnTo>
                    <a:lnTo>
                      <a:pt x="9525" y="7239"/>
                    </a:lnTo>
                    <a:lnTo>
                      <a:pt x="8001" y="8255"/>
                    </a:lnTo>
                    <a:lnTo>
                      <a:pt x="5461" y="8509"/>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82"/>
              <p:cNvSpPr/>
              <p:nvPr/>
            </p:nvSpPr>
            <p:spPr>
              <a:xfrm>
                <a:off x="9423019" y="9412732"/>
                <a:ext cx="11050" cy="8637"/>
              </a:xfrm>
              <a:custGeom>
                <a:avLst/>
                <a:gdLst/>
                <a:ahLst/>
                <a:cxnLst/>
                <a:rect l="0" t="0" r="0" b="0"/>
                <a:pathLst>
                  <a:path w="11050" h="8637">
                    <a:moveTo>
                      <a:pt x="2921" y="8128"/>
                    </a:moveTo>
                    <a:lnTo>
                      <a:pt x="1270" y="7366"/>
                    </a:lnTo>
                    <a:lnTo>
                      <a:pt x="0" y="4191"/>
                    </a:lnTo>
                    <a:lnTo>
                      <a:pt x="1270" y="1143"/>
                    </a:lnTo>
                    <a:lnTo>
                      <a:pt x="3302" y="127"/>
                    </a:lnTo>
                    <a:lnTo>
                      <a:pt x="5842" y="0"/>
                    </a:lnTo>
                    <a:lnTo>
                      <a:pt x="8128" y="127"/>
                    </a:lnTo>
                    <a:lnTo>
                      <a:pt x="9525" y="1143"/>
                    </a:lnTo>
                    <a:lnTo>
                      <a:pt x="11049" y="4191"/>
                    </a:lnTo>
                    <a:lnTo>
                      <a:pt x="9525" y="7366"/>
                    </a:lnTo>
                    <a:lnTo>
                      <a:pt x="7874" y="8001"/>
                    </a:lnTo>
                    <a:lnTo>
                      <a:pt x="5207" y="8636"/>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83"/>
              <p:cNvSpPr/>
              <p:nvPr/>
            </p:nvSpPr>
            <p:spPr>
              <a:xfrm>
                <a:off x="9306433" y="9256395"/>
                <a:ext cx="54103" cy="57532"/>
              </a:xfrm>
              <a:custGeom>
                <a:avLst/>
                <a:gdLst/>
                <a:ahLst/>
                <a:cxnLst/>
                <a:rect l="0" t="0" r="0" b="0"/>
                <a:pathLst>
                  <a:path w="54103" h="57532">
                    <a:moveTo>
                      <a:pt x="1143" y="33782"/>
                    </a:moveTo>
                    <a:lnTo>
                      <a:pt x="254" y="23749"/>
                    </a:lnTo>
                    <a:lnTo>
                      <a:pt x="0" y="15240"/>
                    </a:lnTo>
                    <a:lnTo>
                      <a:pt x="254" y="12065"/>
                    </a:lnTo>
                    <a:lnTo>
                      <a:pt x="1016" y="9779"/>
                    </a:lnTo>
                    <a:lnTo>
                      <a:pt x="2032" y="7874"/>
                    </a:lnTo>
                    <a:lnTo>
                      <a:pt x="3175" y="7493"/>
                    </a:lnTo>
                    <a:lnTo>
                      <a:pt x="5207" y="7874"/>
                    </a:lnTo>
                    <a:lnTo>
                      <a:pt x="7239" y="9779"/>
                    </a:lnTo>
                    <a:lnTo>
                      <a:pt x="10287" y="12954"/>
                    </a:lnTo>
                    <a:lnTo>
                      <a:pt x="13335" y="17780"/>
                    </a:lnTo>
                    <a:lnTo>
                      <a:pt x="15240" y="19939"/>
                    </a:lnTo>
                    <a:lnTo>
                      <a:pt x="16256" y="20955"/>
                    </a:lnTo>
                    <a:lnTo>
                      <a:pt x="17399" y="20193"/>
                    </a:lnTo>
                    <a:lnTo>
                      <a:pt x="17907" y="17145"/>
                    </a:lnTo>
                    <a:lnTo>
                      <a:pt x="18161" y="12954"/>
                    </a:lnTo>
                    <a:lnTo>
                      <a:pt x="19431" y="9779"/>
                    </a:lnTo>
                    <a:lnTo>
                      <a:pt x="20574" y="8509"/>
                    </a:lnTo>
                    <a:lnTo>
                      <a:pt x="22352" y="7874"/>
                    </a:lnTo>
                    <a:lnTo>
                      <a:pt x="24130" y="8509"/>
                    </a:lnTo>
                    <a:lnTo>
                      <a:pt x="26670" y="9779"/>
                    </a:lnTo>
                    <a:lnTo>
                      <a:pt x="30226" y="12192"/>
                    </a:lnTo>
                    <a:lnTo>
                      <a:pt x="34417" y="16383"/>
                    </a:lnTo>
                    <a:lnTo>
                      <a:pt x="34671" y="9779"/>
                    </a:lnTo>
                    <a:lnTo>
                      <a:pt x="35306" y="4826"/>
                    </a:lnTo>
                    <a:lnTo>
                      <a:pt x="36576" y="1778"/>
                    </a:lnTo>
                    <a:lnTo>
                      <a:pt x="38227" y="127"/>
                    </a:lnTo>
                    <a:lnTo>
                      <a:pt x="40005" y="0"/>
                    </a:lnTo>
                    <a:lnTo>
                      <a:pt x="42037" y="1016"/>
                    </a:lnTo>
                    <a:lnTo>
                      <a:pt x="46355" y="4953"/>
                    </a:lnTo>
                    <a:lnTo>
                      <a:pt x="49911" y="11303"/>
                    </a:lnTo>
                    <a:lnTo>
                      <a:pt x="52959" y="18542"/>
                    </a:lnTo>
                    <a:lnTo>
                      <a:pt x="53975" y="21463"/>
                    </a:lnTo>
                    <a:lnTo>
                      <a:pt x="54102" y="24003"/>
                    </a:lnTo>
                    <a:lnTo>
                      <a:pt x="53594" y="26035"/>
                    </a:lnTo>
                    <a:lnTo>
                      <a:pt x="52832" y="27051"/>
                    </a:lnTo>
                    <a:lnTo>
                      <a:pt x="47879" y="27051"/>
                    </a:lnTo>
                    <a:lnTo>
                      <a:pt x="42545" y="25781"/>
                    </a:lnTo>
                    <a:lnTo>
                      <a:pt x="36830" y="24130"/>
                    </a:lnTo>
                    <a:lnTo>
                      <a:pt x="32131" y="24511"/>
                    </a:lnTo>
                    <a:lnTo>
                      <a:pt x="29591" y="26289"/>
                    </a:lnTo>
                    <a:lnTo>
                      <a:pt x="28321" y="29083"/>
                    </a:lnTo>
                    <a:lnTo>
                      <a:pt x="26670" y="35687"/>
                    </a:lnTo>
                    <a:lnTo>
                      <a:pt x="26289" y="37973"/>
                    </a:lnTo>
                    <a:lnTo>
                      <a:pt x="24384" y="38989"/>
                    </a:lnTo>
                    <a:lnTo>
                      <a:pt x="21590" y="37846"/>
                    </a:lnTo>
                    <a:lnTo>
                      <a:pt x="20066" y="36449"/>
                    </a:lnTo>
                    <a:lnTo>
                      <a:pt x="17526" y="34290"/>
                    </a:lnTo>
                    <a:lnTo>
                      <a:pt x="16891" y="41783"/>
                    </a:lnTo>
                    <a:lnTo>
                      <a:pt x="14478" y="48006"/>
                    </a:lnTo>
                    <a:lnTo>
                      <a:pt x="11557" y="52959"/>
                    </a:lnTo>
                    <a:lnTo>
                      <a:pt x="7239" y="57531"/>
                    </a:lnTo>
                    <a:lnTo>
                      <a:pt x="6731" y="56134"/>
                    </a:lnTo>
                    <a:lnTo>
                      <a:pt x="6350" y="55626"/>
                    </a:lnTo>
                    <a:lnTo>
                      <a:pt x="5969" y="54991"/>
                    </a:lnTo>
                    <a:lnTo>
                      <a:pt x="4699" y="54737"/>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Freeform 84"/>
              <p:cNvSpPr/>
              <p:nvPr/>
            </p:nvSpPr>
            <p:spPr>
              <a:xfrm>
                <a:off x="9385173" y="9229090"/>
                <a:ext cx="84075" cy="54103"/>
              </a:xfrm>
              <a:custGeom>
                <a:avLst/>
                <a:gdLst/>
                <a:ahLst/>
                <a:cxnLst/>
                <a:rect l="0" t="0" r="0" b="0"/>
                <a:pathLst>
                  <a:path w="84075" h="54103">
                    <a:moveTo>
                      <a:pt x="2540" y="31496"/>
                    </a:moveTo>
                    <a:lnTo>
                      <a:pt x="5588" y="21463"/>
                    </a:lnTo>
                    <a:lnTo>
                      <a:pt x="9144" y="13081"/>
                    </a:lnTo>
                    <a:lnTo>
                      <a:pt x="13970" y="6223"/>
                    </a:lnTo>
                    <a:lnTo>
                      <a:pt x="14605" y="6223"/>
                    </a:lnTo>
                    <a:lnTo>
                      <a:pt x="15875" y="7112"/>
                    </a:lnTo>
                    <a:lnTo>
                      <a:pt x="19812" y="9398"/>
                    </a:lnTo>
                    <a:lnTo>
                      <a:pt x="24003" y="11303"/>
                    </a:lnTo>
                    <a:lnTo>
                      <a:pt x="25527" y="11938"/>
                    </a:lnTo>
                    <a:lnTo>
                      <a:pt x="26924" y="11430"/>
                    </a:lnTo>
                    <a:lnTo>
                      <a:pt x="30734" y="8636"/>
                    </a:lnTo>
                    <a:lnTo>
                      <a:pt x="34163" y="5588"/>
                    </a:lnTo>
                    <a:lnTo>
                      <a:pt x="37592" y="2413"/>
                    </a:lnTo>
                    <a:lnTo>
                      <a:pt x="41275" y="635"/>
                    </a:lnTo>
                    <a:lnTo>
                      <a:pt x="45720" y="0"/>
                    </a:lnTo>
                    <a:lnTo>
                      <a:pt x="51816" y="1651"/>
                    </a:lnTo>
                    <a:lnTo>
                      <a:pt x="58547" y="4445"/>
                    </a:lnTo>
                    <a:lnTo>
                      <a:pt x="65659" y="8255"/>
                    </a:lnTo>
                    <a:lnTo>
                      <a:pt x="72136" y="13462"/>
                    </a:lnTo>
                    <a:lnTo>
                      <a:pt x="77724" y="18923"/>
                    </a:lnTo>
                    <a:lnTo>
                      <a:pt x="81153" y="25146"/>
                    </a:lnTo>
                    <a:lnTo>
                      <a:pt x="81788" y="31496"/>
                    </a:lnTo>
                    <a:lnTo>
                      <a:pt x="82296" y="35179"/>
                    </a:lnTo>
                    <a:lnTo>
                      <a:pt x="83439" y="38989"/>
                    </a:lnTo>
                    <a:lnTo>
                      <a:pt x="84074" y="42291"/>
                    </a:lnTo>
                    <a:lnTo>
                      <a:pt x="83058" y="45085"/>
                    </a:lnTo>
                    <a:lnTo>
                      <a:pt x="81788" y="45085"/>
                    </a:lnTo>
                    <a:lnTo>
                      <a:pt x="79375" y="43434"/>
                    </a:lnTo>
                    <a:lnTo>
                      <a:pt x="76835" y="40513"/>
                    </a:lnTo>
                    <a:lnTo>
                      <a:pt x="73914" y="36830"/>
                    </a:lnTo>
                    <a:lnTo>
                      <a:pt x="68199" y="29718"/>
                    </a:lnTo>
                    <a:lnTo>
                      <a:pt x="66040" y="27432"/>
                    </a:lnTo>
                    <a:lnTo>
                      <a:pt x="64897" y="26289"/>
                    </a:lnTo>
                    <a:lnTo>
                      <a:pt x="62103" y="26289"/>
                    </a:lnTo>
                    <a:lnTo>
                      <a:pt x="60960" y="27686"/>
                    </a:lnTo>
                    <a:lnTo>
                      <a:pt x="58547" y="32893"/>
                    </a:lnTo>
                    <a:lnTo>
                      <a:pt x="55753" y="34417"/>
                    </a:lnTo>
                    <a:lnTo>
                      <a:pt x="52578" y="34290"/>
                    </a:lnTo>
                    <a:lnTo>
                      <a:pt x="49403" y="32893"/>
                    </a:lnTo>
                    <a:lnTo>
                      <a:pt x="46228" y="30607"/>
                    </a:lnTo>
                    <a:lnTo>
                      <a:pt x="42799" y="29718"/>
                    </a:lnTo>
                    <a:lnTo>
                      <a:pt x="40132" y="30099"/>
                    </a:lnTo>
                    <a:lnTo>
                      <a:pt x="37592" y="33147"/>
                    </a:lnTo>
                    <a:lnTo>
                      <a:pt x="35179" y="38989"/>
                    </a:lnTo>
                    <a:lnTo>
                      <a:pt x="33655" y="41529"/>
                    </a:lnTo>
                    <a:lnTo>
                      <a:pt x="31242" y="44323"/>
                    </a:lnTo>
                    <a:lnTo>
                      <a:pt x="29337" y="41910"/>
                    </a:lnTo>
                    <a:lnTo>
                      <a:pt x="28321" y="38608"/>
                    </a:lnTo>
                    <a:lnTo>
                      <a:pt x="26289" y="31115"/>
                    </a:lnTo>
                    <a:lnTo>
                      <a:pt x="25146" y="28067"/>
                    </a:lnTo>
                    <a:lnTo>
                      <a:pt x="24384" y="26289"/>
                    </a:lnTo>
                    <a:lnTo>
                      <a:pt x="24003" y="25400"/>
                    </a:lnTo>
                    <a:lnTo>
                      <a:pt x="23114" y="26543"/>
                    </a:lnTo>
                    <a:lnTo>
                      <a:pt x="21717" y="31115"/>
                    </a:lnTo>
                    <a:lnTo>
                      <a:pt x="19177" y="37465"/>
                    </a:lnTo>
                    <a:lnTo>
                      <a:pt x="15748" y="43815"/>
                    </a:lnTo>
                    <a:lnTo>
                      <a:pt x="11811" y="49149"/>
                    </a:lnTo>
                    <a:lnTo>
                      <a:pt x="7874" y="53086"/>
                    </a:lnTo>
                    <a:lnTo>
                      <a:pt x="4572" y="54102"/>
                    </a:lnTo>
                    <a:lnTo>
                      <a:pt x="3048" y="53086"/>
                    </a:lnTo>
                    <a:lnTo>
                      <a:pt x="1778" y="50927"/>
                    </a:lnTo>
                    <a:lnTo>
                      <a:pt x="889" y="47879"/>
                    </a:lnTo>
                    <a:lnTo>
                      <a:pt x="0" y="43307"/>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Freeform 85"/>
              <p:cNvSpPr/>
              <p:nvPr/>
            </p:nvSpPr>
            <p:spPr>
              <a:xfrm>
                <a:off x="9511665" y="9285224"/>
                <a:ext cx="40641" cy="40260"/>
              </a:xfrm>
              <a:custGeom>
                <a:avLst/>
                <a:gdLst/>
                <a:ahLst/>
                <a:cxnLst/>
                <a:rect l="0" t="0" r="0" b="0"/>
                <a:pathLst>
                  <a:path w="40641" h="40260">
                    <a:moveTo>
                      <a:pt x="4064" y="7747"/>
                    </a:moveTo>
                    <a:lnTo>
                      <a:pt x="8128" y="4318"/>
                    </a:lnTo>
                    <a:lnTo>
                      <a:pt x="14732" y="508"/>
                    </a:lnTo>
                    <a:lnTo>
                      <a:pt x="20701" y="0"/>
                    </a:lnTo>
                    <a:lnTo>
                      <a:pt x="25527" y="1397"/>
                    </a:lnTo>
                    <a:lnTo>
                      <a:pt x="29972" y="5715"/>
                    </a:lnTo>
                    <a:lnTo>
                      <a:pt x="33655" y="11938"/>
                    </a:lnTo>
                    <a:lnTo>
                      <a:pt x="36576" y="19558"/>
                    </a:lnTo>
                    <a:lnTo>
                      <a:pt x="39116" y="29210"/>
                    </a:lnTo>
                    <a:lnTo>
                      <a:pt x="39751" y="36195"/>
                    </a:lnTo>
                    <a:lnTo>
                      <a:pt x="40005" y="38862"/>
                    </a:lnTo>
                    <a:lnTo>
                      <a:pt x="40640" y="40259"/>
                    </a:lnTo>
                    <a:lnTo>
                      <a:pt x="37211" y="39624"/>
                    </a:lnTo>
                    <a:lnTo>
                      <a:pt x="34290" y="37592"/>
                    </a:lnTo>
                    <a:lnTo>
                      <a:pt x="29083" y="32004"/>
                    </a:lnTo>
                    <a:lnTo>
                      <a:pt x="24511" y="24765"/>
                    </a:lnTo>
                    <a:lnTo>
                      <a:pt x="19685" y="18415"/>
                    </a:lnTo>
                    <a:lnTo>
                      <a:pt x="17780" y="17145"/>
                    </a:lnTo>
                    <a:lnTo>
                      <a:pt x="14986" y="16764"/>
                    </a:lnTo>
                    <a:lnTo>
                      <a:pt x="9271" y="16256"/>
                    </a:lnTo>
                    <a:lnTo>
                      <a:pt x="3556" y="15367"/>
                    </a:lnTo>
                    <a:lnTo>
                      <a:pt x="1397" y="14097"/>
                    </a:lnTo>
                    <a:lnTo>
                      <a:pt x="0" y="11938"/>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86"/>
              <p:cNvSpPr/>
              <p:nvPr/>
            </p:nvSpPr>
            <p:spPr>
              <a:xfrm>
                <a:off x="9574530" y="9360281"/>
                <a:ext cx="25528" cy="52071"/>
              </a:xfrm>
              <a:custGeom>
                <a:avLst/>
                <a:gdLst/>
                <a:ahLst/>
                <a:cxnLst/>
                <a:rect l="0" t="0" r="0" b="0"/>
                <a:pathLst>
                  <a:path w="25528" h="52071">
                    <a:moveTo>
                      <a:pt x="8763" y="3429"/>
                    </a:moveTo>
                    <a:lnTo>
                      <a:pt x="15367" y="6985"/>
                    </a:lnTo>
                    <a:lnTo>
                      <a:pt x="20320" y="10160"/>
                    </a:lnTo>
                    <a:lnTo>
                      <a:pt x="23368" y="13335"/>
                    </a:lnTo>
                    <a:lnTo>
                      <a:pt x="25146" y="16510"/>
                    </a:lnTo>
                    <a:lnTo>
                      <a:pt x="25527" y="19685"/>
                    </a:lnTo>
                    <a:lnTo>
                      <a:pt x="23749" y="26162"/>
                    </a:lnTo>
                    <a:lnTo>
                      <a:pt x="19431" y="32512"/>
                    </a:lnTo>
                    <a:lnTo>
                      <a:pt x="14351" y="38862"/>
                    </a:lnTo>
                    <a:lnTo>
                      <a:pt x="10033" y="45466"/>
                    </a:lnTo>
                    <a:lnTo>
                      <a:pt x="8255" y="52070"/>
                    </a:lnTo>
                    <a:lnTo>
                      <a:pt x="8128" y="49784"/>
                    </a:lnTo>
                    <a:lnTo>
                      <a:pt x="7366" y="48514"/>
                    </a:lnTo>
                    <a:lnTo>
                      <a:pt x="6096" y="47117"/>
                    </a:lnTo>
                    <a:lnTo>
                      <a:pt x="4318" y="46736"/>
                    </a:lnTo>
                    <a:lnTo>
                      <a:pt x="1905" y="45339"/>
                    </a:lnTo>
                    <a:lnTo>
                      <a:pt x="1905" y="44323"/>
                    </a:lnTo>
                    <a:lnTo>
                      <a:pt x="2159" y="42037"/>
                    </a:lnTo>
                    <a:lnTo>
                      <a:pt x="4318" y="36322"/>
                    </a:lnTo>
                    <a:lnTo>
                      <a:pt x="6731" y="30099"/>
                    </a:lnTo>
                    <a:lnTo>
                      <a:pt x="7366" y="27559"/>
                    </a:lnTo>
                    <a:lnTo>
                      <a:pt x="8128" y="26162"/>
                    </a:lnTo>
                    <a:lnTo>
                      <a:pt x="8255" y="21844"/>
                    </a:lnTo>
                    <a:lnTo>
                      <a:pt x="8001" y="18288"/>
                    </a:lnTo>
                    <a:lnTo>
                      <a:pt x="4826" y="12192"/>
                    </a:lnTo>
                    <a:lnTo>
                      <a:pt x="1905" y="6477"/>
                    </a:lnTo>
                    <a:lnTo>
                      <a:pt x="0" y="0"/>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87"/>
              <p:cNvSpPr/>
              <p:nvPr/>
            </p:nvSpPr>
            <p:spPr>
              <a:xfrm>
                <a:off x="9265793" y="9509506"/>
                <a:ext cx="144400" cy="128652"/>
              </a:xfrm>
              <a:custGeom>
                <a:avLst/>
                <a:gdLst/>
                <a:ahLst/>
                <a:cxnLst/>
                <a:rect l="0" t="0" r="0" b="0"/>
                <a:pathLst>
                  <a:path w="144400" h="128652">
                    <a:moveTo>
                      <a:pt x="18542" y="0"/>
                    </a:moveTo>
                    <a:lnTo>
                      <a:pt x="18923" y="762"/>
                    </a:lnTo>
                    <a:lnTo>
                      <a:pt x="19939" y="3048"/>
                    </a:lnTo>
                    <a:lnTo>
                      <a:pt x="21844" y="6223"/>
                    </a:lnTo>
                    <a:lnTo>
                      <a:pt x="24003" y="10668"/>
                    </a:lnTo>
                    <a:lnTo>
                      <a:pt x="28702" y="19939"/>
                    </a:lnTo>
                    <a:lnTo>
                      <a:pt x="30353" y="23495"/>
                    </a:lnTo>
                    <a:lnTo>
                      <a:pt x="31623" y="26035"/>
                    </a:lnTo>
                    <a:lnTo>
                      <a:pt x="32385" y="28575"/>
                    </a:lnTo>
                    <a:lnTo>
                      <a:pt x="32639" y="31623"/>
                    </a:lnTo>
                    <a:lnTo>
                      <a:pt x="32766" y="39243"/>
                    </a:lnTo>
                    <a:lnTo>
                      <a:pt x="33528" y="46101"/>
                    </a:lnTo>
                    <a:lnTo>
                      <a:pt x="34544" y="49022"/>
                    </a:lnTo>
                    <a:lnTo>
                      <a:pt x="35814" y="50673"/>
                    </a:lnTo>
                    <a:lnTo>
                      <a:pt x="38608" y="50673"/>
                    </a:lnTo>
                    <a:lnTo>
                      <a:pt x="41910" y="49403"/>
                    </a:lnTo>
                    <a:lnTo>
                      <a:pt x="45847" y="48006"/>
                    </a:lnTo>
                    <a:lnTo>
                      <a:pt x="48768" y="47371"/>
                    </a:lnTo>
                    <a:lnTo>
                      <a:pt x="51816" y="48768"/>
                    </a:lnTo>
                    <a:lnTo>
                      <a:pt x="54737" y="50800"/>
                    </a:lnTo>
                    <a:lnTo>
                      <a:pt x="61341" y="56261"/>
                    </a:lnTo>
                    <a:lnTo>
                      <a:pt x="67691" y="62738"/>
                    </a:lnTo>
                    <a:lnTo>
                      <a:pt x="73660" y="67818"/>
                    </a:lnTo>
                    <a:lnTo>
                      <a:pt x="76073" y="69850"/>
                    </a:lnTo>
                    <a:lnTo>
                      <a:pt x="78867" y="72517"/>
                    </a:lnTo>
                    <a:lnTo>
                      <a:pt x="86360" y="79756"/>
                    </a:lnTo>
                    <a:lnTo>
                      <a:pt x="94996" y="87884"/>
                    </a:lnTo>
                    <a:lnTo>
                      <a:pt x="104775" y="95504"/>
                    </a:lnTo>
                    <a:lnTo>
                      <a:pt x="115062" y="100711"/>
                    </a:lnTo>
                    <a:lnTo>
                      <a:pt x="120015" y="102108"/>
                    </a:lnTo>
                    <a:lnTo>
                      <a:pt x="124968" y="102108"/>
                    </a:lnTo>
                    <a:lnTo>
                      <a:pt x="129540" y="101092"/>
                    </a:lnTo>
                    <a:lnTo>
                      <a:pt x="133731" y="98552"/>
                    </a:lnTo>
                    <a:lnTo>
                      <a:pt x="138176" y="94107"/>
                    </a:lnTo>
                    <a:lnTo>
                      <a:pt x="141732" y="87757"/>
                    </a:lnTo>
                    <a:lnTo>
                      <a:pt x="142875" y="85344"/>
                    </a:lnTo>
                    <a:lnTo>
                      <a:pt x="143764" y="85344"/>
                    </a:lnTo>
                    <a:lnTo>
                      <a:pt x="144272" y="86741"/>
                    </a:lnTo>
                    <a:lnTo>
                      <a:pt x="144399" y="89281"/>
                    </a:lnTo>
                    <a:lnTo>
                      <a:pt x="143764" y="95504"/>
                    </a:lnTo>
                    <a:lnTo>
                      <a:pt x="143383" y="98044"/>
                    </a:lnTo>
                    <a:lnTo>
                      <a:pt x="142875" y="99822"/>
                    </a:lnTo>
                    <a:lnTo>
                      <a:pt x="138811" y="109728"/>
                    </a:lnTo>
                    <a:lnTo>
                      <a:pt x="133350" y="118110"/>
                    </a:lnTo>
                    <a:lnTo>
                      <a:pt x="127127" y="124079"/>
                    </a:lnTo>
                    <a:lnTo>
                      <a:pt x="120269" y="127762"/>
                    </a:lnTo>
                    <a:lnTo>
                      <a:pt x="113284" y="128651"/>
                    </a:lnTo>
                    <a:lnTo>
                      <a:pt x="106807" y="126365"/>
                    </a:lnTo>
                    <a:lnTo>
                      <a:pt x="104013" y="123952"/>
                    </a:lnTo>
                    <a:lnTo>
                      <a:pt x="100838" y="120777"/>
                    </a:lnTo>
                    <a:lnTo>
                      <a:pt x="98552" y="116459"/>
                    </a:lnTo>
                    <a:lnTo>
                      <a:pt x="96139" y="111379"/>
                    </a:lnTo>
                    <a:lnTo>
                      <a:pt x="92075" y="114808"/>
                    </a:lnTo>
                    <a:lnTo>
                      <a:pt x="88519" y="116205"/>
                    </a:lnTo>
                    <a:lnTo>
                      <a:pt x="84836" y="115951"/>
                    </a:lnTo>
                    <a:lnTo>
                      <a:pt x="81407" y="113411"/>
                    </a:lnTo>
                    <a:lnTo>
                      <a:pt x="77470" y="107442"/>
                    </a:lnTo>
                    <a:lnTo>
                      <a:pt x="73660" y="99187"/>
                    </a:lnTo>
                    <a:lnTo>
                      <a:pt x="68707" y="87376"/>
                    </a:lnTo>
                    <a:lnTo>
                      <a:pt x="66421" y="80264"/>
                    </a:lnTo>
                    <a:lnTo>
                      <a:pt x="63246" y="72136"/>
                    </a:lnTo>
                    <a:lnTo>
                      <a:pt x="54483" y="70866"/>
                    </a:lnTo>
                    <a:lnTo>
                      <a:pt x="46990" y="68961"/>
                    </a:lnTo>
                    <a:lnTo>
                      <a:pt x="40767" y="66929"/>
                    </a:lnTo>
                    <a:lnTo>
                      <a:pt x="35179" y="64897"/>
                    </a:lnTo>
                    <a:lnTo>
                      <a:pt x="30988" y="62738"/>
                    </a:lnTo>
                    <a:lnTo>
                      <a:pt x="27686" y="61214"/>
                    </a:lnTo>
                    <a:lnTo>
                      <a:pt x="25527" y="59436"/>
                    </a:lnTo>
                    <a:lnTo>
                      <a:pt x="24257" y="58674"/>
                    </a:lnTo>
                    <a:lnTo>
                      <a:pt x="22733" y="57277"/>
                    </a:lnTo>
                    <a:lnTo>
                      <a:pt x="22479" y="54864"/>
                    </a:lnTo>
                    <a:lnTo>
                      <a:pt x="22352" y="48514"/>
                    </a:lnTo>
                    <a:lnTo>
                      <a:pt x="21844" y="42164"/>
                    </a:lnTo>
                    <a:lnTo>
                      <a:pt x="21463" y="39751"/>
                    </a:lnTo>
                    <a:lnTo>
                      <a:pt x="20320" y="38227"/>
                    </a:lnTo>
                    <a:lnTo>
                      <a:pt x="18796" y="38354"/>
                    </a:lnTo>
                    <a:lnTo>
                      <a:pt x="16383" y="39751"/>
                    </a:lnTo>
                    <a:lnTo>
                      <a:pt x="10033" y="44450"/>
                    </a:lnTo>
                    <a:lnTo>
                      <a:pt x="6731" y="46609"/>
                    </a:lnTo>
                    <a:lnTo>
                      <a:pt x="3937" y="48006"/>
                    </a:lnTo>
                    <a:lnTo>
                      <a:pt x="1651" y="48768"/>
                    </a:lnTo>
                    <a:lnTo>
                      <a:pt x="635" y="48006"/>
                    </a:lnTo>
                    <a:lnTo>
                      <a:pt x="0" y="42164"/>
                    </a:lnTo>
                    <a:lnTo>
                      <a:pt x="0" y="34544"/>
                    </a:lnTo>
                    <a:lnTo>
                      <a:pt x="1016" y="27305"/>
                    </a:lnTo>
                    <a:lnTo>
                      <a:pt x="3175" y="20955"/>
                    </a:lnTo>
                    <a:lnTo>
                      <a:pt x="6350" y="15240"/>
                    </a:lnTo>
                    <a:lnTo>
                      <a:pt x="10414" y="9652"/>
                    </a:lnTo>
                    <a:lnTo>
                      <a:pt x="14859" y="469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51" name="Group 350"/>
          <p:cNvGrpSpPr/>
          <p:nvPr/>
        </p:nvGrpSpPr>
        <p:grpSpPr>
          <a:xfrm>
            <a:off x="1852676" y="3998722"/>
            <a:ext cx="6573775" cy="1935989"/>
            <a:chOff x="1852676" y="3998722"/>
            <a:chExt cx="6573775" cy="1935989"/>
          </a:xfrm>
        </p:grpSpPr>
        <p:grpSp>
          <p:nvGrpSpPr>
            <p:cNvPr id="155" name="Group 154"/>
            <p:cNvGrpSpPr/>
            <p:nvPr/>
          </p:nvGrpSpPr>
          <p:grpSpPr>
            <a:xfrm>
              <a:off x="1852676" y="4062349"/>
              <a:ext cx="1380745" cy="1872362"/>
              <a:chOff x="1852676" y="4062349"/>
              <a:chExt cx="1380745" cy="1872362"/>
            </a:xfrm>
          </p:grpSpPr>
          <p:sp>
            <p:nvSpPr>
              <p:cNvPr id="91" name="Freeform 90"/>
              <p:cNvSpPr/>
              <p:nvPr/>
            </p:nvSpPr>
            <p:spPr>
              <a:xfrm>
                <a:off x="1852676" y="5302758"/>
                <a:ext cx="390018" cy="368174"/>
              </a:xfrm>
              <a:custGeom>
                <a:avLst/>
                <a:gdLst/>
                <a:ahLst/>
                <a:cxnLst/>
                <a:rect l="0" t="0" r="0" b="0"/>
                <a:pathLst>
                  <a:path w="390018" h="368174">
                    <a:moveTo>
                      <a:pt x="91821" y="6096"/>
                    </a:moveTo>
                    <a:lnTo>
                      <a:pt x="91821" y="4318"/>
                    </a:lnTo>
                    <a:lnTo>
                      <a:pt x="93345" y="2794"/>
                    </a:lnTo>
                    <a:lnTo>
                      <a:pt x="97028" y="1397"/>
                    </a:lnTo>
                    <a:lnTo>
                      <a:pt x="102616" y="762"/>
                    </a:lnTo>
                    <a:lnTo>
                      <a:pt x="109093" y="508"/>
                    </a:lnTo>
                    <a:lnTo>
                      <a:pt x="116967" y="0"/>
                    </a:lnTo>
                    <a:lnTo>
                      <a:pt x="134747" y="762"/>
                    </a:lnTo>
                    <a:lnTo>
                      <a:pt x="153924" y="2032"/>
                    </a:lnTo>
                    <a:lnTo>
                      <a:pt x="171831" y="3683"/>
                    </a:lnTo>
                    <a:lnTo>
                      <a:pt x="187325" y="4826"/>
                    </a:lnTo>
                    <a:lnTo>
                      <a:pt x="192786" y="5969"/>
                    </a:lnTo>
                    <a:lnTo>
                      <a:pt x="197231" y="6096"/>
                    </a:lnTo>
                    <a:lnTo>
                      <a:pt x="210947" y="10160"/>
                    </a:lnTo>
                    <a:lnTo>
                      <a:pt x="224790" y="17272"/>
                    </a:lnTo>
                    <a:lnTo>
                      <a:pt x="239141" y="27178"/>
                    </a:lnTo>
                    <a:lnTo>
                      <a:pt x="252984" y="38862"/>
                    </a:lnTo>
                    <a:lnTo>
                      <a:pt x="267589" y="53086"/>
                    </a:lnTo>
                    <a:lnTo>
                      <a:pt x="281559" y="68199"/>
                    </a:lnTo>
                    <a:lnTo>
                      <a:pt x="308483" y="100584"/>
                    </a:lnTo>
                    <a:lnTo>
                      <a:pt x="333629" y="132842"/>
                    </a:lnTo>
                    <a:lnTo>
                      <a:pt x="345440" y="147574"/>
                    </a:lnTo>
                    <a:lnTo>
                      <a:pt x="356362" y="160401"/>
                    </a:lnTo>
                    <a:lnTo>
                      <a:pt x="366395" y="171450"/>
                    </a:lnTo>
                    <a:lnTo>
                      <a:pt x="375412" y="179959"/>
                    </a:lnTo>
                    <a:lnTo>
                      <a:pt x="383286" y="185674"/>
                    </a:lnTo>
                    <a:lnTo>
                      <a:pt x="390017" y="187452"/>
                    </a:lnTo>
                    <a:lnTo>
                      <a:pt x="386080" y="187706"/>
                    </a:lnTo>
                    <a:lnTo>
                      <a:pt x="380111" y="189103"/>
                    </a:lnTo>
                    <a:lnTo>
                      <a:pt x="372872" y="191135"/>
                    </a:lnTo>
                    <a:lnTo>
                      <a:pt x="363728" y="194056"/>
                    </a:lnTo>
                    <a:lnTo>
                      <a:pt x="353949" y="197612"/>
                    </a:lnTo>
                    <a:lnTo>
                      <a:pt x="342138" y="201930"/>
                    </a:lnTo>
                    <a:lnTo>
                      <a:pt x="329184" y="206248"/>
                    </a:lnTo>
                    <a:lnTo>
                      <a:pt x="315214" y="211582"/>
                    </a:lnTo>
                    <a:lnTo>
                      <a:pt x="285115" y="223774"/>
                    </a:lnTo>
                    <a:lnTo>
                      <a:pt x="252349" y="237109"/>
                    </a:lnTo>
                    <a:lnTo>
                      <a:pt x="217805" y="252222"/>
                    </a:lnTo>
                    <a:lnTo>
                      <a:pt x="182753" y="267335"/>
                    </a:lnTo>
                    <a:lnTo>
                      <a:pt x="148209" y="283337"/>
                    </a:lnTo>
                    <a:lnTo>
                      <a:pt x="114935" y="298577"/>
                    </a:lnTo>
                    <a:lnTo>
                      <a:pt x="83947" y="314198"/>
                    </a:lnTo>
                    <a:lnTo>
                      <a:pt x="56261" y="328422"/>
                    </a:lnTo>
                    <a:lnTo>
                      <a:pt x="44196" y="335026"/>
                    </a:lnTo>
                    <a:lnTo>
                      <a:pt x="33274" y="341503"/>
                    </a:lnTo>
                    <a:lnTo>
                      <a:pt x="23622" y="347218"/>
                    </a:lnTo>
                    <a:lnTo>
                      <a:pt x="15367" y="352298"/>
                    </a:lnTo>
                    <a:lnTo>
                      <a:pt x="8763" y="357251"/>
                    </a:lnTo>
                    <a:lnTo>
                      <a:pt x="3937" y="361569"/>
                    </a:lnTo>
                    <a:lnTo>
                      <a:pt x="1143" y="364998"/>
                    </a:lnTo>
                    <a:lnTo>
                      <a:pt x="0" y="368173"/>
                    </a:lnTo>
                    <a:lnTo>
                      <a:pt x="889" y="323723"/>
                    </a:lnTo>
                    <a:lnTo>
                      <a:pt x="3810" y="278130"/>
                    </a:lnTo>
                    <a:lnTo>
                      <a:pt x="9017" y="231648"/>
                    </a:lnTo>
                    <a:lnTo>
                      <a:pt x="17526" y="185039"/>
                    </a:lnTo>
                    <a:lnTo>
                      <a:pt x="29337" y="139065"/>
                    </a:lnTo>
                    <a:lnTo>
                      <a:pt x="45720" y="93599"/>
                    </a:lnTo>
                    <a:lnTo>
                      <a:pt x="55372" y="71120"/>
                    </a:lnTo>
                    <a:lnTo>
                      <a:pt x="66421" y="49149"/>
                    </a:lnTo>
                    <a:lnTo>
                      <a:pt x="78740" y="27559"/>
                    </a:lnTo>
                    <a:close/>
                  </a:path>
                </a:pathLst>
              </a:custGeom>
              <a:solidFill>
                <a:srgbClr val="00A800"/>
              </a:solidFill>
              <a:ln w="0" cap="flat" cmpd="sng" algn="ctr">
                <a:solidFill>
                  <a:srgbClr val="00A8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reeform 91"/>
              <p:cNvSpPr/>
              <p:nvPr/>
            </p:nvSpPr>
            <p:spPr>
              <a:xfrm>
                <a:off x="1852930" y="5303520"/>
                <a:ext cx="389891" cy="367031"/>
              </a:xfrm>
              <a:custGeom>
                <a:avLst/>
                <a:gdLst/>
                <a:ahLst/>
                <a:cxnLst/>
                <a:rect l="0" t="0" r="0" b="0"/>
                <a:pathLst>
                  <a:path w="389891" h="367031">
                    <a:moveTo>
                      <a:pt x="91440" y="5080"/>
                    </a:moveTo>
                    <a:lnTo>
                      <a:pt x="91440" y="3810"/>
                    </a:lnTo>
                    <a:lnTo>
                      <a:pt x="92710" y="1270"/>
                    </a:lnTo>
                    <a:lnTo>
                      <a:pt x="96520" y="1270"/>
                    </a:lnTo>
                    <a:lnTo>
                      <a:pt x="102870" y="0"/>
                    </a:lnTo>
                    <a:lnTo>
                      <a:pt x="109220" y="0"/>
                    </a:lnTo>
                    <a:lnTo>
                      <a:pt x="116840" y="0"/>
                    </a:lnTo>
                    <a:lnTo>
                      <a:pt x="134620" y="0"/>
                    </a:lnTo>
                    <a:lnTo>
                      <a:pt x="153670" y="1270"/>
                    </a:lnTo>
                    <a:lnTo>
                      <a:pt x="171450" y="2540"/>
                    </a:lnTo>
                    <a:lnTo>
                      <a:pt x="186690" y="3810"/>
                    </a:lnTo>
                    <a:lnTo>
                      <a:pt x="193040" y="5080"/>
                    </a:lnTo>
                    <a:lnTo>
                      <a:pt x="196850" y="5080"/>
                    </a:lnTo>
                    <a:lnTo>
                      <a:pt x="210820" y="10160"/>
                    </a:lnTo>
                    <a:lnTo>
                      <a:pt x="224790" y="16510"/>
                    </a:lnTo>
                    <a:lnTo>
                      <a:pt x="238760" y="26670"/>
                    </a:lnTo>
                    <a:lnTo>
                      <a:pt x="252730" y="38100"/>
                    </a:lnTo>
                    <a:lnTo>
                      <a:pt x="266700" y="52070"/>
                    </a:lnTo>
                    <a:lnTo>
                      <a:pt x="280670" y="67310"/>
                    </a:lnTo>
                    <a:lnTo>
                      <a:pt x="308610" y="100330"/>
                    </a:lnTo>
                    <a:lnTo>
                      <a:pt x="332740" y="132080"/>
                    </a:lnTo>
                    <a:lnTo>
                      <a:pt x="345440" y="147320"/>
                    </a:lnTo>
                    <a:lnTo>
                      <a:pt x="356870" y="160020"/>
                    </a:lnTo>
                    <a:lnTo>
                      <a:pt x="365760" y="170180"/>
                    </a:lnTo>
                    <a:lnTo>
                      <a:pt x="374650" y="179070"/>
                    </a:lnTo>
                    <a:lnTo>
                      <a:pt x="383540" y="185420"/>
                    </a:lnTo>
                    <a:lnTo>
                      <a:pt x="389890" y="186690"/>
                    </a:lnTo>
                    <a:lnTo>
                      <a:pt x="386080" y="186690"/>
                    </a:lnTo>
                    <a:lnTo>
                      <a:pt x="379730" y="187960"/>
                    </a:lnTo>
                    <a:lnTo>
                      <a:pt x="372110" y="190500"/>
                    </a:lnTo>
                    <a:lnTo>
                      <a:pt x="363220" y="193040"/>
                    </a:lnTo>
                    <a:lnTo>
                      <a:pt x="353060" y="196850"/>
                    </a:lnTo>
                    <a:lnTo>
                      <a:pt x="341630" y="200660"/>
                    </a:lnTo>
                    <a:lnTo>
                      <a:pt x="328930" y="205740"/>
                    </a:lnTo>
                    <a:lnTo>
                      <a:pt x="314960" y="210820"/>
                    </a:lnTo>
                    <a:lnTo>
                      <a:pt x="284480" y="223520"/>
                    </a:lnTo>
                    <a:lnTo>
                      <a:pt x="252730" y="236220"/>
                    </a:lnTo>
                    <a:lnTo>
                      <a:pt x="217170" y="251460"/>
                    </a:lnTo>
                    <a:lnTo>
                      <a:pt x="182880" y="266700"/>
                    </a:lnTo>
                    <a:lnTo>
                      <a:pt x="148590" y="281940"/>
                    </a:lnTo>
                    <a:lnTo>
                      <a:pt x="114300" y="298450"/>
                    </a:lnTo>
                    <a:lnTo>
                      <a:pt x="83820" y="313690"/>
                    </a:lnTo>
                    <a:lnTo>
                      <a:pt x="55880" y="327660"/>
                    </a:lnTo>
                    <a:lnTo>
                      <a:pt x="44450" y="334010"/>
                    </a:lnTo>
                    <a:lnTo>
                      <a:pt x="33020" y="340360"/>
                    </a:lnTo>
                    <a:lnTo>
                      <a:pt x="22860" y="346710"/>
                    </a:lnTo>
                    <a:lnTo>
                      <a:pt x="15240" y="351790"/>
                    </a:lnTo>
                    <a:lnTo>
                      <a:pt x="8890" y="356870"/>
                    </a:lnTo>
                    <a:lnTo>
                      <a:pt x="3810" y="360680"/>
                    </a:lnTo>
                    <a:lnTo>
                      <a:pt x="1270" y="364490"/>
                    </a:lnTo>
                    <a:lnTo>
                      <a:pt x="0" y="367030"/>
                    </a:lnTo>
                    <a:lnTo>
                      <a:pt x="1270" y="322580"/>
                    </a:lnTo>
                    <a:lnTo>
                      <a:pt x="3810" y="278130"/>
                    </a:lnTo>
                    <a:lnTo>
                      <a:pt x="8890" y="231140"/>
                    </a:lnTo>
                    <a:lnTo>
                      <a:pt x="17780" y="184150"/>
                    </a:lnTo>
                    <a:lnTo>
                      <a:pt x="29210" y="138430"/>
                    </a:lnTo>
                    <a:lnTo>
                      <a:pt x="45720" y="92710"/>
                    </a:lnTo>
                    <a:lnTo>
                      <a:pt x="54610" y="69850"/>
                    </a:lnTo>
                    <a:lnTo>
                      <a:pt x="66040" y="48260"/>
                    </a:lnTo>
                    <a:lnTo>
                      <a:pt x="78740" y="2667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reeform 92"/>
              <p:cNvSpPr/>
              <p:nvPr/>
            </p:nvSpPr>
            <p:spPr>
              <a:xfrm>
                <a:off x="2370709" y="5071618"/>
                <a:ext cx="342139" cy="500127"/>
              </a:xfrm>
              <a:custGeom>
                <a:avLst/>
                <a:gdLst/>
                <a:ahLst/>
                <a:cxnLst/>
                <a:rect l="0" t="0" r="0" b="0"/>
                <a:pathLst>
                  <a:path w="342139" h="500127">
                    <a:moveTo>
                      <a:pt x="11176" y="191897"/>
                    </a:moveTo>
                    <a:lnTo>
                      <a:pt x="11176" y="169418"/>
                    </a:lnTo>
                    <a:lnTo>
                      <a:pt x="9017" y="147701"/>
                    </a:lnTo>
                    <a:lnTo>
                      <a:pt x="5969" y="126492"/>
                    </a:lnTo>
                    <a:lnTo>
                      <a:pt x="2286" y="106172"/>
                    </a:lnTo>
                    <a:lnTo>
                      <a:pt x="0" y="86360"/>
                    </a:lnTo>
                    <a:lnTo>
                      <a:pt x="0" y="66802"/>
                    </a:lnTo>
                    <a:lnTo>
                      <a:pt x="3556" y="47625"/>
                    </a:lnTo>
                    <a:lnTo>
                      <a:pt x="42037" y="36703"/>
                    </a:lnTo>
                    <a:lnTo>
                      <a:pt x="78994" y="25527"/>
                    </a:lnTo>
                    <a:lnTo>
                      <a:pt x="115316" y="15113"/>
                    </a:lnTo>
                    <a:lnTo>
                      <a:pt x="151511" y="6604"/>
                    </a:lnTo>
                    <a:lnTo>
                      <a:pt x="187579" y="1143"/>
                    </a:lnTo>
                    <a:lnTo>
                      <a:pt x="206629" y="0"/>
                    </a:lnTo>
                    <a:lnTo>
                      <a:pt x="225425" y="0"/>
                    </a:lnTo>
                    <a:lnTo>
                      <a:pt x="244602" y="1651"/>
                    </a:lnTo>
                    <a:lnTo>
                      <a:pt x="264541" y="4699"/>
                    </a:lnTo>
                    <a:lnTo>
                      <a:pt x="284861" y="9271"/>
                    </a:lnTo>
                    <a:lnTo>
                      <a:pt x="305816" y="16256"/>
                    </a:lnTo>
                    <a:lnTo>
                      <a:pt x="319532" y="47371"/>
                    </a:lnTo>
                    <a:lnTo>
                      <a:pt x="330073" y="77089"/>
                    </a:lnTo>
                    <a:lnTo>
                      <a:pt x="337312" y="105791"/>
                    </a:lnTo>
                    <a:lnTo>
                      <a:pt x="342138" y="133731"/>
                    </a:lnTo>
                    <a:lnTo>
                      <a:pt x="328803" y="166243"/>
                    </a:lnTo>
                    <a:lnTo>
                      <a:pt x="316738" y="196469"/>
                    </a:lnTo>
                    <a:lnTo>
                      <a:pt x="305816" y="224663"/>
                    </a:lnTo>
                    <a:lnTo>
                      <a:pt x="296418" y="250571"/>
                    </a:lnTo>
                    <a:lnTo>
                      <a:pt x="287528" y="274955"/>
                    </a:lnTo>
                    <a:lnTo>
                      <a:pt x="278765" y="297688"/>
                    </a:lnTo>
                    <a:lnTo>
                      <a:pt x="261747" y="340106"/>
                    </a:lnTo>
                    <a:lnTo>
                      <a:pt x="242951" y="379349"/>
                    </a:lnTo>
                    <a:lnTo>
                      <a:pt x="220599" y="418211"/>
                    </a:lnTo>
                    <a:lnTo>
                      <a:pt x="207518" y="437642"/>
                    </a:lnTo>
                    <a:lnTo>
                      <a:pt x="192659" y="457454"/>
                    </a:lnTo>
                    <a:lnTo>
                      <a:pt x="176022" y="478155"/>
                    </a:lnTo>
                    <a:lnTo>
                      <a:pt x="156972" y="500126"/>
                    </a:lnTo>
                    <a:lnTo>
                      <a:pt x="154559" y="495554"/>
                    </a:lnTo>
                    <a:lnTo>
                      <a:pt x="151765" y="490347"/>
                    </a:lnTo>
                    <a:lnTo>
                      <a:pt x="148463" y="483362"/>
                    </a:lnTo>
                    <a:lnTo>
                      <a:pt x="145034" y="475615"/>
                    </a:lnTo>
                    <a:lnTo>
                      <a:pt x="135382" y="457835"/>
                    </a:lnTo>
                    <a:lnTo>
                      <a:pt x="124460" y="436880"/>
                    </a:lnTo>
                    <a:lnTo>
                      <a:pt x="112395" y="413131"/>
                    </a:lnTo>
                    <a:lnTo>
                      <a:pt x="99441" y="388366"/>
                    </a:lnTo>
                    <a:lnTo>
                      <a:pt x="72390" y="336677"/>
                    </a:lnTo>
                    <a:lnTo>
                      <a:pt x="59309" y="311277"/>
                    </a:lnTo>
                    <a:lnTo>
                      <a:pt x="46863" y="287528"/>
                    </a:lnTo>
                    <a:lnTo>
                      <a:pt x="35179" y="265684"/>
                    </a:lnTo>
                    <a:lnTo>
                      <a:pt x="25146" y="247015"/>
                    </a:lnTo>
                    <a:lnTo>
                      <a:pt x="20828" y="238887"/>
                    </a:lnTo>
                    <a:lnTo>
                      <a:pt x="17145" y="231648"/>
                    </a:lnTo>
                    <a:lnTo>
                      <a:pt x="14097" y="225933"/>
                    </a:lnTo>
                    <a:lnTo>
                      <a:pt x="11430" y="220980"/>
                    </a:lnTo>
                    <a:lnTo>
                      <a:pt x="9398" y="217678"/>
                    </a:lnTo>
                    <a:lnTo>
                      <a:pt x="7874" y="215138"/>
                    </a:lnTo>
                    <a:lnTo>
                      <a:pt x="7747" y="214249"/>
                    </a:lnTo>
                    <a:lnTo>
                      <a:pt x="7747" y="214884"/>
                    </a:lnTo>
                    <a:close/>
                  </a:path>
                </a:pathLst>
              </a:custGeom>
              <a:solidFill>
                <a:srgbClr val="00A800"/>
              </a:solidFill>
              <a:ln w="0" cap="flat" cmpd="sng" algn="ctr">
                <a:solidFill>
                  <a:srgbClr val="00A8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Freeform 93"/>
              <p:cNvSpPr/>
              <p:nvPr/>
            </p:nvSpPr>
            <p:spPr>
              <a:xfrm>
                <a:off x="2371090" y="5071110"/>
                <a:ext cx="341631" cy="500381"/>
              </a:xfrm>
              <a:custGeom>
                <a:avLst/>
                <a:gdLst/>
                <a:ahLst/>
                <a:cxnLst/>
                <a:rect l="0" t="0" r="0" b="0"/>
                <a:pathLst>
                  <a:path w="341631" h="500381">
                    <a:moveTo>
                      <a:pt x="7620" y="215900"/>
                    </a:moveTo>
                    <a:lnTo>
                      <a:pt x="7620" y="214630"/>
                    </a:lnTo>
                    <a:lnTo>
                      <a:pt x="7620" y="215900"/>
                    </a:lnTo>
                    <a:lnTo>
                      <a:pt x="8890" y="218440"/>
                    </a:lnTo>
                    <a:lnTo>
                      <a:pt x="11430" y="222250"/>
                    </a:lnTo>
                    <a:lnTo>
                      <a:pt x="13970" y="226060"/>
                    </a:lnTo>
                    <a:lnTo>
                      <a:pt x="16510" y="232410"/>
                    </a:lnTo>
                    <a:lnTo>
                      <a:pt x="20320" y="240030"/>
                    </a:lnTo>
                    <a:lnTo>
                      <a:pt x="25400" y="247650"/>
                    </a:lnTo>
                    <a:lnTo>
                      <a:pt x="34290" y="266700"/>
                    </a:lnTo>
                    <a:lnTo>
                      <a:pt x="46990" y="288290"/>
                    </a:lnTo>
                    <a:lnTo>
                      <a:pt x="59690" y="312420"/>
                    </a:lnTo>
                    <a:lnTo>
                      <a:pt x="72390" y="337820"/>
                    </a:lnTo>
                    <a:lnTo>
                      <a:pt x="99060" y="388620"/>
                    </a:lnTo>
                    <a:lnTo>
                      <a:pt x="111760" y="414020"/>
                    </a:lnTo>
                    <a:lnTo>
                      <a:pt x="124460" y="436880"/>
                    </a:lnTo>
                    <a:lnTo>
                      <a:pt x="134620" y="458470"/>
                    </a:lnTo>
                    <a:lnTo>
                      <a:pt x="144780" y="476250"/>
                    </a:lnTo>
                    <a:lnTo>
                      <a:pt x="148590" y="483870"/>
                    </a:lnTo>
                    <a:lnTo>
                      <a:pt x="151130" y="490220"/>
                    </a:lnTo>
                    <a:lnTo>
                      <a:pt x="153670" y="496570"/>
                    </a:lnTo>
                    <a:lnTo>
                      <a:pt x="157480" y="500380"/>
                    </a:lnTo>
                    <a:lnTo>
                      <a:pt x="175260" y="478790"/>
                    </a:lnTo>
                    <a:lnTo>
                      <a:pt x="191770" y="458470"/>
                    </a:lnTo>
                    <a:lnTo>
                      <a:pt x="207010" y="438150"/>
                    </a:lnTo>
                    <a:lnTo>
                      <a:pt x="220980" y="419100"/>
                    </a:lnTo>
                    <a:lnTo>
                      <a:pt x="242570" y="379730"/>
                    </a:lnTo>
                    <a:lnTo>
                      <a:pt x="261620" y="340360"/>
                    </a:lnTo>
                    <a:lnTo>
                      <a:pt x="278130" y="298450"/>
                    </a:lnTo>
                    <a:lnTo>
                      <a:pt x="287020" y="275590"/>
                    </a:lnTo>
                    <a:lnTo>
                      <a:pt x="295910" y="251460"/>
                    </a:lnTo>
                    <a:lnTo>
                      <a:pt x="306070" y="224790"/>
                    </a:lnTo>
                    <a:lnTo>
                      <a:pt x="316230" y="196850"/>
                    </a:lnTo>
                    <a:lnTo>
                      <a:pt x="328930" y="166370"/>
                    </a:lnTo>
                    <a:lnTo>
                      <a:pt x="341630" y="134620"/>
                    </a:lnTo>
                    <a:lnTo>
                      <a:pt x="336550" y="106680"/>
                    </a:lnTo>
                    <a:lnTo>
                      <a:pt x="330200" y="77470"/>
                    </a:lnTo>
                    <a:lnTo>
                      <a:pt x="318770" y="48260"/>
                    </a:lnTo>
                    <a:lnTo>
                      <a:pt x="306070" y="16510"/>
                    </a:lnTo>
                    <a:lnTo>
                      <a:pt x="284480" y="10160"/>
                    </a:lnTo>
                    <a:lnTo>
                      <a:pt x="264160" y="5080"/>
                    </a:lnTo>
                    <a:lnTo>
                      <a:pt x="243840" y="2540"/>
                    </a:lnTo>
                    <a:lnTo>
                      <a:pt x="224790" y="0"/>
                    </a:lnTo>
                    <a:lnTo>
                      <a:pt x="205740" y="0"/>
                    </a:lnTo>
                    <a:lnTo>
                      <a:pt x="186690" y="1270"/>
                    </a:lnTo>
                    <a:lnTo>
                      <a:pt x="151130" y="6350"/>
                    </a:lnTo>
                    <a:lnTo>
                      <a:pt x="114300" y="15240"/>
                    </a:lnTo>
                    <a:lnTo>
                      <a:pt x="78740" y="25400"/>
                    </a:lnTo>
                    <a:lnTo>
                      <a:pt x="41910" y="36830"/>
                    </a:lnTo>
                    <a:lnTo>
                      <a:pt x="2540" y="48260"/>
                    </a:lnTo>
                    <a:lnTo>
                      <a:pt x="0" y="67310"/>
                    </a:lnTo>
                    <a:lnTo>
                      <a:pt x="0" y="86360"/>
                    </a:lnTo>
                    <a:lnTo>
                      <a:pt x="1270" y="106680"/>
                    </a:lnTo>
                    <a:lnTo>
                      <a:pt x="5080" y="127000"/>
                    </a:lnTo>
                    <a:lnTo>
                      <a:pt x="8890" y="148590"/>
                    </a:lnTo>
                    <a:lnTo>
                      <a:pt x="10160" y="170180"/>
                    </a:lnTo>
                    <a:lnTo>
                      <a:pt x="10160" y="19304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Freeform 94"/>
              <p:cNvSpPr/>
              <p:nvPr/>
            </p:nvSpPr>
            <p:spPr>
              <a:xfrm>
                <a:off x="2492502" y="4821047"/>
                <a:ext cx="740792" cy="836550"/>
              </a:xfrm>
              <a:custGeom>
                <a:avLst/>
                <a:gdLst/>
                <a:ahLst/>
                <a:cxnLst/>
                <a:rect l="0" t="0" r="0" b="0"/>
                <a:pathLst>
                  <a:path w="740792" h="836550">
                    <a:moveTo>
                      <a:pt x="113030" y="564515"/>
                    </a:moveTo>
                    <a:lnTo>
                      <a:pt x="130683" y="527304"/>
                    </a:lnTo>
                    <a:lnTo>
                      <a:pt x="150241" y="489839"/>
                    </a:lnTo>
                    <a:lnTo>
                      <a:pt x="170053" y="451485"/>
                    </a:lnTo>
                    <a:lnTo>
                      <a:pt x="191770" y="414274"/>
                    </a:lnTo>
                    <a:lnTo>
                      <a:pt x="214630" y="377190"/>
                    </a:lnTo>
                    <a:lnTo>
                      <a:pt x="238633" y="341249"/>
                    </a:lnTo>
                    <a:lnTo>
                      <a:pt x="264414" y="306578"/>
                    </a:lnTo>
                    <a:lnTo>
                      <a:pt x="291084" y="272669"/>
                    </a:lnTo>
                    <a:lnTo>
                      <a:pt x="320040" y="240919"/>
                    </a:lnTo>
                    <a:lnTo>
                      <a:pt x="350012" y="211328"/>
                    </a:lnTo>
                    <a:lnTo>
                      <a:pt x="381000" y="184023"/>
                    </a:lnTo>
                    <a:lnTo>
                      <a:pt x="413766" y="159004"/>
                    </a:lnTo>
                    <a:lnTo>
                      <a:pt x="448056" y="137414"/>
                    </a:lnTo>
                    <a:lnTo>
                      <a:pt x="484124" y="118618"/>
                    </a:lnTo>
                    <a:lnTo>
                      <a:pt x="521716" y="103759"/>
                    </a:lnTo>
                    <a:lnTo>
                      <a:pt x="546862" y="93980"/>
                    </a:lnTo>
                    <a:lnTo>
                      <a:pt x="571373" y="82804"/>
                    </a:lnTo>
                    <a:lnTo>
                      <a:pt x="584708" y="76200"/>
                    </a:lnTo>
                    <a:lnTo>
                      <a:pt x="598932" y="69469"/>
                    </a:lnTo>
                    <a:lnTo>
                      <a:pt x="614426" y="61849"/>
                    </a:lnTo>
                    <a:lnTo>
                      <a:pt x="631063" y="53721"/>
                    </a:lnTo>
                    <a:lnTo>
                      <a:pt x="645033" y="48006"/>
                    </a:lnTo>
                    <a:lnTo>
                      <a:pt x="660400" y="41529"/>
                    </a:lnTo>
                    <a:lnTo>
                      <a:pt x="692277" y="27686"/>
                    </a:lnTo>
                    <a:lnTo>
                      <a:pt x="707517" y="20701"/>
                    </a:lnTo>
                    <a:lnTo>
                      <a:pt x="720852" y="13589"/>
                    </a:lnTo>
                    <a:lnTo>
                      <a:pt x="732663" y="6731"/>
                    </a:lnTo>
                    <a:lnTo>
                      <a:pt x="740791" y="0"/>
                    </a:lnTo>
                    <a:lnTo>
                      <a:pt x="738632" y="60198"/>
                    </a:lnTo>
                    <a:lnTo>
                      <a:pt x="731774" y="122047"/>
                    </a:lnTo>
                    <a:lnTo>
                      <a:pt x="721233" y="183642"/>
                    </a:lnTo>
                    <a:lnTo>
                      <a:pt x="706247" y="244983"/>
                    </a:lnTo>
                    <a:lnTo>
                      <a:pt x="686943" y="305435"/>
                    </a:lnTo>
                    <a:lnTo>
                      <a:pt x="676021" y="334899"/>
                    </a:lnTo>
                    <a:lnTo>
                      <a:pt x="663829" y="364236"/>
                    </a:lnTo>
                    <a:lnTo>
                      <a:pt x="650748" y="393065"/>
                    </a:lnTo>
                    <a:lnTo>
                      <a:pt x="637032" y="421513"/>
                    </a:lnTo>
                    <a:lnTo>
                      <a:pt x="622300" y="449453"/>
                    </a:lnTo>
                    <a:lnTo>
                      <a:pt x="606552" y="475869"/>
                    </a:lnTo>
                    <a:lnTo>
                      <a:pt x="589661" y="502285"/>
                    </a:lnTo>
                    <a:lnTo>
                      <a:pt x="572008" y="527685"/>
                    </a:lnTo>
                    <a:lnTo>
                      <a:pt x="553720" y="552323"/>
                    </a:lnTo>
                    <a:lnTo>
                      <a:pt x="534416" y="575818"/>
                    </a:lnTo>
                    <a:lnTo>
                      <a:pt x="514350" y="598551"/>
                    </a:lnTo>
                    <a:lnTo>
                      <a:pt x="493268" y="620014"/>
                    </a:lnTo>
                    <a:lnTo>
                      <a:pt x="471678" y="640080"/>
                    </a:lnTo>
                    <a:lnTo>
                      <a:pt x="449199" y="659257"/>
                    </a:lnTo>
                    <a:lnTo>
                      <a:pt x="425831" y="676910"/>
                    </a:lnTo>
                    <a:lnTo>
                      <a:pt x="401320" y="693293"/>
                    </a:lnTo>
                    <a:lnTo>
                      <a:pt x="376555" y="708152"/>
                    </a:lnTo>
                    <a:lnTo>
                      <a:pt x="351028" y="721995"/>
                    </a:lnTo>
                    <a:lnTo>
                      <a:pt x="324739" y="733933"/>
                    </a:lnTo>
                    <a:lnTo>
                      <a:pt x="297434" y="743839"/>
                    </a:lnTo>
                    <a:lnTo>
                      <a:pt x="269748" y="752856"/>
                    </a:lnTo>
                    <a:lnTo>
                      <a:pt x="241300" y="759587"/>
                    </a:lnTo>
                    <a:lnTo>
                      <a:pt x="230759" y="761492"/>
                    </a:lnTo>
                    <a:lnTo>
                      <a:pt x="218440" y="764159"/>
                    </a:lnTo>
                    <a:lnTo>
                      <a:pt x="203454" y="766826"/>
                    </a:lnTo>
                    <a:lnTo>
                      <a:pt x="187833" y="770255"/>
                    </a:lnTo>
                    <a:lnTo>
                      <a:pt x="154305" y="778129"/>
                    </a:lnTo>
                    <a:lnTo>
                      <a:pt x="137922" y="782320"/>
                    </a:lnTo>
                    <a:lnTo>
                      <a:pt x="122809" y="786384"/>
                    </a:lnTo>
                    <a:lnTo>
                      <a:pt x="105156" y="792099"/>
                    </a:lnTo>
                    <a:lnTo>
                      <a:pt x="85852" y="798449"/>
                    </a:lnTo>
                    <a:lnTo>
                      <a:pt x="45720" y="811530"/>
                    </a:lnTo>
                    <a:lnTo>
                      <a:pt x="27813" y="818261"/>
                    </a:lnTo>
                    <a:lnTo>
                      <a:pt x="13335" y="824865"/>
                    </a:lnTo>
                    <a:lnTo>
                      <a:pt x="7620" y="828167"/>
                    </a:lnTo>
                    <a:lnTo>
                      <a:pt x="3683" y="831088"/>
                    </a:lnTo>
                    <a:lnTo>
                      <a:pt x="1143" y="834009"/>
                    </a:lnTo>
                    <a:lnTo>
                      <a:pt x="0" y="836549"/>
                    </a:lnTo>
                    <a:lnTo>
                      <a:pt x="1143" y="822833"/>
                    </a:lnTo>
                    <a:lnTo>
                      <a:pt x="3683" y="807212"/>
                    </a:lnTo>
                    <a:lnTo>
                      <a:pt x="7620" y="791210"/>
                    </a:lnTo>
                    <a:lnTo>
                      <a:pt x="12700" y="774700"/>
                    </a:lnTo>
                    <a:lnTo>
                      <a:pt x="26289" y="740283"/>
                    </a:lnTo>
                    <a:lnTo>
                      <a:pt x="42037" y="705231"/>
                    </a:lnTo>
                    <a:lnTo>
                      <a:pt x="58801" y="672084"/>
                    </a:lnTo>
                    <a:lnTo>
                      <a:pt x="66929" y="656971"/>
                    </a:lnTo>
                    <a:lnTo>
                      <a:pt x="74549" y="642747"/>
                    </a:lnTo>
                    <a:lnTo>
                      <a:pt x="81280" y="629920"/>
                    </a:lnTo>
                    <a:lnTo>
                      <a:pt x="87630" y="618490"/>
                    </a:lnTo>
                    <a:lnTo>
                      <a:pt x="92710" y="608965"/>
                    </a:lnTo>
                    <a:lnTo>
                      <a:pt x="96647" y="601218"/>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Freeform 95"/>
              <p:cNvSpPr/>
              <p:nvPr/>
            </p:nvSpPr>
            <p:spPr>
              <a:xfrm>
                <a:off x="2493010" y="4820920"/>
                <a:ext cx="740411" cy="836931"/>
              </a:xfrm>
              <a:custGeom>
                <a:avLst/>
                <a:gdLst/>
                <a:ahLst/>
                <a:cxnLst/>
                <a:rect l="0" t="0" r="0" b="0"/>
                <a:pathLst>
                  <a:path w="740411" h="836931">
                    <a:moveTo>
                      <a:pt x="96520" y="601980"/>
                    </a:moveTo>
                    <a:lnTo>
                      <a:pt x="92710" y="609600"/>
                    </a:lnTo>
                    <a:lnTo>
                      <a:pt x="87630" y="618490"/>
                    </a:lnTo>
                    <a:lnTo>
                      <a:pt x="80010" y="629920"/>
                    </a:lnTo>
                    <a:lnTo>
                      <a:pt x="73660" y="642620"/>
                    </a:lnTo>
                    <a:lnTo>
                      <a:pt x="66040" y="656590"/>
                    </a:lnTo>
                    <a:lnTo>
                      <a:pt x="58420" y="671830"/>
                    </a:lnTo>
                    <a:lnTo>
                      <a:pt x="41910" y="704850"/>
                    </a:lnTo>
                    <a:lnTo>
                      <a:pt x="25400" y="740410"/>
                    </a:lnTo>
                    <a:lnTo>
                      <a:pt x="12700" y="774700"/>
                    </a:lnTo>
                    <a:lnTo>
                      <a:pt x="7620" y="791210"/>
                    </a:lnTo>
                    <a:lnTo>
                      <a:pt x="2540" y="807720"/>
                    </a:lnTo>
                    <a:lnTo>
                      <a:pt x="1270" y="822960"/>
                    </a:lnTo>
                    <a:lnTo>
                      <a:pt x="0" y="836930"/>
                    </a:lnTo>
                    <a:lnTo>
                      <a:pt x="1270" y="834390"/>
                    </a:lnTo>
                    <a:lnTo>
                      <a:pt x="2540" y="830580"/>
                    </a:lnTo>
                    <a:lnTo>
                      <a:pt x="7620" y="828040"/>
                    </a:lnTo>
                    <a:lnTo>
                      <a:pt x="12700" y="825500"/>
                    </a:lnTo>
                    <a:lnTo>
                      <a:pt x="27940" y="819150"/>
                    </a:lnTo>
                    <a:lnTo>
                      <a:pt x="45720" y="811530"/>
                    </a:lnTo>
                    <a:lnTo>
                      <a:pt x="85090" y="798830"/>
                    </a:lnTo>
                    <a:lnTo>
                      <a:pt x="104140" y="792480"/>
                    </a:lnTo>
                    <a:lnTo>
                      <a:pt x="121920" y="786130"/>
                    </a:lnTo>
                    <a:lnTo>
                      <a:pt x="137160" y="782320"/>
                    </a:lnTo>
                    <a:lnTo>
                      <a:pt x="153670" y="778510"/>
                    </a:lnTo>
                    <a:lnTo>
                      <a:pt x="186690" y="770890"/>
                    </a:lnTo>
                    <a:lnTo>
                      <a:pt x="203200" y="767080"/>
                    </a:lnTo>
                    <a:lnTo>
                      <a:pt x="217170" y="764540"/>
                    </a:lnTo>
                    <a:lnTo>
                      <a:pt x="229870" y="760730"/>
                    </a:lnTo>
                    <a:lnTo>
                      <a:pt x="241300" y="759460"/>
                    </a:lnTo>
                    <a:lnTo>
                      <a:pt x="269240" y="753110"/>
                    </a:lnTo>
                    <a:lnTo>
                      <a:pt x="297180" y="744220"/>
                    </a:lnTo>
                    <a:lnTo>
                      <a:pt x="323850" y="734060"/>
                    </a:lnTo>
                    <a:lnTo>
                      <a:pt x="350520" y="721360"/>
                    </a:lnTo>
                    <a:lnTo>
                      <a:pt x="375920" y="708660"/>
                    </a:lnTo>
                    <a:lnTo>
                      <a:pt x="401320" y="693420"/>
                    </a:lnTo>
                    <a:lnTo>
                      <a:pt x="425450" y="676910"/>
                    </a:lnTo>
                    <a:lnTo>
                      <a:pt x="448310" y="659130"/>
                    </a:lnTo>
                    <a:lnTo>
                      <a:pt x="471170" y="640080"/>
                    </a:lnTo>
                    <a:lnTo>
                      <a:pt x="492760" y="619760"/>
                    </a:lnTo>
                    <a:lnTo>
                      <a:pt x="514350" y="599440"/>
                    </a:lnTo>
                    <a:lnTo>
                      <a:pt x="534670" y="575310"/>
                    </a:lnTo>
                    <a:lnTo>
                      <a:pt x="553720" y="552450"/>
                    </a:lnTo>
                    <a:lnTo>
                      <a:pt x="571500" y="528320"/>
                    </a:lnTo>
                    <a:lnTo>
                      <a:pt x="589280" y="502920"/>
                    </a:lnTo>
                    <a:lnTo>
                      <a:pt x="605790" y="476250"/>
                    </a:lnTo>
                    <a:lnTo>
                      <a:pt x="622300" y="449580"/>
                    </a:lnTo>
                    <a:lnTo>
                      <a:pt x="636270" y="421640"/>
                    </a:lnTo>
                    <a:lnTo>
                      <a:pt x="650240" y="393700"/>
                    </a:lnTo>
                    <a:lnTo>
                      <a:pt x="664210" y="364490"/>
                    </a:lnTo>
                    <a:lnTo>
                      <a:pt x="675640" y="335280"/>
                    </a:lnTo>
                    <a:lnTo>
                      <a:pt x="687070" y="304800"/>
                    </a:lnTo>
                    <a:lnTo>
                      <a:pt x="706120" y="245110"/>
                    </a:lnTo>
                    <a:lnTo>
                      <a:pt x="721360" y="184150"/>
                    </a:lnTo>
                    <a:lnTo>
                      <a:pt x="731520" y="121920"/>
                    </a:lnTo>
                    <a:lnTo>
                      <a:pt x="737870" y="59690"/>
                    </a:lnTo>
                    <a:lnTo>
                      <a:pt x="740410" y="0"/>
                    </a:lnTo>
                    <a:lnTo>
                      <a:pt x="732790" y="7620"/>
                    </a:lnTo>
                    <a:lnTo>
                      <a:pt x="720090" y="13970"/>
                    </a:lnTo>
                    <a:lnTo>
                      <a:pt x="707390" y="20320"/>
                    </a:lnTo>
                    <a:lnTo>
                      <a:pt x="692150" y="27940"/>
                    </a:lnTo>
                    <a:lnTo>
                      <a:pt x="659130" y="41910"/>
                    </a:lnTo>
                    <a:lnTo>
                      <a:pt x="643890" y="48260"/>
                    </a:lnTo>
                    <a:lnTo>
                      <a:pt x="631190" y="53340"/>
                    </a:lnTo>
                    <a:lnTo>
                      <a:pt x="613410" y="62230"/>
                    </a:lnTo>
                    <a:lnTo>
                      <a:pt x="598170" y="69850"/>
                    </a:lnTo>
                    <a:lnTo>
                      <a:pt x="584200" y="76200"/>
                    </a:lnTo>
                    <a:lnTo>
                      <a:pt x="571500" y="82550"/>
                    </a:lnTo>
                    <a:lnTo>
                      <a:pt x="546100" y="93980"/>
                    </a:lnTo>
                    <a:lnTo>
                      <a:pt x="520700" y="104140"/>
                    </a:lnTo>
                    <a:lnTo>
                      <a:pt x="483870" y="118110"/>
                    </a:lnTo>
                    <a:lnTo>
                      <a:pt x="447040" y="137160"/>
                    </a:lnTo>
                    <a:lnTo>
                      <a:pt x="412750" y="158750"/>
                    </a:lnTo>
                    <a:lnTo>
                      <a:pt x="381000" y="184150"/>
                    </a:lnTo>
                    <a:lnTo>
                      <a:pt x="349250" y="212090"/>
                    </a:lnTo>
                    <a:lnTo>
                      <a:pt x="320040" y="241300"/>
                    </a:lnTo>
                    <a:lnTo>
                      <a:pt x="290830" y="273050"/>
                    </a:lnTo>
                    <a:lnTo>
                      <a:pt x="264160" y="306070"/>
                    </a:lnTo>
                    <a:lnTo>
                      <a:pt x="237490" y="341630"/>
                    </a:lnTo>
                    <a:lnTo>
                      <a:pt x="214630" y="377190"/>
                    </a:lnTo>
                    <a:lnTo>
                      <a:pt x="190500" y="414020"/>
                    </a:lnTo>
                    <a:lnTo>
                      <a:pt x="170180" y="452120"/>
                    </a:lnTo>
                    <a:lnTo>
                      <a:pt x="149860" y="490220"/>
                    </a:lnTo>
                    <a:lnTo>
                      <a:pt x="130810" y="527050"/>
                    </a:lnTo>
                    <a:lnTo>
                      <a:pt x="113030" y="56388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eform 96"/>
              <p:cNvSpPr/>
              <p:nvPr/>
            </p:nvSpPr>
            <p:spPr>
              <a:xfrm>
                <a:off x="2518918" y="5071618"/>
                <a:ext cx="194184" cy="499873"/>
              </a:xfrm>
              <a:custGeom>
                <a:avLst/>
                <a:gdLst/>
                <a:ahLst/>
                <a:cxnLst/>
                <a:rect l="0" t="0" r="0" b="0"/>
                <a:pathLst>
                  <a:path w="194184" h="499873">
                    <a:moveTo>
                      <a:pt x="17018" y="456057"/>
                    </a:moveTo>
                    <a:lnTo>
                      <a:pt x="23241" y="413893"/>
                    </a:lnTo>
                    <a:lnTo>
                      <a:pt x="28067" y="373253"/>
                    </a:lnTo>
                    <a:lnTo>
                      <a:pt x="30861" y="334518"/>
                    </a:lnTo>
                    <a:lnTo>
                      <a:pt x="32766" y="297561"/>
                    </a:lnTo>
                    <a:lnTo>
                      <a:pt x="33020" y="262255"/>
                    </a:lnTo>
                    <a:lnTo>
                      <a:pt x="32385" y="229108"/>
                    </a:lnTo>
                    <a:lnTo>
                      <a:pt x="30861" y="197358"/>
                    </a:lnTo>
                    <a:lnTo>
                      <a:pt x="28194" y="167513"/>
                    </a:lnTo>
                    <a:lnTo>
                      <a:pt x="25146" y="139573"/>
                    </a:lnTo>
                    <a:lnTo>
                      <a:pt x="21717" y="112776"/>
                    </a:lnTo>
                    <a:lnTo>
                      <a:pt x="17526" y="88138"/>
                    </a:lnTo>
                    <a:lnTo>
                      <a:pt x="13208" y="65405"/>
                    </a:lnTo>
                    <a:lnTo>
                      <a:pt x="8763" y="44450"/>
                    </a:lnTo>
                    <a:lnTo>
                      <a:pt x="4445" y="24511"/>
                    </a:lnTo>
                    <a:lnTo>
                      <a:pt x="0" y="6985"/>
                    </a:lnTo>
                    <a:lnTo>
                      <a:pt x="37465" y="1143"/>
                    </a:lnTo>
                    <a:lnTo>
                      <a:pt x="56388" y="0"/>
                    </a:lnTo>
                    <a:lnTo>
                      <a:pt x="75438" y="0"/>
                    </a:lnTo>
                    <a:lnTo>
                      <a:pt x="95377" y="1143"/>
                    </a:lnTo>
                    <a:lnTo>
                      <a:pt x="115443" y="4318"/>
                    </a:lnTo>
                    <a:lnTo>
                      <a:pt x="136398" y="9017"/>
                    </a:lnTo>
                    <a:lnTo>
                      <a:pt x="157861" y="16256"/>
                    </a:lnTo>
                    <a:lnTo>
                      <a:pt x="171323" y="47117"/>
                    </a:lnTo>
                    <a:lnTo>
                      <a:pt x="182245" y="76962"/>
                    </a:lnTo>
                    <a:lnTo>
                      <a:pt x="189357" y="105791"/>
                    </a:lnTo>
                    <a:lnTo>
                      <a:pt x="194183" y="133731"/>
                    </a:lnTo>
                    <a:lnTo>
                      <a:pt x="180975" y="166243"/>
                    </a:lnTo>
                    <a:lnTo>
                      <a:pt x="168783" y="196469"/>
                    </a:lnTo>
                    <a:lnTo>
                      <a:pt x="158242" y="224409"/>
                    </a:lnTo>
                    <a:lnTo>
                      <a:pt x="148463" y="250444"/>
                    </a:lnTo>
                    <a:lnTo>
                      <a:pt x="139446" y="274701"/>
                    </a:lnTo>
                    <a:lnTo>
                      <a:pt x="130556" y="297688"/>
                    </a:lnTo>
                    <a:lnTo>
                      <a:pt x="113538" y="339852"/>
                    </a:lnTo>
                    <a:lnTo>
                      <a:pt x="94869" y="379857"/>
                    </a:lnTo>
                    <a:lnTo>
                      <a:pt x="72644" y="417957"/>
                    </a:lnTo>
                    <a:lnTo>
                      <a:pt x="59436" y="437388"/>
                    </a:lnTo>
                    <a:lnTo>
                      <a:pt x="44577" y="457581"/>
                    </a:lnTo>
                    <a:lnTo>
                      <a:pt x="28067" y="477901"/>
                    </a:lnTo>
                    <a:lnTo>
                      <a:pt x="8763" y="499872"/>
                    </a:lnTo>
                    <a:close/>
                  </a:path>
                </a:pathLst>
              </a:custGeom>
              <a:solidFill>
                <a:srgbClr val="007500"/>
              </a:solidFill>
              <a:ln w="0" cap="flat" cmpd="sng" algn="ctr">
                <a:solidFill>
                  <a:srgbClr val="0075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Freeform 97"/>
              <p:cNvSpPr/>
              <p:nvPr/>
            </p:nvSpPr>
            <p:spPr>
              <a:xfrm>
                <a:off x="2518410" y="5071110"/>
                <a:ext cx="194311" cy="500381"/>
              </a:xfrm>
              <a:custGeom>
                <a:avLst/>
                <a:gdLst/>
                <a:ahLst/>
                <a:cxnLst/>
                <a:rect l="0" t="0" r="0" b="0"/>
                <a:pathLst>
                  <a:path w="194311" h="500381">
                    <a:moveTo>
                      <a:pt x="10160" y="500380"/>
                    </a:moveTo>
                    <a:lnTo>
                      <a:pt x="29210" y="478790"/>
                    </a:lnTo>
                    <a:lnTo>
                      <a:pt x="45720" y="458470"/>
                    </a:lnTo>
                    <a:lnTo>
                      <a:pt x="59690" y="438150"/>
                    </a:lnTo>
                    <a:lnTo>
                      <a:pt x="73660" y="419100"/>
                    </a:lnTo>
                    <a:lnTo>
                      <a:pt x="95250" y="381000"/>
                    </a:lnTo>
                    <a:lnTo>
                      <a:pt x="114300" y="340360"/>
                    </a:lnTo>
                    <a:lnTo>
                      <a:pt x="130810" y="298450"/>
                    </a:lnTo>
                    <a:lnTo>
                      <a:pt x="139700" y="275590"/>
                    </a:lnTo>
                    <a:lnTo>
                      <a:pt x="148590" y="251460"/>
                    </a:lnTo>
                    <a:lnTo>
                      <a:pt x="158750" y="224790"/>
                    </a:lnTo>
                    <a:lnTo>
                      <a:pt x="168910" y="196850"/>
                    </a:lnTo>
                    <a:lnTo>
                      <a:pt x="181610" y="166370"/>
                    </a:lnTo>
                    <a:lnTo>
                      <a:pt x="194310" y="134620"/>
                    </a:lnTo>
                    <a:lnTo>
                      <a:pt x="190500" y="106680"/>
                    </a:lnTo>
                    <a:lnTo>
                      <a:pt x="182880" y="77470"/>
                    </a:lnTo>
                    <a:lnTo>
                      <a:pt x="171450" y="46990"/>
                    </a:lnTo>
                    <a:lnTo>
                      <a:pt x="158750" y="16510"/>
                    </a:lnTo>
                    <a:lnTo>
                      <a:pt x="137160" y="8890"/>
                    </a:lnTo>
                    <a:lnTo>
                      <a:pt x="115570" y="5080"/>
                    </a:lnTo>
                    <a:lnTo>
                      <a:pt x="95250" y="1270"/>
                    </a:lnTo>
                    <a:lnTo>
                      <a:pt x="76200" y="0"/>
                    </a:lnTo>
                    <a:lnTo>
                      <a:pt x="57150" y="0"/>
                    </a:lnTo>
                    <a:lnTo>
                      <a:pt x="38100" y="1270"/>
                    </a:lnTo>
                    <a:lnTo>
                      <a:pt x="0" y="7620"/>
                    </a:lnTo>
                    <a:lnTo>
                      <a:pt x="5080" y="25400"/>
                    </a:lnTo>
                    <a:lnTo>
                      <a:pt x="10160" y="44450"/>
                    </a:lnTo>
                    <a:lnTo>
                      <a:pt x="13970" y="66040"/>
                    </a:lnTo>
                    <a:lnTo>
                      <a:pt x="17780" y="88900"/>
                    </a:lnTo>
                    <a:lnTo>
                      <a:pt x="22860" y="113030"/>
                    </a:lnTo>
                    <a:lnTo>
                      <a:pt x="25400" y="139700"/>
                    </a:lnTo>
                    <a:lnTo>
                      <a:pt x="29210" y="167640"/>
                    </a:lnTo>
                    <a:lnTo>
                      <a:pt x="31750" y="198120"/>
                    </a:lnTo>
                    <a:lnTo>
                      <a:pt x="33020" y="229870"/>
                    </a:lnTo>
                    <a:lnTo>
                      <a:pt x="34290" y="262890"/>
                    </a:lnTo>
                    <a:lnTo>
                      <a:pt x="33020" y="298450"/>
                    </a:lnTo>
                    <a:lnTo>
                      <a:pt x="31750" y="335280"/>
                    </a:lnTo>
                    <a:lnTo>
                      <a:pt x="29210" y="373380"/>
                    </a:lnTo>
                    <a:lnTo>
                      <a:pt x="24130" y="414020"/>
                    </a:lnTo>
                    <a:lnTo>
                      <a:pt x="17780" y="45720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a:off x="2502154" y="4567555"/>
                <a:ext cx="65279" cy="1013588"/>
              </a:xfrm>
              <a:custGeom>
                <a:avLst/>
                <a:gdLst/>
                <a:ahLst/>
                <a:cxnLst/>
                <a:rect l="0" t="0" r="0" b="0"/>
                <a:pathLst>
                  <a:path w="65279" h="1013588">
                    <a:moveTo>
                      <a:pt x="32131" y="976376"/>
                    </a:moveTo>
                    <a:lnTo>
                      <a:pt x="26797" y="944118"/>
                    </a:lnTo>
                    <a:lnTo>
                      <a:pt x="22479" y="911987"/>
                    </a:lnTo>
                    <a:lnTo>
                      <a:pt x="19431" y="880999"/>
                    </a:lnTo>
                    <a:lnTo>
                      <a:pt x="15621" y="818896"/>
                    </a:lnTo>
                    <a:lnTo>
                      <a:pt x="14859" y="757809"/>
                    </a:lnTo>
                    <a:lnTo>
                      <a:pt x="17018" y="697865"/>
                    </a:lnTo>
                    <a:lnTo>
                      <a:pt x="20701" y="637540"/>
                    </a:lnTo>
                    <a:lnTo>
                      <a:pt x="30353" y="518541"/>
                    </a:lnTo>
                    <a:lnTo>
                      <a:pt x="35179" y="458724"/>
                    </a:lnTo>
                    <a:lnTo>
                      <a:pt x="39116" y="398526"/>
                    </a:lnTo>
                    <a:lnTo>
                      <a:pt x="40894" y="336931"/>
                    </a:lnTo>
                    <a:lnTo>
                      <a:pt x="40640" y="274955"/>
                    </a:lnTo>
                    <a:lnTo>
                      <a:pt x="36703" y="211328"/>
                    </a:lnTo>
                    <a:lnTo>
                      <a:pt x="33401" y="179324"/>
                    </a:lnTo>
                    <a:lnTo>
                      <a:pt x="29464" y="146304"/>
                    </a:lnTo>
                    <a:lnTo>
                      <a:pt x="23749" y="113665"/>
                    </a:lnTo>
                    <a:lnTo>
                      <a:pt x="17272" y="79756"/>
                    </a:lnTo>
                    <a:lnTo>
                      <a:pt x="9398" y="45720"/>
                    </a:lnTo>
                    <a:lnTo>
                      <a:pt x="0" y="11430"/>
                    </a:lnTo>
                    <a:lnTo>
                      <a:pt x="3302" y="6985"/>
                    </a:lnTo>
                    <a:lnTo>
                      <a:pt x="6350" y="3810"/>
                    </a:lnTo>
                    <a:lnTo>
                      <a:pt x="10287" y="254"/>
                    </a:lnTo>
                    <a:lnTo>
                      <a:pt x="12446" y="0"/>
                    </a:lnTo>
                    <a:lnTo>
                      <a:pt x="14605" y="889"/>
                    </a:lnTo>
                    <a:lnTo>
                      <a:pt x="17653" y="3429"/>
                    </a:lnTo>
                    <a:lnTo>
                      <a:pt x="22098" y="6731"/>
                    </a:lnTo>
                    <a:lnTo>
                      <a:pt x="30607" y="39878"/>
                    </a:lnTo>
                    <a:lnTo>
                      <a:pt x="38481" y="71882"/>
                    </a:lnTo>
                    <a:lnTo>
                      <a:pt x="45212" y="103505"/>
                    </a:lnTo>
                    <a:lnTo>
                      <a:pt x="50927" y="134239"/>
                    </a:lnTo>
                    <a:lnTo>
                      <a:pt x="55245" y="164592"/>
                    </a:lnTo>
                    <a:lnTo>
                      <a:pt x="59055" y="194437"/>
                    </a:lnTo>
                    <a:lnTo>
                      <a:pt x="63373" y="252349"/>
                    </a:lnTo>
                    <a:lnTo>
                      <a:pt x="65278" y="308737"/>
                    </a:lnTo>
                    <a:lnTo>
                      <a:pt x="64389" y="364744"/>
                    </a:lnTo>
                    <a:lnTo>
                      <a:pt x="61849" y="419735"/>
                    </a:lnTo>
                    <a:lnTo>
                      <a:pt x="58293" y="475869"/>
                    </a:lnTo>
                    <a:lnTo>
                      <a:pt x="53975" y="532003"/>
                    </a:lnTo>
                    <a:lnTo>
                      <a:pt x="49530" y="590042"/>
                    </a:lnTo>
                    <a:lnTo>
                      <a:pt x="45847" y="649478"/>
                    </a:lnTo>
                    <a:lnTo>
                      <a:pt x="43307" y="711581"/>
                    </a:lnTo>
                    <a:lnTo>
                      <a:pt x="42545" y="776732"/>
                    </a:lnTo>
                    <a:lnTo>
                      <a:pt x="43053" y="810641"/>
                    </a:lnTo>
                    <a:lnTo>
                      <a:pt x="44323" y="845312"/>
                    </a:lnTo>
                    <a:lnTo>
                      <a:pt x="45847" y="880999"/>
                    </a:lnTo>
                    <a:lnTo>
                      <a:pt x="48768" y="917702"/>
                    </a:lnTo>
                    <a:lnTo>
                      <a:pt x="52197" y="955548"/>
                    </a:lnTo>
                    <a:lnTo>
                      <a:pt x="56515" y="994918"/>
                    </a:lnTo>
                    <a:lnTo>
                      <a:pt x="53975" y="1002157"/>
                    </a:lnTo>
                    <a:lnTo>
                      <a:pt x="53086" y="1007110"/>
                    </a:lnTo>
                    <a:lnTo>
                      <a:pt x="52451" y="1010666"/>
                    </a:lnTo>
                    <a:lnTo>
                      <a:pt x="52197" y="1012952"/>
                    </a:lnTo>
                    <a:lnTo>
                      <a:pt x="51181" y="1013587"/>
                    </a:lnTo>
                    <a:lnTo>
                      <a:pt x="48895" y="1012952"/>
                    </a:lnTo>
                    <a:lnTo>
                      <a:pt x="45212" y="1011047"/>
                    </a:lnTo>
                    <a:lnTo>
                      <a:pt x="39116" y="1008888"/>
                    </a:lnTo>
                    <a:close/>
                  </a:path>
                </a:pathLst>
              </a:custGeom>
              <a:solidFill>
                <a:srgbClr val="AF9B62"/>
              </a:solidFill>
              <a:ln w="0" cap="flat" cmpd="sng" algn="ctr">
                <a:solidFill>
                  <a:srgbClr val="AF9B6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a:off x="2501900" y="4568190"/>
                <a:ext cx="64771" cy="1013461"/>
              </a:xfrm>
              <a:custGeom>
                <a:avLst/>
                <a:gdLst/>
                <a:ahLst/>
                <a:cxnLst/>
                <a:rect l="0" t="0" r="0" b="0"/>
                <a:pathLst>
                  <a:path w="64771" h="1013461">
                    <a:moveTo>
                      <a:pt x="39370" y="1008380"/>
                    </a:moveTo>
                    <a:lnTo>
                      <a:pt x="45720" y="1010920"/>
                    </a:lnTo>
                    <a:lnTo>
                      <a:pt x="49530" y="1012190"/>
                    </a:lnTo>
                    <a:lnTo>
                      <a:pt x="52070" y="1013460"/>
                    </a:lnTo>
                    <a:lnTo>
                      <a:pt x="52070" y="1012190"/>
                    </a:lnTo>
                    <a:lnTo>
                      <a:pt x="52070" y="1009650"/>
                    </a:lnTo>
                    <a:lnTo>
                      <a:pt x="53340" y="1005840"/>
                    </a:lnTo>
                    <a:lnTo>
                      <a:pt x="54610" y="1002030"/>
                    </a:lnTo>
                    <a:lnTo>
                      <a:pt x="57150" y="994410"/>
                    </a:lnTo>
                    <a:lnTo>
                      <a:pt x="52070" y="955040"/>
                    </a:lnTo>
                    <a:lnTo>
                      <a:pt x="49530" y="916940"/>
                    </a:lnTo>
                    <a:lnTo>
                      <a:pt x="45720" y="880110"/>
                    </a:lnTo>
                    <a:lnTo>
                      <a:pt x="44450" y="844550"/>
                    </a:lnTo>
                    <a:lnTo>
                      <a:pt x="43180" y="810260"/>
                    </a:lnTo>
                    <a:lnTo>
                      <a:pt x="43180" y="775970"/>
                    </a:lnTo>
                    <a:lnTo>
                      <a:pt x="43180" y="711200"/>
                    </a:lnTo>
                    <a:lnTo>
                      <a:pt x="45720" y="648970"/>
                    </a:lnTo>
                    <a:lnTo>
                      <a:pt x="49530" y="589280"/>
                    </a:lnTo>
                    <a:lnTo>
                      <a:pt x="54610" y="530860"/>
                    </a:lnTo>
                    <a:lnTo>
                      <a:pt x="58420" y="474980"/>
                    </a:lnTo>
                    <a:lnTo>
                      <a:pt x="62230" y="419100"/>
                    </a:lnTo>
                    <a:lnTo>
                      <a:pt x="64770" y="364490"/>
                    </a:lnTo>
                    <a:lnTo>
                      <a:pt x="64770" y="308610"/>
                    </a:lnTo>
                    <a:lnTo>
                      <a:pt x="63500" y="251460"/>
                    </a:lnTo>
                    <a:lnTo>
                      <a:pt x="58420" y="193040"/>
                    </a:lnTo>
                    <a:lnTo>
                      <a:pt x="55880" y="163830"/>
                    </a:lnTo>
                    <a:lnTo>
                      <a:pt x="50800" y="133350"/>
                    </a:lnTo>
                    <a:lnTo>
                      <a:pt x="45720" y="102870"/>
                    </a:lnTo>
                    <a:lnTo>
                      <a:pt x="39370" y="71120"/>
                    </a:lnTo>
                    <a:lnTo>
                      <a:pt x="30480" y="39370"/>
                    </a:lnTo>
                    <a:lnTo>
                      <a:pt x="21590" y="6350"/>
                    </a:lnTo>
                    <a:lnTo>
                      <a:pt x="17780" y="2540"/>
                    </a:lnTo>
                    <a:lnTo>
                      <a:pt x="15240" y="0"/>
                    </a:lnTo>
                    <a:lnTo>
                      <a:pt x="12700" y="0"/>
                    </a:lnTo>
                    <a:lnTo>
                      <a:pt x="10160" y="0"/>
                    </a:lnTo>
                    <a:lnTo>
                      <a:pt x="6350" y="2540"/>
                    </a:lnTo>
                    <a:lnTo>
                      <a:pt x="3810" y="6350"/>
                    </a:lnTo>
                    <a:lnTo>
                      <a:pt x="0" y="11430"/>
                    </a:lnTo>
                    <a:lnTo>
                      <a:pt x="10160" y="44450"/>
                    </a:lnTo>
                    <a:lnTo>
                      <a:pt x="17780" y="78740"/>
                    </a:lnTo>
                    <a:lnTo>
                      <a:pt x="24130" y="113030"/>
                    </a:lnTo>
                    <a:lnTo>
                      <a:pt x="29210" y="146050"/>
                    </a:lnTo>
                    <a:lnTo>
                      <a:pt x="33020" y="179070"/>
                    </a:lnTo>
                    <a:lnTo>
                      <a:pt x="36830" y="210820"/>
                    </a:lnTo>
                    <a:lnTo>
                      <a:pt x="40640" y="274320"/>
                    </a:lnTo>
                    <a:lnTo>
                      <a:pt x="40640" y="336550"/>
                    </a:lnTo>
                    <a:lnTo>
                      <a:pt x="39370" y="397510"/>
                    </a:lnTo>
                    <a:lnTo>
                      <a:pt x="35560" y="458470"/>
                    </a:lnTo>
                    <a:lnTo>
                      <a:pt x="30480" y="518160"/>
                    </a:lnTo>
                    <a:lnTo>
                      <a:pt x="20320" y="637540"/>
                    </a:lnTo>
                    <a:lnTo>
                      <a:pt x="17780" y="697230"/>
                    </a:lnTo>
                    <a:lnTo>
                      <a:pt x="15240" y="756920"/>
                    </a:lnTo>
                    <a:lnTo>
                      <a:pt x="15240" y="817880"/>
                    </a:lnTo>
                    <a:lnTo>
                      <a:pt x="20320" y="880110"/>
                    </a:lnTo>
                    <a:lnTo>
                      <a:pt x="22860" y="911860"/>
                    </a:lnTo>
                    <a:lnTo>
                      <a:pt x="26670" y="943610"/>
                    </a:lnTo>
                    <a:lnTo>
                      <a:pt x="33020" y="97536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reeform 100"/>
              <p:cNvSpPr/>
              <p:nvPr/>
            </p:nvSpPr>
            <p:spPr>
              <a:xfrm>
                <a:off x="2492502" y="4821047"/>
                <a:ext cx="740792" cy="836550"/>
              </a:xfrm>
              <a:custGeom>
                <a:avLst/>
                <a:gdLst/>
                <a:ahLst/>
                <a:cxnLst/>
                <a:rect l="0" t="0" r="0" b="0"/>
                <a:pathLst>
                  <a:path w="740792" h="836550">
                    <a:moveTo>
                      <a:pt x="113030" y="564515"/>
                    </a:moveTo>
                    <a:lnTo>
                      <a:pt x="130683" y="527304"/>
                    </a:lnTo>
                    <a:lnTo>
                      <a:pt x="150241" y="489839"/>
                    </a:lnTo>
                    <a:lnTo>
                      <a:pt x="170053" y="451485"/>
                    </a:lnTo>
                    <a:lnTo>
                      <a:pt x="191770" y="414274"/>
                    </a:lnTo>
                    <a:lnTo>
                      <a:pt x="214630" y="377190"/>
                    </a:lnTo>
                    <a:lnTo>
                      <a:pt x="238633" y="341249"/>
                    </a:lnTo>
                    <a:lnTo>
                      <a:pt x="264414" y="306578"/>
                    </a:lnTo>
                    <a:lnTo>
                      <a:pt x="291084" y="272669"/>
                    </a:lnTo>
                    <a:lnTo>
                      <a:pt x="320040" y="240919"/>
                    </a:lnTo>
                    <a:lnTo>
                      <a:pt x="350012" y="211328"/>
                    </a:lnTo>
                    <a:lnTo>
                      <a:pt x="381000" y="184023"/>
                    </a:lnTo>
                    <a:lnTo>
                      <a:pt x="413766" y="159004"/>
                    </a:lnTo>
                    <a:lnTo>
                      <a:pt x="448056" y="137414"/>
                    </a:lnTo>
                    <a:lnTo>
                      <a:pt x="484124" y="118618"/>
                    </a:lnTo>
                    <a:lnTo>
                      <a:pt x="521716" y="103759"/>
                    </a:lnTo>
                    <a:lnTo>
                      <a:pt x="546862" y="93980"/>
                    </a:lnTo>
                    <a:lnTo>
                      <a:pt x="571373" y="82804"/>
                    </a:lnTo>
                    <a:lnTo>
                      <a:pt x="584708" y="76200"/>
                    </a:lnTo>
                    <a:lnTo>
                      <a:pt x="598932" y="69469"/>
                    </a:lnTo>
                    <a:lnTo>
                      <a:pt x="614426" y="61849"/>
                    </a:lnTo>
                    <a:lnTo>
                      <a:pt x="631063" y="53721"/>
                    </a:lnTo>
                    <a:lnTo>
                      <a:pt x="645033" y="48006"/>
                    </a:lnTo>
                    <a:lnTo>
                      <a:pt x="660400" y="41529"/>
                    </a:lnTo>
                    <a:lnTo>
                      <a:pt x="692277" y="27686"/>
                    </a:lnTo>
                    <a:lnTo>
                      <a:pt x="707517" y="20701"/>
                    </a:lnTo>
                    <a:lnTo>
                      <a:pt x="720852" y="13589"/>
                    </a:lnTo>
                    <a:lnTo>
                      <a:pt x="732663" y="6731"/>
                    </a:lnTo>
                    <a:lnTo>
                      <a:pt x="740791" y="0"/>
                    </a:lnTo>
                    <a:lnTo>
                      <a:pt x="718947" y="34036"/>
                    </a:lnTo>
                    <a:lnTo>
                      <a:pt x="695706" y="68580"/>
                    </a:lnTo>
                    <a:lnTo>
                      <a:pt x="671068" y="103759"/>
                    </a:lnTo>
                    <a:lnTo>
                      <a:pt x="644779" y="138938"/>
                    </a:lnTo>
                    <a:lnTo>
                      <a:pt x="589534" y="210439"/>
                    </a:lnTo>
                    <a:lnTo>
                      <a:pt x="530860" y="281051"/>
                    </a:lnTo>
                    <a:lnTo>
                      <a:pt x="470154" y="351155"/>
                    </a:lnTo>
                    <a:lnTo>
                      <a:pt x="408559" y="420243"/>
                    </a:lnTo>
                    <a:lnTo>
                      <a:pt x="346837" y="486029"/>
                    </a:lnTo>
                    <a:lnTo>
                      <a:pt x="316230" y="517779"/>
                    </a:lnTo>
                    <a:lnTo>
                      <a:pt x="286512" y="548767"/>
                    </a:lnTo>
                    <a:lnTo>
                      <a:pt x="257683" y="578485"/>
                    </a:lnTo>
                    <a:lnTo>
                      <a:pt x="229362" y="607568"/>
                    </a:lnTo>
                    <a:lnTo>
                      <a:pt x="201930" y="635127"/>
                    </a:lnTo>
                    <a:lnTo>
                      <a:pt x="175514" y="661035"/>
                    </a:lnTo>
                    <a:lnTo>
                      <a:pt x="150622" y="686308"/>
                    </a:lnTo>
                    <a:lnTo>
                      <a:pt x="127000" y="709549"/>
                    </a:lnTo>
                    <a:lnTo>
                      <a:pt x="104648" y="731012"/>
                    </a:lnTo>
                    <a:lnTo>
                      <a:pt x="84582" y="751332"/>
                    </a:lnTo>
                    <a:lnTo>
                      <a:pt x="65786" y="769112"/>
                    </a:lnTo>
                    <a:lnTo>
                      <a:pt x="49403" y="785368"/>
                    </a:lnTo>
                    <a:lnTo>
                      <a:pt x="34798" y="799338"/>
                    </a:lnTo>
                    <a:lnTo>
                      <a:pt x="22987" y="811530"/>
                    </a:lnTo>
                    <a:lnTo>
                      <a:pt x="13081" y="821436"/>
                    </a:lnTo>
                    <a:lnTo>
                      <a:pt x="5842" y="828675"/>
                    </a:lnTo>
                    <a:lnTo>
                      <a:pt x="1270" y="834009"/>
                    </a:lnTo>
                    <a:lnTo>
                      <a:pt x="0" y="836549"/>
                    </a:lnTo>
                    <a:lnTo>
                      <a:pt x="10033" y="800481"/>
                    </a:lnTo>
                    <a:lnTo>
                      <a:pt x="22098" y="764540"/>
                    </a:lnTo>
                    <a:lnTo>
                      <a:pt x="35687" y="729361"/>
                    </a:lnTo>
                    <a:lnTo>
                      <a:pt x="50038" y="696214"/>
                    </a:lnTo>
                    <a:lnTo>
                      <a:pt x="64262" y="665734"/>
                    </a:lnTo>
                    <a:lnTo>
                      <a:pt x="71501" y="652272"/>
                    </a:lnTo>
                    <a:lnTo>
                      <a:pt x="77597" y="639445"/>
                    </a:lnTo>
                    <a:lnTo>
                      <a:pt x="83312" y="627888"/>
                    </a:lnTo>
                    <a:lnTo>
                      <a:pt x="88773" y="617347"/>
                    </a:lnTo>
                    <a:lnTo>
                      <a:pt x="92837" y="608457"/>
                    </a:lnTo>
                    <a:lnTo>
                      <a:pt x="96647" y="601218"/>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Freeform 101"/>
              <p:cNvSpPr/>
              <p:nvPr/>
            </p:nvSpPr>
            <p:spPr>
              <a:xfrm>
                <a:off x="2493010" y="4820920"/>
                <a:ext cx="740411" cy="836931"/>
              </a:xfrm>
              <a:custGeom>
                <a:avLst/>
                <a:gdLst/>
                <a:ahLst/>
                <a:cxnLst/>
                <a:rect l="0" t="0" r="0" b="0"/>
                <a:pathLst>
                  <a:path w="740411" h="836931">
                    <a:moveTo>
                      <a:pt x="96520" y="601980"/>
                    </a:moveTo>
                    <a:lnTo>
                      <a:pt x="92710" y="608330"/>
                    </a:lnTo>
                    <a:lnTo>
                      <a:pt x="87630" y="617220"/>
                    </a:lnTo>
                    <a:lnTo>
                      <a:pt x="82550" y="628650"/>
                    </a:lnTo>
                    <a:lnTo>
                      <a:pt x="77470" y="640080"/>
                    </a:lnTo>
                    <a:lnTo>
                      <a:pt x="71120" y="652780"/>
                    </a:lnTo>
                    <a:lnTo>
                      <a:pt x="63500" y="665480"/>
                    </a:lnTo>
                    <a:lnTo>
                      <a:pt x="49530" y="695960"/>
                    </a:lnTo>
                    <a:lnTo>
                      <a:pt x="35560" y="730250"/>
                    </a:lnTo>
                    <a:lnTo>
                      <a:pt x="21590" y="764540"/>
                    </a:lnTo>
                    <a:lnTo>
                      <a:pt x="8890" y="800100"/>
                    </a:lnTo>
                    <a:lnTo>
                      <a:pt x="0" y="836930"/>
                    </a:lnTo>
                    <a:lnTo>
                      <a:pt x="1270" y="834390"/>
                    </a:lnTo>
                    <a:lnTo>
                      <a:pt x="5080" y="829310"/>
                    </a:lnTo>
                    <a:lnTo>
                      <a:pt x="12700" y="821690"/>
                    </a:lnTo>
                    <a:lnTo>
                      <a:pt x="21590" y="811530"/>
                    </a:lnTo>
                    <a:lnTo>
                      <a:pt x="34290" y="800100"/>
                    </a:lnTo>
                    <a:lnTo>
                      <a:pt x="48260" y="786130"/>
                    </a:lnTo>
                    <a:lnTo>
                      <a:pt x="64770" y="769620"/>
                    </a:lnTo>
                    <a:lnTo>
                      <a:pt x="83820" y="750570"/>
                    </a:lnTo>
                    <a:lnTo>
                      <a:pt x="104140" y="731520"/>
                    </a:lnTo>
                    <a:lnTo>
                      <a:pt x="125730" y="709930"/>
                    </a:lnTo>
                    <a:lnTo>
                      <a:pt x="149860" y="687070"/>
                    </a:lnTo>
                    <a:lnTo>
                      <a:pt x="175260" y="661670"/>
                    </a:lnTo>
                    <a:lnTo>
                      <a:pt x="201930" y="635000"/>
                    </a:lnTo>
                    <a:lnTo>
                      <a:pt x="228600" y="608330"/>
                    </a:lnTo>
                    <a:lnTo>
                      <a:pt x="256540" y="579120"/>
                    </a:lnTo>
                    <a:lnTo>
                      <a:pt x="285750" y="548640"/>
                    </a:lnTo>
                    <a:lnTo>
                      <a:pt x="316230" y="518160"/>
                    </a:lnTo>
                    <a:lnTo>
                      <a:pt x="346710" y="486410"/>
                    </a:lnTo>
                    <a:lnTo>
                      <a:pt x="407670" y="420370"/>
                    </a:lnTo>
                    <a:lnTo>
                      <a:pt x="469900" y="351790"/>
                    </a:lnTo>
                    <a:lnTo>
                      <a:pt x="530860" y="280670"/>
                    </a:lnTo>
                    <a:lnTo>
                      <a:pt x="589280" y="210820"/>
                    </a:lnTo>
                    <a:lnTo>
                      <a:pt x="643890" y="138430"/>
                    </a:lnTo>
                    <a:lnTo>
                      <a:pt x="670560" y="104140"/>
                    </a:lnTo>
                    <a:lnTo>
                      <a:pt x="695960" y="68580"/>
                    </a:lnTo>
                    <a:lnTo>
                      <a:pt x="718820" y="34290"/>
                    </a:lnTo>
                    <a:lnTo>
                      <a:pt x="740410" y="0"/>
                    </a:lnTo>
                    <a:lnTo>
                      <a:pt x="732790" y="7620"/>
                    </a:lnTo>
                    <a:lnTo>
                      <a:pt x="720090" y="13970"/>
                    </a:lnTo>
                    <a:lnTo>
                      <a:pt x="707390" y="20320"/>
                    </a:lnTo>
                    <a:lnTo>
                      <a:pt x="692150" y="27940"/>
                    </a:lnTo>
                    <a:lnTo>
                      <a:pt x="659130" y="41910"/>
                    </a:lnTo>
                    <a:lnTo>
                      <a:pt x="643890" y="48260"/>
                    </a:lnTo>
                    <a:lnTo>
                      <a:pt x="631190" y="53340"/>
                    </a:lnTo>
                    <a:lnTo>
                      <a:pt x="613410" y="62230"/>
                    </a:lnTo>
                    <a:lnTo>
                      <a:pt x="598170" y="69850"/>
                    </a:lnTo>
                    <a:lnTo>
                      <a:pt x="584200" y="76200"/>
                    </a:lnTo>
                    <a:lnTo>
                      <a:pt x="571500" y="82550"/>
                    </a:lnTo>
                    <a:lnTo>
                      <a:pt x="546100" y="93980"/>
                    </a:lnTo>
                    <a:lnTo>
                      <a:pt x="520700" y="104140"/>
                    </a:lnTo>
                    <a:lnTo>
                      <a:pt x="483870" y="118110"/>
                    </a:lnTo>
                    <a:lnTo>
                      <a:pt x="447040" y="137160"/>
                    </a:lnTo>
                    <a:lnTo>
                      <a:pt x="412750" y="158750"/>
                    </a:lnTo>
                    <a:lnTo>
                      <a:pt x="381000" y="184150"/>
                    </a:lnTo>
                    <a:lnTo>
                      <a:pt x="349250" y="212090"/>
                    </a:lnTo>
                    <a:lnTo>
                      <a:pt x="320040" y="241300"/>
                    </a:lnTo>
                    <a:lnTo>
                      <a:pt x="290830" y="273050"/>
                    </a:lnTo>
                    <a:lnTo>
                      <a:pt x="264160" y="306070"/>
                    </a:lnTo>
                    <a:lnTo>
                      <a:pt x="237490" y="341630"/>
                    </a:lnTo>
                    <a:lnTo>
                      <a:pt x="214630" y="377190"/>
                    </a:lnTo>
                    <a:lnTo>
                      <a:pt x="190500" y="414020"/>
                    </a:lnTo>
                    <a:lnTo>
                      <a:pt x="170180" y="452120"/>
                    </a:lnTo>
                    <a:lnTo>
                      <a:pt x="149860" y="490220"/>
                    </a:lnTo>
                    <a:lnTo>
                      <a:pt x="130810" y="527050"/>
                    </a:lnTo>
                    <a:lnTo>
                      <a:pt x="113030" y="56388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Freeform 102"/>
              <p:cNvSpPr/>
              <p:nvPr/>
            </p:nvSpPr>
            <p:spPr>
              <a:xfrm>
                <a:off x="1953514" y="5231511"/>
                <a:ext cx="612649" cy="385192"/>
              </a:xfrm>
              <a:custGeom>
                <a:avLst/>
                <a:gdLst/>
                <a:ahLst/>
                <a:cxnLst/>
                <a:rect l="0" t="0" r="0" b="0"/>
                <a:pathLst>
                  <a:path w="612649" h="385192">
                    <a:moveTo>
                      <a:pt x="604774" y="358394"/>
                    </a:moveTo>
                    <a:lnTo>
                      <a:pt x="605663" y="360934"/>
                    </a:lnTo>
                    <a:lnTo>
                      <a:pt x="607441" y="364871"/>
                    </a:lnTo>
                    <a:lnTo>
                      <a:pt x="611632" y="373888"/>
                    </a:lnTo>
                    <a:lnTo>
                      <a:pt x="612648" y="378206"/>
                    </a:lnTo>
                    <a:lnTo>
                      <a:pt x="612394" y="381635"/>
                    </a:lnTo>
                    <a:lnTo>
                      <a:pt x="609981" y="384302"/>
                    </a:lnTo>
                    <a:lnTo>
                      <a:pt x="604774" y="385191"/>
                    </a:lnTo>
                    <a:lnTo>
                      <a:pt x="609346" y="385191"/>
                    </a:lnTo>
                    <a:lnTo>
                      <a:pt x="566801" y="383667"/>
                    </a:lnTo>
                    <a:lnTo>
                      <a:pt x="526034" y="379603"/>
                    </a:lnTo>
                    <a:lnTo>
                      <a:pt x="487807" y="372110"/>
                    </a:lnTo>
                    <a:lnTo>
                      <a:pt x="451358" y="362458"/>
                    </a:lnTo>
                    <a:lnTo>
                      <a:pt x="416560" y="350520"/>
                    </a:lnTo>
                    <a:lnTo>
                      <a:pt x="383413" y="336550"/>
                    </a:lnTo>
                    <a:lnTo>
                      <a:pt x="351917" y="320548"/>
                    </a:lnTo>
                    <a:lnTo>
                      <a:pt x="321437" y="303149"/>
                    </a:lnTo>
                    <a:lnTo>
                      <a:pt x="292862" y="284226"/>
                    </a:lnTo>
                    <a:lnTo>
                      <a:pt x="265303" y="263652"/>
                    </a:lnTo>
                    <a:lnTo>
                      <a:pt x="238887" y="242697"/>
                    </a:lnTo>
                    <a:lnTo>
                      <a:pt x="212852" y="220345"/>
                    </a:lnTo>
                    <a:lnTo>
                      <a:pt x="164719" y="174371"/>
                    </a:lnTo>
                    <a:lnTo>
                      <a:pt x="118237" y="127254"/>
                    </a:lnTo>
                    <a:lnTo>
                      <a:pt x="114935" y="124460"/>
                    </a:lnTo>
                    <a:lnTo>
                      <a:pt x="109093" y="121285"/>
                    </a:lnTo>
                    <a:lnTo>
                      <a:pt x="102235" y="117475"/>
                    </a:lnTo>
                    <a:lnTo>
                      <a:pt x="93980" y="113665"/>
                    </a:lnTo>
                    <a:lnTo>
                      <a:pt x="74549" y="105410"/>
                    </a:lnTo>
                    <a:lnTo>
                      <a:pt x="53594" y="96520"/>
                    </a:lnTo>
                    <a:lnTo>
                      <a:pt x="32893" y="88519"/>
                    </a:lnTo>
                    <a:lnTo>
                      <a:pt x="23876" y="84836"/>
                    </a:lnTo>
                    <a:lnTo>
                      <a:pt x="15748" y="81280"/>
                    </a:lnTo>
                    <a:lnTo>
                      <a:pt x="9144" y="78232"/>
                    </a:lnTo>
                    <a:lnTo>
                      <a:pt x="4191" y="76200"/>
                    </a:lnTo>
                    <a:lnTo>
                      <a:pt x="1143" y="74422"/>
                    </a:lnTo>
                    <a:lnTo>
                      <a:pt x="0" y="73152"/>
                    </a:lnTo>
                    <a:lnTo>
                      <a:pt x="5207" y="64897"/>
                    </a:lnTo>
                    <a:lnTo>
                      <a:pt x="13462" y="57912"/>
                    </a:lnTo>
                    <a:lnTo>
                      <a:pt x="23876" y="51816"/>
                    </a:lnTo>
                    <a:lnTo>
                      <a:pt x="36195" y="45847"/>
                    </a:lnTo>
                    <a:lnTo>
                      <a:pt x="50292" y="41275"/>
                    </a:lnTo>
                    <a:lnTo>
                      <a:pt x="65532" y="37465"/>
                    </a:lnTo>
                    <a:lnTo>
                      <a:pt x="81534" y="33909"/>
                    </a:lnTo>
                    <a:lnTo>
                      <a:pt x="98171" y="31115"/>
                    </a:lnTo>
                    <a:lnTo>
                      <a:pt x="132207" y="28194"/>
                    </a:lnTo>
                    <a:lnTo>
                      <a:pt x="164719" y="27559"/>
                    </a:lnTo>
                    <a:lnTo>
                      <a:pt x="179578" y="28067"/>
                    </a:lnTo>
                    <a:lnTo>
                      <a:pt x="193167" y="29083"/>
                    </a:lnTo>
                    <a:lnTo>
                      <a:pt x="204724" y="30734"/>
                    </a:lnTo>
                    <a:lnTo>
                      <a:pt x="215011" y="32512"/>
                    </a:lnTo>
                    <a:lnTo>
                      <a:pt x="228219" y="35687"/>
                    </a:lnTo>
                    <a:lnTo>
                      <a:pt x="240157" y="37211"/>
                    </a:lnTo>
                    <a:lnTo>
                      <a:pt x="250698" y="37465"/>
                    </a:lnTo>
                    <a:lnTo>
                      <a:pt x="260096" y="36322"/>
                    </a:lnTo>
                    <a:lnTo>
                      <a:pt x="268986" y="34798"/>
                    </a:lnTo>
                    <a:lnTo>
                      <a:pt x="276733" y="32258"/>
                    </a:lnTo>
                    <a:lnTo>
                      <a:pt x="290830" y="25781"/>
                    </a:lnTo>
                    <a:lnTo>
                      <a:pt x="303784" y="18034"/>
                    </a:lnTo>
                    <a:lnTo>
                      <a:pt x="317373" y="10414"/>
                    </a:lnTo>
                    <a:lnTo>
                      <a:pt x="332232" y="4572"/>
                    </a:lnTo>
                    <a:lnTo>
                      <a:pt x="340995" y="2286"/>
                    </a:lnTo>
                    <a:lnTo>
                      <a:pt x="350520" y="1143"/>
                    </a:lnTo>
                    <a:lnTo>
                      <a:pt x="369316" y="0"/>
                    </a:lnTo>
                    <a:lnTo>
                      <a:pt x="386715" y="508"/>
                    </a:lnTo>
                    <a:lnTo>
                      <a:pt x="402844" y="2032"/>
                    </a:lnTo>
                    <a:lnTo>
                      <a:pt x="418338" y="4953"/>
                    </a:lnTo>
                    <a:lnTo>
                      <a:pt x="432816" y="8763"/>
                    </a:lnTo>
                    <a:lnTo>
                      <a:pt x="446278" y="13589"/>
                    </a:lnTo>
                    <a:lnTo>
                      <a:pt x="458978" y="19685"/>
                    </a:lnTo>
                    <a:lnTo>
                      <a:pt x="470535" y="26416"/>
                    </a:lnTo>
                    <a:lnTo>
                      <a:pt x="481457" y="34544"/>
                    </a:lnTo>
                    <a:lnTo>
                      <a:pt x="491998" y="43307"/>
                    </a:lnTo>
                    <a:lnTo>
                      <a:pt x="501396" y="52578"/>
                    </a:lnTo>
                    <a:lnTo>
                      <a:pt x="510159" y="63119"/>
                    </a:lnTo>
                    <a:lnTo>
                      <a:pt x="526034" y="85979"/>
                    </a:lnTo>
                    <a:lnTo>
                      <a:pt x="539877" y="110998"/>
                    </a:lnTo>
                    <a:lnTo>
                      <a:pt x="551307" y="138684"/>
                    </a:lnTo>
                    <a:lnTo>
                      <a:pt x="561467" y="167767"/>
                    </a:lnTo>
                    <a:lnTo>
                      <a:pt x="570230" y="198501"/>
                    </a:lnTo>
                    <a:lnTo>
                      <a:pt x="577850" y="230124"/>
                    </a:lnTo>
                    <a:lnTo>
                      <a:pt x="591439" y="294386"/>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Freeform 103"/>
              <p:cNvSpPr/>
              <p:nvPr/>
            </p:nvSpPr>
            <p:spPr>
              <a:xfrm>
                <a:off x="1953260" y="5231130"/>
                <a:ext cx="613411" cy="386081"/>
              </a:xfrm>
              <a:custGeom>
                <a:avLst/>
                <a:gdLst/>
                <a:ahLst/>
                <a:cxnLst/>
                <a:rect l="0" t="0" r="0" b="0"/>
                <a:pathLst>
                  <a:path w="613411" h="386081">
                    <a:moveTo>
                      <a:pt x="605790" y="359410"/>
                    </a:moveTo>
                    <a:lnTo>
                      <a:pt x="605790" y="360680"/>
                    </a:lnTo>
                    <a:lnTo>
                      <a:pt x="607060" y="365760"/>
                    </a:lnTo>
                    <a:lnTo>
                      <a:pt x="612140" y="374650"/>
                    </a:lnTo>
                    <a:lnTo>
                      <a:pt x="613410" y="378460"/>
                    </a:lnTo>
                    <a:lnTo>
                      <a:pt x="613410" y="382270"/>
                    </a:lnTo>
                    <a:lnTo>
                      <a:pt x="610870" y="384810"/>
                    </a:lnTo>
                    <a:lnTo>
                      <a:pt x="605790" y="386080"/>
                    </a:lnTo>
                    <a:lnTo>
                      <a:pt x="609600" y="386080"/>
                    </a:lnTo>
                    <a:lnTo>
                      <a:pt x="567690" y="383540"/>
                    </a:lnTo>
                    <a:lnTo>
                      <a:pt x="525780" y="379730"/>
                    </a:lnTo>
                    <a:lnTo>
                      <a:pt x="487680" y="372110"/>
                    </a:lnTo>
                    <a:lnTo>
                      <a:pt x="452120" y="363220"/>
                    </a:lnTo>
                    <a:lnTo>
                      <a:pt x="416560" y="350520"/>
                    </a:lnTo>
                    <a:lnTo>
                      <a:pt x="383540" y="336550"/>
                    </a:lnTo>
                    <a:lnTo>
                      <a:pt x="351790" y="321310"/>
                    </a:lnTo>
                    <a:lnTo>
                      <a:pt x="322580" y="303530"/>
                    </a:lnTo>
                    <a:lnTo>
                      <a:pt x="293370" y="284480"/>
                    </a:lnTo>
                    <a:lnTo>
                      <a:pt x="265430" y="264160"/>
                    </a:lnTo>
                    <a:lnTo>
                      <a:pt x="238760" y="242570"/>
                    </a:lnTo>
                    <a:lnTo>
                      <a:pt x="213360" y="220980"/>
                    </a:lnTo>
                    <a:lnTo>
                      <a:pt x="165100" y="175260"/>
                    </a:lnTo>
                    <a:lnTo>
                      <a:pt x="118110" y="128270"/>
                    </a:lnTo>
                    <a:lnTo>
                      <a:pt x="115570" y="124460"/>
                    </a:lnTo>
                    <a:lnTo>
                      <a:pt x="109220" y="121920"/>
                    </a:lnTo>
                    <a:lnTo>
                      <a:pt x="102870" y="118110"/>
                    </a:lnTo>
                    <a:lnTo>
                      <a:pt x="93980" y="114300"/>
                    </a:lnTo>
                    <a:lnTo>
                      <a:pt x="74930" y="105410"/>
                    </a:lnTo>
                    <a:lnTo>
                      <a:pt x="53340" y="96520"/>
                    </a:lnTo>
                    <a:lnTo>
                      <a:pt x="33020" y="88900"/>
                    </a:lnTo>
                    <a:lnTo>
                      <a:pt x="24130" y="85090"/>
                    </a:lnTo>
                    <a:lnTo>
                      <a:pt x="16510" y="81280"/>
                    </a:lnTo>
                    <a:lnTo>
                      <a:pt x="10160" y="78740"/>
                    </a:lnTo>
                    <a:lnTo>
                      <a:pt x="5080" y="76200"/>
                    </a:lnTo>
                    <a:lnTo>
                      <a:pt x="1270" y="74930"/>
                    </a:lnTo>
                    <a:lnTo>
                      <a:pt x="0" y="73660"/>
                    </a:lnTo>
                    <a:lnTo>
                      <a:pt x="5080" y="64770"/>
                    </a:lnTo>
                    <a:lnTo>
                      <a:pt x="13970" y="58420"/>
                    </a:lnTo>
                    <a:lnTo>
                      <a:pt x="24130" y="52070"/>
                    </a:lnTo>
                    <a:lnTo>
                      <a:pt x="36830" y="45720"/>
                    </a:lnTo>
                    <a:lnTo>
                      <a:pt x="50800" y="41910"/>
                    </a:lnTo>
                    <a:lnTo>
                      <a:pt x="66040" y="38100"/>
                    </a:lnTo>
                    <a:lnTo>
                      <a:pt x="82550" y="34290"/>
                    </a:lnTo>
                    <a:lnTo>
                      <a:pt x="97790" y="31750"/>
                    </a:lnTo>
                    <a:lnTo>
                      <a:pt x="132080" y="29210"/>
                    </a:lnTo>
                    <a:lnTo>
                      <a:pt x="165100" y="27940"/>
                    </a:lnTo>
                    <a:lnTo>
                      <a:pt x="179070" y="27940"/>
                    </a:lnTo>
                    <a:lnTo>
                      <a:pt x="193040" y="29210"/>
                    </a:lnTo>
                    <a:lnTo>
                      <a:pt x="205740" y="31750"/>
                    </a:lnTo>
                    <a:lnTo>
                      <a:pt x="215900" y="33020"/>
                    </a:lnTo>
                    <a:lnTo>
                      <a:pt x="228600" y="35560"/>
                    </a:lnTo>
                    <a:lnTo>
                      <a:pt x="240030" y="38100"/>
                    </a:lnTo>
                    <a:lnTo>
                      <a:pt x="251460" y="38100"/>
                    </a:lnTo>
                    <a:lnTo>
                      <a:pt x="260350" y="36830"/>
                    </a:lnTo>
                    <a:lnTo>
                      <a:pt x="269240" y="35560"/>
                    </a:lnTo>
                    <a:lnTo>
                      <a:pt x="276860" y="33020"/>
                    </a:lnTo>
                    <a:lnTo>
                      <a:pt x="290830" y="25400"/>
                    </a:lnTo>
                    <a:lnTo>
                      <a:pt x="303530" y="19050"/>
                    </a:lnTo>
                    <a:lnTo>
                      <a:pt x="317500" y="11430"/>
                    </a:lnTo>
                    <a:lnTo>
                      <a:pt x="332740" y="5080"/>
                    </a:lnTo>
                    <a:lnTo>
                      <a:pt x="341630" y="2540"/>
                    </a:lnTo>
                    <a:lnTo>
                      <a:pt x="350520" y="1270"/>
                    </a:lnTo>
                    <a:lnTo>
                      <a:pt x="369570" y="0"/>
                    </a:lnTo>
                    <a:lnTo>
                      <a:pt x="387350" y="1270"/>
                    </a:lnTo>
                    <a:lnTo>
                      <a:pt x="402590" y="2540"/>
                    </a:lnTo>
                    <a:lnTo>
                      <a:pt x="419100" y="5080"/>
                    </a:lnTo>
                    <a:lnTo>
                      <a:pt x="433070" y="8890"/>
                    </a:lnTo>
                    <a:lnTo>
                      <a:pt x="445770" y="13970"/>
                    </a:lnTo>
                    <a:lnTo>
                      <a:pt x="458470" y="20320"/>
                    </a:lnTo>
                    <a:lnTo>
                      <a:pt x="471170" y="26670"/>
                    </a:lnTo>
                    <a:lnTo>
                      <a:pt x="481330" y="34290"/>
                    </a:lnTo>
                    <a:lnTo>
                      <a:pt x="491490" y="43180"/>
                    </a:lnTo>
                    <a:lnTo>
                      <a:pt x="501650" y="53340"/>
                    </a:lnTo>
                    <a:lnTo>
                      <a:pt x="510540" y="63500"/>
                    </a:lnTo>
                    <a:lnTo>
                      <a:pt x="525780" y="86360"/>
                    </a:lnTo>
                    <a:lnTo>
                      <a:pt x="539750" y="111760"/>
                    </a:lnTo>
                    <a:lnTo>
                      <a:pt x="551180" y="139700"/>
                    </a:lnTo>
                    <a:lnTo>
                      <a:pt x="561340" y="167640"/>
                    </a:lnTo>
                    <a:lnTo>
                      <a:pt x="570230" y="199390"/>
                    </a:lnTo>
                    <a:lnTo>
                      <a:pt x="577850" y="231140"/>
                    </a:lnTo>
                    <a:lnTo>
                      <a:pt x="591820" y="29464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Freeform 104"/>
              <p:cNvSpPr/>
              <p:nvPr/>
            </p:nvSpPr>
            <p:spPr>
              <a:xfrm>
                <a:off x="2417953" y="5558155"/>
                <a:ext cx="530480" cy="376429"/>
              </a:xfrm>
              <a:custGeom>
                <a:avLst/>
                <a:gdLst/>
                <a:ahLst/>
                <a:cxnLst/>
                <a:rect l="0" t="0" r="0" b="0"/>
                <a:pathLst>
                  <a:path w="530480" h="376429">
                    <a:moveTo>
                      <a:pt x="100330" y="21844"/>
                    </a:moveTo>
                    <a:lnTo>
                      <a:pt x="117602" y="14224"/>
                    </a:lnTo>
                    <a:lnTo>
                      <a:pt x="134874" y="8128"/>
                    </a:lnTo>
                    <a:lnTo>
                      <a:pt x="152527" y="3556"/>
                    </a:lnTo>
                    <a:lnTo>
                      <a:pt x="170942" y="1270"/>
                    </a:lnTo>
                    <a:lnTo>
                      <a:pt x="188595" y="0"/>
                    </a:lnTo>
                    <a:lnTo>
                      <a:pt x="207264" y="381"/>
                    </a:lnTo>
                    <a:lnTo>
                      <a:pt x="225425" y="2286"/>
                    </a:lnTo>
                    <a:lnTo>
                      <a:pt x="243967" y="6096"/>
                    </a:lnTo>
                    <a:lnTo>
                      <a:pt x="262382" y="11049"/>
                    </a:lnTo>
                    <a:lnTo>
                      <a:pt x="280416" y="17526"/>
                    </a:lnTo>
                    <a:lnTo>
                      <a:pt x="298577" y="25019"/>
                    </a:lnTo>
                    <a:lnTo>
                      <a:pt x="316484" y="34036"/>
                    </a:lnTo>
                    <a:lnTo>
                      <a:pt x="334010" y="43942"/>
                    </a:lnTo>
                    <a:lnTo>
                      <a:pt x="351028" y="55499"/>
                    </a:lnTo>
                    <a:lnTo>
                      <a:pt x="368173" y="67818"/>
                    </a:lnTo>
                    <a:lnTo>
                      <a:pt x="384048" y="81153"/>
                    </a:lnTo>
                    <a:lnTo>
                      <a:pt x="399796" y="95631"/>
                    </a:lnTo>
                    <a:lnTo>
                      <a:pt x="415290" y="110871"/>
                    </a:lnTo>
                    <a:lnTo>
                      <a:pt x="429768" y="127127"/>
                    </a:lnTo>
                    <a:lnTo>
                      <a:pt x="443230" y="144780"/>
                    </a:lnTo>
                    <a:lnTo>
                      <a:pt x="456438" y="162560"/>
                    </a:lnTo>
                    <a:lnTo>
                      <a:pt x="468630" y="180848"/>
                    </a:lnTo>
                    <a:lnTo>
                      <a:pt x="479806" y="200533"/>
                    </a:lnTo>
                    <a:lnTo>
                      <a:pt x="490093" y="220726"/>
                    </a:lnTo>
                    <a:lnTo>
                      <a:pt x="499618" y="241554"/>
                    </a:lnTo>
                    <a:lnTo>
                      <a:pt x="508000" y="262763"/>
                    </a:lnTo>
                    <a:lnTo>
                      <a:pt x="514731" y="284353"/>
                    </a:lnTo>
                    <a:lnTo>
                      <a:pt x="520700" y="306451"/>
                    </a:lnTo>
                    <a:lnTo>
                      <a:pt x="525526" y="329311"/>
                    </a:lnTo>
                    <a:lnTo>
                      <a:pt x="528574" y="352044"/>
                    </a:lnTo>
                    <a:lnTo>
                      <a:pt x="530479" y="375285"/>
                    </a:lnTo>
                    <a:lnTo>
                      <a:pt x="494411" y="376428"/>
                    </a:lnTo>
                    <a:lnTo>
                      <a:pt x="458343" y="374777"/>
                    </a:lnTo>
                    <a:lnTo>
                      <a:pt x="422275" y="370332"/>
                    </a:lnTo>
                    <a:lnTo>
                      <a:pt x="386969" y="363982"/>
                    </a:lnTo>
                    <a:lnTo>
                      <a:pt x="352552" y="355854"/>
                    </a:lnTo>
                    <a:lnTo>
                      <a:pt x="319151" y="346329"/>
                    </a:lnTo>
                    <a:lnTo>
                      <a:pt x="286512" y="335788"/>
                    </a:lnTo>
                    <a:lnTo>
                      <a:pt x="255778" y="324358"/>
                    </a:lnTo>
                    <a:lnTo>
                      <a:pt x="226441" y="312166"/>
                    </a:lnTo>
                    <a:lnTo>
                      <a:pt x="199136" y="300609"/>
                    </a:lnTo>
                    <a:lnTo>
                      <a:pt x="173990" y="288671"/>
                    </a:lnTo>
                    <a:lnTo>
                      <a:pt x="150876" y="277368"/>
                    </a:lnTo>
                    <a:lnTo>
                      <a:pt x="130683" y="266827"/>
                    </a:lnTo>
                    <a:lnTo>
                      <a:pt x="113411" y="257810"/>
                    </a:lnTo>
                    <a:lnTo>
                      <a:pt x="99060" y="249809"/>
                    </a:lnTo>
                    <a:lnTo>
                      <a:pt x="87884" y="243967"/>
                    </a:lnTo>
                    <a:lnTo>
                      <a:pt x="75438" y="235458"/>
                    </a:lnTo>
                    <a:lnTo>
                      <a:pt x="62484" y="222504"/>
                    </a:lnTo>
                    <a:lnTo>
                      <a:pt x="49657" y="207010"/>
                    </a:lnTo>
                    <a:lnTo>
                      <a:pt x="37592" y="188722"/>
                    </a:lnTo>
                    <a:lnTo>
                      <a:pt x="26670" y="168656"/>
                    </a:lnTo>
                    <a:lnTo>
                      <a:pt x="16891" y="147447"/>
                    </a:lnTo>
                    <a:lnTo>
                      <a:pt x="9017" y="125857"/>
                    </a:lnTo>
                    <a:lnTo>
                      <a:pt x="3302" y="104394"/>
                    </a:lnTo>
                    <a:lnTo>
                      <a:pt x="0" y="84328"/>
                    </a:lnTo>
                    <a:lnTo>
                      <a:pt x="0" y="65659"/>
                    </a:lnTo>
                    <a:lnTo>
                      <a:pt x="1143" y="57531"/>
                    </a:lnTo>
                    <a:lnTo>
                      <a:pt x="3302" y="50038"/>
                    </a:lnTo>
                    <a:lnTo>
                      <a:pt x="6096" y="42799"/>
                    </a:lnTo>
                    <a:lnTo>
                      <a:pt x="10287" y="36957"/>
                    </a:lnTo>
                    <a:lnTo>
                      <a:pt x="15367" y="32004"/>
                    </a:lnTo>
                    <a:lnTo>
                      <a:pt x="21463" y="27940"/>
                    </a:lnTo>
                    <a:lnTo>
                      <a:pt x="28448" y="25019"/>
                    </a:lnTo>
                    <a:lnTo>
                      <a:pt x="37211" y="23368"/>
                    </a:lnTo>
                    <a:lnTo>
                      <a:pt x="46736" y="23241"/>
                    </a:lnTo>
                    <a:lnTo>
                      <a:pt x="57531" y="24511"/>
                    </a:lnTo>
                    <a:lnTo>
                      <a:pt x="70104" y="27305"/>
                    </a:lnTo>
                    <a:lnTo>
                      <a:pt x="83566" y="31496"/>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Freeform 105"/>
              <p:cNvSpPr/>
              <p:nvPr/>
            </p:nvSpPr>
            <p:spPr>
              <a:xfrm>
                <a:off x="2418080" y="5558790"/>
                <a:ext cx="530861" cy="375921"/>
              </a:xfrm>
              <a:custGeom>
                <a:avLst/>
                <a:gdLst/>
                <a:ahLst/>
                <a:cxnLst/>
                <a:rect l="0" t="0" r="0" b="0"/>
                <a:pathLst>
                  <a:path w="530861" h="375921">
                    <a:moveTo>
                      <a:pt x="83820" y="30480"/>
                    </a:moveTo>
                    <a:lnTo>
                      <a:pt x="69850" y="26670"/>
                    </a:lnTo>
                    <a:lnTo>
                      <a:pt x="57150" y="24130"/>
                    </a:lnTo>
                    <a:lnTo>
                      <a:pt x="46990" y="22860"/>
                    </a:lnTo>
                    <a:lnTo>
                      <a:pt x="36830" y="22860"/>
                    </a:lnTo>
                    <a:lnTo>
                      <a:pt x="27940" y="24130"/>
                    </a:lnTo>
                    <a:lnTo>
                      <a:pt x="21590" y="26670"/>
                    </a:lnTo>
                    <a:lnTo>
                      <a:pt x="15240" y="31750"/>
                    </a:lnTo>
                    <a:lnTo>
                      <a:pt x="10160" y="36830"/>
                    </a:lnTo>
                    <a:lnTo>
                      <a:pt x="6350" y="41910"/>
                    </a:lnTo>
                    <a:lnTo>
                      <a:pt x="3810" y="49530"/>
                    </a:lnTo>
                    <a:lnTo>
                      <a:pt x="1270" y="57150"/>
                    </a:lnTo>
                    <a:lnTo>
                      <a:pt x="0" y="64770"/>
                    </a:lnTo>
                    <a:lnTo>
                      <a:pt x="0" y="83820"/>
                    </a:lnTo>
                    <a:lnTo>
                      <a:pt x="3810" y="104140"/>
                    </a:lnTo>
                    <a:lnTo>
                      <a:pt x="8890" y="125730"/>
                    </a:lnTo>
                    <a:lnTo>
                      <a:pt x="16510" y="147320"/>
                    </a:lnTo>
                    <a:lnTo>
                      <a:pt x="26670" y="167640"/>
                    </a:lnTo>
                    <a:lnTo>
                      <a:pt x="38100" y="187960"/>
                    </a:lnTo>
                    <a:lnTo>
                      <a:pt x="49530" y="207010"/>
                    </a:lnTo>
                    <a:lnTo>
                      <a:pt x="62230" y="222250"/>
                    </a:lnTo>
                    <a:lnTo>
                      <a:pt x="74930" y="234950"/>
                    </a:lnTo>
                    <a:lnTo>
                      <a:pt x="87630" y="242570"/>
                    </a:lnTo>
                    <a:lnTo>
                      <a:pt x="99060" y="248920"/>
                    </a:lnTo>
                    <a:lnTo>
                      <a:pt x="113030" y="257810"/>
                    </a:lnTo>
                    <a:lnTo>
                      <a:pt x="130810" y="266700"/>
                    </a:lnTo>
                    <a:lnTo>
                      <a:pt x="151130" y="276860"/>
                    </a:lnTo>
                    <a:lnTo>
                      <a:pt x="173990" y="288290"/>
                    </a:lnTo>
                    <a:lnTo>
                      <a:pt x="199390" y="299720"/>
                    </a:lnTo>
                    <a:lnTo>
                      <a:pt x="226060" y="311150"/>
                    </a:lnTo>
                    <a:lnTo>
                      <a:pt x="255270" y="323850"/>
                    </a:lnTo>
                    <a:lnTo>
                      <a:pt x="285750" y="335280"/>
                    </a:lnTo>
                    <a:lnTo>
                      <a:pt x="318770" y="345440"/>
                    </a:lnTo>
                    <a:lnTo>
                      <a:pt x="353060" y="355600"/>
                    </a:lnTo>
                    <a:lnTo>
                      <a:pt x="387350" y="363220"/>
                    </a:lnTo>
                    <a:lnTo>
                      <a:pt x="421640" y="369570"/>
                    </a:lnTo>
                    <a:lnTo>
                      <a:pt x="458470" y="374650"/>
                    </a:lnTo>
                    <a:lnTo>
                      <a:pt x="494030" y="375920"/>
                    </a:lnTo>
                    <a:lnTo>
                      <a:pt x="530860" y="374650"/>
                    </a:lnTo>
                    <a:lnTo>
                      <a:pt x="528320" y="351790"/>
                    </a:lnTo>
                    <a:lnTo>
                      <a:pt x="524510" y="328930"/>
                    </a:lnTo>
                    <a:lnTo>
                      <a:pt x="520700" y="306070"/>
                    </a:lnTo>
                    <a:lnTo>
                      <a:pt x="514350" y="283210"/>
                    </a:lnTo>
                    <a:lnTo>
                      <a:pt x="508000" y="261620"/>
                    </a:lnTo>
                    <a:lnTo>
                      <a:pt x="499110" y="241300"/>
                    </a:lnTo>
                    <a:lnTo>
                      <a:pt x="490220" y="220980"/>
                    </a:lnTo>
                    <a:lnTo>
                      <a:pt x="480060" y="200660"/>
                    </a:lnTo>
                    <a:lnTo>
                      <a:pt x="468630" y="180340"/>
                    </a:lnTo>
                    <a:lnTo>
                      <a:pt x="455930" y="161290"/>
                    </a:lnTo>
                    <a:lnTo>
                      <a:pt x="443230" y="143510"/>
                    </a:lnTo>
                    <a:lnTo>
                      <a:pt x="429260" y="127000"/>
                    </a:lnTo>
                    <a:lnTo>
                      <a:pt x="415290" y="110490"/>
                    </a:lnTo>
                    <a:lnTo>
                      <a:pt x="400050" y="95250"/>
                    </a:lnTo>
                    <a:lnTo>
                      <a:pt x="383540" y="81280"/>
                    </a:lnTo>
                    <a:lnTo>
                      <a:pt x="368300" y="67310"/>
                    </a:lnTo>
                    <a:lnTo>
                      <a:pt x="350520" y="54610"/>
                    </a:lnTo>
                    <a:lnTo>
                      <a:pt x="334010" y="43180"/>
                    </a:lnTo>
                    <a:lnTo>
                      <a:pt x="316230" y="33020"/>
                    </a:lnTo>
                    <a:lnTo>
                      <a:pt x="298450" y="24130"/>
                    </a:lnTo>
                    <a:lnTo>
                      <a:pt x="280670" y="16510"/>
                    </a:lnTo>
                    <a:lnTo>
                      <a:pt x="261620" y="10160"/>
                    </a:lnTo>
                    <a:lnTo>
                      <a:pt x="243840" y="5080"/>
                    </a:lnTo>
                    <a:lnTo>
                      <a:pt x="226060" y="1270"/>
                    </a:lnTo>
                    <a:lnTo>
                      <a:pt x="207010" y="0"/>
                    </a:lnTo>
                    <a:lnTo>
                      <a:pt x="187960" y="0"/>
                    </a:lnTo>
                    <a:lnTo>
                      <a:pt x="170180" y="1270"/>
                    </a:lnTo>
                    <a:lnTo>
                      <a:pt x="152400" y="2540"/>
                    </a:lnTo>
                    <a:lnTo>
                      <a:pt x="134620" y="7620"/>
                    </a:lnTo>
                    <a:lnTo>
                      <a:pt x="116840" y="12700"/>
                    </a:lnTo>
                    <a:lnTo>
                      <a:pt x="100330" y="2159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reeform 106"/>
              <p:cNvSpPr/>
              <p:nvPr/>
            </p:nvSpPr>
            <p:spPr>
              <a:xfrm>
                <a:off x="2168144" y="5231511"/>
                <a:ext cx="398019" cy="385192"/>
              </a:xfrm>
              <a:custGeom>
                <a:avLst/>
                <a:gdLst/>
                <a:ahLst/>
                <a:cxnLst/>
                <a:rect l="0" t="0" r="0" b="0"/>
                <a:pathLst>
                  <a:path w="398019" h="385192">
                    <a:moveTo>
                      <a:pt x="390144" y="358394"/>
                    </a:moveTo>
                    <a:lnTo>
                      <a:pt x="391033" y="360934"/>
                    </a:lnTo>
                    <a:lnTo>
                      <a:pt x="392811" y="364871"/>
                    </a:lnTo>
                    <a:lnTo>
                      <a:pt x="396748" y="373888"/>
                    </a:lnTo>
                    <a:lnTo>
                      <a:pt x="398018" y="378206"/>
                    </a:lnTo>
                    <a:lnTo>
                      <a:pt x="397764" y="381635"/>
                    </a:lnTo>
                    <a:lnTo>
                      <a:pt x="395224" y="384302"/>
                    </a:lnTo>
                    <a:lnTo>
                      <a:pt x="390144" y="385191"/>
                    </a:lnTo>
                    <a:lnTo>
                      <a:pt x="389763" y="384810"/>
                    </a:lnTo>
                    <a:lnTo>
                      <a:pt x="388366" y="382270"/>
                    </a:lnTo>
                    <a:lnTo>
                      <a:pt x="385826" y="378714"/>
                    </a:lnTo>
                    <a:lnTo>
                      <a:pt x="382270" y="373888"/>
                    </a:lnTo>
                    <a:lnTo>
                      <a:pt x="377698" y="367665"/>
                    </a:lnTo>
                    <a:lnTo>
                      <a:pt x="372491" y="360680"/>
                    </a:lnTo>
                    <a:lnTo>
                      <a:pt x="366141" y="352298"/>
                    </a:lnTo>
                    <a:lnTo>
                      <a:pt x="358648" y="342900"/>
                    </a:lnTo>
                    <a:lnTo>
                      <a:pt x="350647" y="332740"/>
                    </a:lnTo>
                    <a:lnTo>
                      <a:pt x="341630" y="321691"/>
                    </a:lnTo>
                    <a:lnTo>
                      <a:pt x="331978" y="309880"/>
                    </a:lnTo>
                    <a:lnTo>
                      <a:pt x="321818" y="297561"/>
                    </a:lnTo>
                    <a:lnTo>
                      <a:pt x="298831" y="271145"/>
                    </a:lnTo>
                    <a:lnTo>
                      <a:pt x="273050" y="242697"/>
                    </a:lnTo>
                    <a:lnTo>
                      <a:pt x="244983" y="213360"/>
                    </a:lnTo>
                    <a:lnTo>
                      <a:pt x="214249" y="183769"/>
                    </a:lnTo>
                    <a:lnTo>
                      <a:pt x="182245" y="154305"/>
                    </a:lnTo>
                    <a:lnTo>
                      <a:pt x="148209" y="125603"/>
                    </a:lnTo>
                    <a:lnTo>
                      <a:pt x="112776" y="98552"/>
                    </a:lnTo>
                    <a:lnTo>
                      <a:pt x="76200" y="73787"/>
                    </a:lnTo>
                    <a:lnTo>
                      <a:pt x="38481" y="51435"/>
                    </a:lnTo>
                    <a:lnTo>
                      <a:pt x="0" y="32512"/>
                    </a:lnTo>
                    <a:lnTo>
                      <a:pt x="13589" y="35687"/>
                    </a:lnTo>
                    <a:lnTo>
                      <a:pt x="25400" y="37211"/>
                    </a:lnTo>
                    <a:lnTo>
                      <a:pt x="36068" y="37465"/>
                    </a:lnTo>
                    <a:lnTo>
                      <a:pt x="45720" y="36322"/>
                    </a:lnTo>
                    <a:lnTo>
                      <a:pt x="54229" y="34798"/>
                    </a:lnTo>
                    <a:lnTo>
                      <a:pt x="62103" y="32258"/>
                    </a:lnTo>
                    <a:lnTo>
                      <a:pt x="76200" y="25781"/>
                    </a:lnTo>
                    <a:lnTo>
                      <a:pt x="89154" y="18034"/>
                    </a:lnTo>
                    <a:lnTo>
                      <a:pt x="102489" y="10414"/>
                    </a:lnTo>
                    <a:lnTo>
                      <a:pt x="117729" y="4572"/>
                    </a:lnTo>
                    <a:lnTo>
                      <a:pt x="126111" y="2286"/>
                    </a:lnTo>
                    <a:lnTo>
                      <a:pt x="136144" y="1143"/>
                    </a:lnTo>
                    <a:lnTo>
                      <a:pt x="154559" y="0"/>
                    </a:lnTo>
                    <a:lnTo>
                      <a:pt x="171831" y="508"/>
                    </a:lnTo>
                    <a:lnTo>
                      <a:pt x="188214" y="2032"/>
                    </a:lnTo>
                    <a:lnTo>
                      <a:pt x="203708" y="4953"/>
                    </a:lnTo>
                    <a:lnTo>
                      <a:pt x="218186" y="8763"/>
                    </a:lnTo>
                    <a:lnTo>
                      <a:pt x="231521" y="13589"/>
                    </a:lnTo>
                    <a:lnTo>
                      <a:pt x="244094" y="19685"/>
                    </a:lnTo>
                    <a:lnTo>
                      <a:pt x="255905" y="26416"/>
                    </a:lnTo>
                    <a:lnTo>
                      <a:pt x="266827" y="34544"/>
                    </a:lnTo>
                    <a:lnTo>
                      <a:pt x="277114" y="43307"/>
                    </a:lnTo>
                    <a:lnTo>
                      <a:pt x="286512" y="52578"/>
                    </a:lnTo>
                    <a:lnTo>
                      <a:pt x="295529" y="63119"/>
                    </a:lnTo>
                    <a:lnTo>
                      <a:pt x="311404" y="85979"/>
                    </a:lnTo>
                    <a:lnTo>
                      <a:pt x="325247" y="110998"/>
                    </a:lnTo>
                    <a:lnTo>
                      <a:pt x="336804" y="138684"/>
                    </a:lnTo>
                    <a:lnTo>
                      <a:pt x="346837" y="167767"/>
                    </a:lnTo>
                    <a:lnTo>
                      <a:pt x="355600" y="198501"/>
                    </a:lnTo>
                    <a:lnTo>
                      <a:pt x="363220" y="230124"/>
                    </a:lnTo>
                    <a:lnTo>
                      <a:pt x="376809" y="294386"/>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Freeform 107"/>
              <p:cNvSpPr/>
              <p:nvPr/>
            </p:nvSpPr>
            <p:spPr>
              <a:xfrm>
                <a:off x="2167890" y="5231130"/>
                <a:ext cx="398781" cy="386081"/>
              </a:xfrm>
              <a:custGeom>
                <a:avLst/>
                <a:gdLst/>
                <a:ahLst/>
                <a:cxnLst/>
                <a:rect l="0" t="0" r="0" b="0"/>
                <a:pathLst>
                  <a:path w="398781" h="386081">
                    <a:moveTo>
                      <a:pt x="391160" y="359410"/>
                    </a:moveTo>
                    <a:lnTo>
                      <a:pt x="391160" y="360680"/>
                    </a:lnTo>
                    <a:lnTo>
                      <a:pt x="392430" y="365760"/>
                    </a:lnTo>
                    <a:lnTo>
                      <a:pt x="397510" y="374650"/>
                    </a:lnTo>
                    <a:lnTo>
                      <a:pt x="398780" y="378460"/>
                    </a:lnTo>
                    <a:lnTo>
                      <a:pt x="398780" y="382270"/>
                    </a:lnTo>
                    <a:lnTo>
                      <a:pt x="394970" y="384810"/>
                    </a:lnTo>
                    <a:lnTo>
                      <a:pt x="391160" y="386080"/>
                    </a:lnTo>
                    <a:lnTo>
                      <a:pt x="389890" y="384810"/>
                    </a:lnTo>
                    <a:lnTo>
                      <a:pt x="388620" y="382270"/>
                    </a:lnTo>
                    <a:lnTo>
                      <a:pt x="386080" y="379730"/>
                    </a:lnTo>
                    <a:lnTo>
                      <a:pt x="382270" y="374650"/>
                    </a:lnTo>
                    <a:lnTo>
                      <a:pt x="378460" y="368300"/>
                    </a:lnTo>
                    <a:lnTo>
                      <a:pt x="373380" y="360680"/>
                    </a:lnTo>
                    <a:lnTo>
                      <a:pt x="367030" y="353060"/>
                    </a:lnTo>
                    <a:lnTo>
                      <a:pt x="359410" y="342900"/>
                    </a:lnTo>
                    <a:lnTo>
                      <a:pt x="350520" y="332740"/>
                    </a:lnTo>
                    <a:lnTo>
                      <a:pt x="341630" y="321310"/>
                    </a:lnTo>
                    <a:lnTo>
                      <a:pt x="332740" y="311150"/>
                    </a:lnTo>
                    <a:lnTo>
                      <a:pt x="321310" y="298450"/>
                    </a:lnTo>
                    <a:lnTo>
                      <a:pt x="299720" y="271780"/>
                    </a:lnTo>
                    <a:lnTo>
                      <a:pt x="273050" y="242570"/>
                    </a:lnTo>
                    <a:lnTo>
                      <a:pt x="245110" y="213360"/>
                    </a:lnTo>
                    <a:lnTo>
                      <a:pt x="214630" y="184150"/>
                    </a:lnTo>
                    <a:lnTo>
                      <a:pt x="182880" y="154940"/>
                    </a:lnTo>
                    <a:lnTo>
                      <a:pt x="148590" y="125730"/>
                    </a:lnTo>
                    <a:lnTo>
                      <a:pt x="113030" y="99060"/>
                    </a:lnTo>
                    <a:lnTo>
                      <a:pt x="76200" y="73660"/>
                    </a:lnTo>
                    <a:lnTo>
                      <a:pt x="38100" y="52070"/>
                    </a:lnTo>
                    <a:lnTo>
                      <a:pt x="0" y="33020"/>
                    </a:lnTo>
                    <a:lnTo>
                      <a:pt x="13970" y="35560"/>
                    </a:lnTo>
                    <a:lnTo>
                      <a:pt x="25400" y="38100"/>
                    </a:lnTo>
                    <a:lnTo>
                      <a:pt x="36830" y="38100"/>
                    </a:lnTo>
                    <a:lnTo>
                      <a:pt x="45720" y="36830"/>
                    </a:lnTo>
                    <a:lnTo>
                      <a:pt x="54610" y="35560"/>
                    </a:lnTo>
                    <a:lnTo>
                      <a:pt x="62230" y="33020"/>
                    </a:lnTo>
                    <a:lnTo>
                      <a:pt x="76200" y="25400"/>
                    </a:lnTo>
                    <a:lnTo>
                      <a:pt x="88900" y="19050"/>
                    </a:lnTo>
                    <a:lnTo>
                      <a:pt x="102870" y="11430"/>
                    </a:lnTo>
                    <a:lnTo>
                      <a:pt x="118110" y="5080"/>
                    </a:lnTo>
                    <a:lnTo>
                      <a:pt x="127000" y="2540"/>
                    </a:lnTo>
                    <a:lnTo>
                      <a:pt x="135890" y="1270"/>
                    </a:lnTo>
                    <a:lnTo>
                      <a:pt x="154940" y="0"/>
                    </a:lnTo>
                    <a:lnTo>
                      <a:pt x="172720" y="1270"/>
                    </a:lnTo>
                    <a:lnTo>
                      <a:pt x="187960" y="2540"/>
                    </a:lnTo>
                    <a:lnTo>
                      <a:pt x="204470" y="5080"/>
                    </a:lnTo>
                    <a:lnTo>
                      <a:pt x="218440" y="8890"/>
                    </a:lnTo>
                    <a:lnTo>
                      <a:pt x="231140" y="13970"/>
                    </a:lnTo>
                    <a:lnTo>
                      <a:pt x="243840" y="20320"/>
                    </a:lnTo>
                    <a:lnTo>
                      <a:pt x="256540" y="26670"/>
                    </a:lnTo>
                    <a:lnTo>
                      <a:pt x="266700" y="34290"/>
                    </a:lnTo>
                    <a:lnTo>
                      <a:pt x="276860" y="43180"/>
                    </a:lnTo>
                    <a:lnTo>
                      <a:pt x="287020" y="53340"/>
                    </a:lnTo>
                    <a:lnTo>
                      <a:pt x="295910" y="63500"/>
                    </a:lnTo>
                    <a:lnTo>
                      <a:pt x="311150" y="86360"/>
                    </a:lnTo>
                    <a:lnTo>
                      <a:pt x="325120" y="111760"/>
                    </a:lnTo>
                    <a:lnTo>
                      <a:pt x="336550" y="139700"/>
                    </a:lnTo>
                    <a:lnTo>
                      <a:pt x="346710" y="167640"/>
                    </a:lnTo>
                    <a:lnTo>
                      <a:pt x="355600" y="199390"/>
                    </a:lnTo>
                    <a:lnTo>
                      <a:pt x="363220" y="231140"/>
                    </a:lnTo>
                    <a:lnTo>
                      <a:pt x="377190" y="29464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Freeform 108"/>
              <p:cNvSpPr/>
              <p:nvPr/>
            </p:nvSpPr>
            <p:spPr>
              <a:xfrm>
                <a:off x="2501900" y="5557901"/>
                <a:ext cx="447041" cy="375032"/>
              </a:xfrm>
              <a:custGeom>
                <a:avLst/>
                <a:gdLst/>
                <a:ahLst/>
                <a:cxnLst/>
                <a:rect l="0" t="0" r="0" b="0"/>
                <a:pathLst>
                  <a:path w="447041" h="375032">
                    <a:moveTo>
                      <a:pt x="16383" y="22098"/>
                    </a:moveTo>
                    <a:lnTo>
                      <a:pt x="33655" y="13970"/>
                    </a:lnTo>
                    <a:lnTo>
                      <a:pt x="50927" y="8128"/>
                    </a:lnTo>
                    <a:lnTo>
                      <a:pt x="68453" y="3556"/>
                    </a:lnTo>
                    <a:lnTo>
                      <a:pt x="86741" y="1143"/>
                    </a:lnTo>
                    <a:lnTo>
                      <a:pt x="104902" y="0"/>
                    </a:lnTo>
                    <a:lnTo>
                      <a:pt x="123317" y="889"/>
                    </a:lnTo>
                    <a:lnTo>
                      <a:pt x="141605" y="2667"/>
                    </a:lnTo>
                    <a:lnTo>
                      <a:pt x="160020" y="6350"/>
                    </a:lnTo>
                    <a:lnTo>
                      <a:pt x="178435" y="11049"/>
                    </a:lnTo>
                    <a:lnTo>
                      <a:pt x="196723" y="17653"/>
                    </a:lnTo>
                    <a:lnTo>
                      <a:pt x="214630" y="25273"/>
                    </a:lnTo>
                    <a:lnTo>
                      <a:pt x="232283" y="33782"/>
                    </a:lnTo>
                    <a:lnTo>
                      <a:pt x="250317" y="44196"/>
                    </a:lnTo>
                    <a:lnTo>
                      <a:pt x="267081" y="55245"/>
                    </a:lnTo>
                    <a:lnTo>
                      <a:pt x="284226" y="67691"/>
                    </a:lnTo>
                    <a:lnTo>
                      <a:pt x="300101" y="81153"/>
                    </a:lnTo>
                    <a:lnTo>
                      <a:pt x="315849" y="95631"/>
                    </a:lnTo>
                    <a:lnTo>
                      <a:pt x="331343" y="111125"/>
                    </a:lnTo>
                    <a:lnTo>
                      <a:pt x="345821" y="127381"/>
                    </a:lnTo>
                    <a:lnTo>
                      <a:pt x="359410" y="144526"/>
                    </a:lnTo>
                    <a:lnTo>
                      <a:pt x="372491" y="162306"/>
                    </a:lnTo>
                    <a:lnTo>
                      <a:pt x="384556" y="181356"/>
                    </a:lnTo>
                    <a:lnTo>
                      <a:pt x="395859" y="200787"/>
                    </a:lnTo>
                    <a:lnTo>
                      <a:pt x="406400" y="220853"/>
                    </a:lnTo>
                    <a:lnTo>
                      <a:pt x="415671" y="241300"/>
                    </a:lnTo>
                    <a:lnTo>
                      <a:pt x="423799" y="262763"/>
                    </a:lnTo>
                    <a:lnTo>
                      <a:pt x="431292" y="284353"/>
                    </a:lnTo>
                    <a:lnTo>
                      <a:pt x="436753" y="306705"/>
                    </a:lnTo>
                    <a:lnTo>
                      <a:pt x="441579" y="329057"/>
                    </a:lnTo>
                    <a:lnTo>
                      <a:pt x="444881" y="352044"/>
                    </a:lnTo>
                    <a:lnTo>
                      <a:pt x="447040" y="375031"/>
                    </a:lnTo>
                    <a:lnTo>
                      <a:pt x="409829" y="337820"/>
                    </a:lnTo>
                    <a:lnTo>
                      <a:pt x="375031" y="303149"/>
                    </a:lnTo>
                    <a:lnTo>
                      <a:pt x="342011" y="271145"/>
                    </a:lnTo>
                    <a:lnTo>
                      <a:pt x="311023" y="241808"/>
                    </a:lnTo>
                    <a:lnTo>
                      <a:pt x="281940" y="215138"/>
                    </a:lnTo>
                    <a:lnTo>
                      <a:pt x="255016" y="191008"/>
                    </a:lnTo>
                    <a:lnTo>
                      <a:pt x="229235" y="168910"/>
                    </a:lnTo>
                    <a:lnTo>
                      <a:pt x="205486" y="149098"/>
                    </a:lnTo>
                    <a:lnTo>
                      <a:pt x="181229" y="136525"/>
                    </a:lnTo>
                    <a:lnTo>
                      <a:pt x="157988" y="123571"/>
                    </a:lnTo>
                    <a:lnTo>
                      <a:pt x="112141" y="97663"/>
                    </a:lnTo>
                    <a:lnTo>
                      <a:pt x="87376" y="83693"/>
                    </a:lnTo>
                    <a:lnTo>
                      <a:pt x="61468" y="67945"/>
                    </a:lnTo>
                    <a:lnTo>
                      <a:pt x="32131" y="50546"/>
                    </a:lnTo>
                    <a:lnTo>
                      <a:pt x="16383" y="41656"/>
                    </a:lnTo>
                    <a:lnTo>
                      <a:pt x="0" y="31623"/>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Freeform 109"/>
              <p:cNvSpPr/>
              <p:nvPr/>
            </p:nvSpPr>
            <p:spPr>
              <a:xfrm>
                <a:off x="2501900" y="5557520"/>
                <a:ext cx="447041" cy="375921"/>
              </a:xfrm>
              <a:custGeom>
                <a:avLst/>
                <a:gdLst/>
                <a:ahLst/>
                <a:cxnLst/>
                <a:rect l="0" t="0" r="0" b="0"/>
                <a:pathLst>
                  <a:path w="447041" h="375921">
                    <a:moveTo>
                      <a:pt x="0" y="31750"/>
                    </a:moveTo>
                    <a:lnTo>
                      <a:pt x="16510" y="41910"/>
                    </a:lnTo>
                    <a:lnTo>
                      <a:pt x="33020" y="50800"/>
                    </a:lnTo>
                    <a:lnTo>
                      <a:pt x="60960" y="68580"/>
                    </a:lnTo>
                    <a:lnTo>
                      <a:pt x="87630" y="83820"/>
                    </a:lnTo>
                    <a:lnTo>
                      <a:pt x="111760" y="97790"/>
                    </a:lnTo>
                    <a:lnTo>
                      <a:pt x="157480" y="123190"/>
                    </a:lnTo>
                    <a:lnTo>
                      <a:pt x="181610" y="137160"/>
                    </a:lnTo>
                    <a:lnTo>
                      <a:pt x="205740" y="149860"/>
                    </a:lnTo>
                    <a:lnTo>
                      <a:pt x="228600" y="168910"/>
                    </a:lnTo>
                    <a:lnTo>
                      <a:pt x="255270" y="191770"/>
                    </a:lnTo>
                    <a:lnTo>
                      <a:pt x="281940" y="215900"/>
                    </a:lnTo>
                    <a:lnTo>
                      <a:pt x="311150" y="242570"/>
                    </a:lnTo>
                    <a:lnTo>
                      <a:pt x="341630" y="271780"/>
                    </a:lnTo>
                    <a:lnTo>
                      <a:pt x="374650" y="303530"/>
                    </a:lnTo>
                    <a:lnTo>
                      <a:pt x="410210" y="337820"/>
                    </a:lnTo>
                    <a:lnTo>
                      <a:pt x="447040" y="375920"/>
                    </a:lnTo>
                    <a:lnTo>
                      <a:pt x="444500" y="351790"/>
                    </a:lnTo>
                    <a:lnTo>
                      <a:pt x="440690" y="330200"/>
                    </a:lnTo>
                    <a:lnTo>
                      <a:pt x="436880" y="307340"/>
                    </a:lnTo>
                    <a:lnTo>
                      <a:pt x="431800" y="284480"/>
                    </a:lnTo>
                    <a:lnTo>
                      <a:pt x="424180" y="262890"/>
                    </a:lnTo>
                    <a:lnTo>
                      <a:pt x="415290" y="242570"/>
                    </a:lnTo>
                    <a:lnTo>
                      <a:pt x="406400" y="220980"/>
                    </a:lnTo>
                    <a:lnTo>
                      <a:pt x="396240" y="201930"/>
                    </a:lnTo>
                    <a:lnTo>
                      <a:pt x="384810" y="181610"/>
                    </a:lnTo>
                    <a:lnTo>
                      <a:pt x="372110" y="162560"/>
                    </a:lnTo>
                    <a:lnTo>
                      <a:pt x="359410" y="144780"/>
                    </a:lnTo>
                    <a:lnTo>
                      <a:pt x="345440" y="128270"/>
                    </a:lnTo>
                    <a:lnTo>
                      <a:pt x="331470" y="111760"/>
                    </a:lnTo>
                    <a:lnTo>
                      <a:pt x="316230" y="95250"/>
                    </a:lnTo>
                    <a:lnTo>
                      <a:pt x="299720" y="81280"/>
                    </a:lnTo>
                    <a:lnTo>
                      <a:pt x="284480" y="68580"/>
                    </a:lnTo>
                    <a:lnTo>
                      <a:pt x="266700" y="55880"/>
                    </a:lnTo>
                    <a:lnTo>
                      <a:pt x="250190" y="44450"/>
                    </a:lnTo>
                    <a:lnTo>
                      <a:pt x="232410" y="34290"/>
                    </a:lnTo>
                    <a:lnTo>
                      <a:pt x="214630" y="25400"/>
                    </a:lnTo>
                    <a:lnTo>
                      <a:pt x="196850" y="17780"/>
                    </a:lnTo>
                    <a:lnTo>
                      <a:pt x="177800" y="11430"/>
                    </a:lnTo>
                    <a:lnTo>
                      <a:pt x="160020" y="6350"/>
                    </a:lnTo>
                    <a:lnTo>
                      <a:pt x="142240" y="3810"/>
                    </a:lnTo>
                    <a:lnTo>
                      <a:pt x="123190" y="1270"/>
                    </a:lnTo>
                    <a:lnTo>
                      <a:pt x="104140" y="0"/>
                    </a:lnTo>
                    <a:lnTo>
                      <a:pt x="86360" y="1270"/>
                    </a:lnTo>
                    <a:lnTo>
                      <a:pt x="68580" y="3810"/>
                    </a:lnTo>
                    <a:lnTo>
                      <a:pt x="50800" y="8890"/>
                    </a:lnTo>
                    <a:lnTo>
                      <a:pt x="33020" y="13970"/>
                    </a:lnTo>
                    <a:lnTo>
                      <a:pt x="16510" y="2286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Freeform 110"/>
              <p:cNvSpPr/>
              <p:nvPr/>
            </p:nvSpPr>
            <p:spPr>
              <a:xfrm>
                <a:off x="2395728" y="4339971"/>
                <a:ext cx="160656" cy="256160"/>
              </a:xfrm>
              <a:custGeom>
                <a:avLst/>
                <a:gdLst/>
                <a:ahLst/>
                <a:cxnLst/>
                <a:rect l="0" t="0" r="0" b="0"/>
                <a:pathLst>
                  <a:path w="160656" h="256160">
                    <a:moveTo>
                      <a:pt x="124968" y="255524"/>
                    </a:moveTo>
                    <a:lnTo>
                      <a:pt x="118364" y="256159"/>
                    </a:lnTo>
                    <a:lnTo>
                      <a:pt x="112268" y="255778"/>
                    </a:lnTo>
                    <a:lnTo>
                      <a:pt x="106172" y="254127"/>
                    </a:lnTo>
                    <a:lnTo>
                      <a:pt x="100711" y="251460"/>
                    </a:lnTo>
                    <a:lnTo>
                      <a:pt x="90043" y="242443"/>
                    </a:lnTo>
                    <a:lnTo>
                      <a:pt x="80391" y="231013"/>
                    </a:lnTo>
                    <a:lnTo>
                      <a:pt x="71247" y="216789"/>
                    </a:lnTo>
                    <a:lnTo>
                      <a:pt x="62865" y="202692"/>
                    </a:lnTo>
                    <a:lnTo>
                      <a:pt x="54991" y="188341"/>
                    </a:lnTo>
                    <a:lnTo>
                      <a:pt x="47625" y="175006"/>
                    </a:lnTo>
                    <a:lnTo>
                      <a:pt x="38862" y="159893"/>
                    </a:lnTo>
                    <a:lnTo>
                      <a:pt x="32004" y="145034"/>
                    </a:lnTo>
                    <a:lnTo>
                      <a:pt x="21336" y="115062"/>
                    </a:lnTo>
                    <a:lnTo>
                      <a:pt x="16510" y="98298"/>
                    </a:lnTo>
                    <a:lnTo>
                      <a:pt x="11811" y="80010"/>
                    </a:lnTo>
                    <a:lnTo>
                      <a:pt x="6223" y="59944"/>
                    </a:lnTo>
                    <a:lnTo>
                      <a:pt x="0" y="37465"/>
                    </a:lnTo>
                    <a:lnTo>
                      <a:pt x="3937" y="31369"/>
                    </a:lnTo>
                    <a:lnTo>
                      <a:pt x="9779" y="26162"/>
                    </a:lnTo>
                    <a:lnTo>
                      <a:pt x="16383" y="21590"/>
                    </a:lnTo>
                    <a:lnTo>
                      <a:pt x="24003" y="17526"/>
                    </a:lnTo>
                    <a:lnTo>
                      <a:pt x="41021" y="10541"/>
                    </a:lnTo>
                    <a:lnTo>
                      <a:pt x="60071" y="5334"/>
                    </a:lnTo>
                    <a:lnTo>
                      <a:pt x="79502" y="2286"/>
                    </a:lnTo>
                    <a:lnTo>
                      <a:pt x="98298" y="254"/>
                    </a:lnTo>
                    <a:lnTo>
                      <a:pt x="115316" y="0"/>
                    </a:lnTo>
                    <a:lnTo>
                      <a:pt x="129286" y="381"/>
                    </a:lnTo>
                    <a:lnTo>
                      <a:pt x="131826" y="1778"/>
                    </a:lnTo>
                    <a:lnTo>
                      <a:pt x="134366" y="4953"/>
                    </a:lnTo>
                    <a:lnTo>
                      <a:pt x="137160" y="9652"/>
                    </a:lnTo>
                    <a:lnTo>
                      <a:pt x="140081" y="16002"/>
                    </a:lnTo>
                    <a:lnTo>
                      <a:pt x="145288" y="32258"/>
                    </a:lnTo>
                    <a:lnTo>
                      <a:pt x="150368" y="51689"/>
                    </a:lnTo>
                    <a:lnTo>
                      <a:pt x="154686" y="73533"/>
                    </a:lnTo>
                    <a:lnTo>
                      <a:pt x="157988" y="95885"/>
                    </a:lnTo>
                    <a:lnTo>
                      <a:pt x="159893" y="117475"/>
                    </a:lnTo>
                    <a:lnTo>
                      <a:pt x="160655" y="136652"/>
                    </a:lnTo>
                    <a:lnTo>
                      <a:pt x="159893" y="153162"/>
                    </a:lnTo>
                    <a:lnTo>
                      <a:pt x="159766" y="170942"/>
                    </a:lnTo>
                    <a:lnTo>
                      <a:pt x="159004" y="189865"/>
                    </a:lnTo>
                    <a:lnTo>
                      <a:pt x="156718" y="207899"/>
                    </a:lnTo>
                    <a:lnTo>
                      <a:pt x="152908" y="224409"/>
                    </a:lnTo>
                    <a:lnTo>
                      <a:pt x="150114" y="231902"/>
                    </a:lnTo>
                    <a:lnTo>
                      <a:pt x="146685" y="238633"/>
                    </a:lnTo>
                    <a:lnTo>
                      <a:pt x="142494" y="244475"/>
                    </a:lnTo>
                    <a:lnTo>
                      <a:pt x="137414" y="248920"/>
                    </a:lnTo>
                    <a:lnTo>
                      <a:pt x="131826" y="252984"/>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Freeform 111"/>
              <p:cNvSpPr/>
              <p:nvPr/>
            </p:nvSpPr>
            <p:spPr>
              <a:xfrm>
                <a:off x="2395220" y="4339590"/>
                <a:ext cx="161291" cy="256541"/>
              </a:xfrm>
              <a:custGeom>
                <a:avLst/>
                <a:gdLst/>
                <a:ahLst/>
                <a:cxnLst/>
                <a:rect l="0" t="0" r="0" b="0"/>
                <a:pathLst>
                  <a:path w="161291" h="256541">
                    <a:moveTo>
                      <a:pt x="125730" y="255270"/>
                    </a:moveTo>
                    <a:lnTo>
                      <a:pt x="119380" y="256540"/>
                    </a:lnTo>
                    <a:lnTo>
                      <a:pt x="113030" y="256540"/>
                    </a:lnTo>
                    <a:lnTo>
                      <a:pt x="106680" y="254000"/>
                    </a:lnTo>
                    <a:lnTo>
                      <a:pt x="101600" y="251460"/>
                    </a:lnTo>
                    <a:lnTo>
                      <a:pt x="90170" y="242570"/>
                    </a:lnTo>
                    <a:lnTo>
                      <a:pt x="81280" y="231140"/>
                    </a:lnTo>
                    <a:lnTo>
                      <a:pt x="72390" y="217170"/>
                    </a:lnTo>
                    <a:lnTo>
                      <a:pt x="63500" y="203200"/>
                    </a:lnTo>
                    <a:lnTo>
                      <a:pt x="55880" y="189230"/>
                    </a:lnTo>
                    <a:lnTo>
                      <a:pt x="48260" y="175260"/>
                    </a:lnTo>
                    <a:lnTo>
                      <a:pt x="39370" y="160020"/>
                    </a:lnTo>
                    <a:lnTo>
                      <a:pt x="33020" y="144780"/>
                    </a:lnTo>
                    <a:lnTo>
                      <a:pt x="21590" y="115570"/>
                    </a:lnTo>
                    <a:lnTo>
                      <a:pt x="16510" y="99060"/>
                    </a:lnTo>
                    <a:lnTo>
                      <a:pt x="12700" y="80010"/>
                    </a:lnTo>
                    <a:lnTo>
                      <a:pt x="6350" y="60960"/>
                    </a:lnTo>
                    <a:lnTo>
                      <a:pt x="0" y="38100"/>
                    </a:lnTo>
                    <a:lnTo>
                      <a:pt x="3810" y="31750"/>
                    </a:lnTo>
                    <a:lnTo>
                      <a:pt x="10160" y="26670"/>
                    </a:lnTo>
                    <a:lnTo>
                      <a:pt x="16510" y="22860"/>
                    </a:lnTo>
                    <a:lnTo>
                      <a:pt x="24130" y="17780"/>
                    </a:lnTo>
                    <a:lnTo>
                      <a:pt x="41910" y="11430"/>
                    </a:lnTo>
                    <a:lnTo>
                      <a:pt x="60960" y="5080"/>
                    </a:lnTo>
                    <a:lnTo>
                      <a:pt x="80010" y="2540"/>
                    </a:lnTo>
                    <a:lnTo>
                      <a:pt x="99060" y="1270"/>
                    </a:lnTo>
                    <a:lnTo>
                      <a:pt x="115570" y="0"/>
                    </a:lnTo>
                    <a:lnTo>
                      <a:pt x="129540" y="1270"/>
                    </a:lnTo>
                    <a:lnTo>
                      <a:pt x="132080" y="2540"/>
                    </a:lnTo>
                    <a:lnTo>
                      <a:pt x="134620" y="5080"/>
                    </a:lnTo>
                    <a:lnTo>
                      <a:pt x="138430" y="10160"/>
                    </a:lnTo>
                    <a:lnTo>
                      <a:pt x="139700" y="16510"/>
                    </a:lnTo>
                    <a:lnTo>
                      <a:pt x="146050" y="33020"/>
                    </a:lnTo>
                    <a:lnTo>
                      <a:pt x="151130" y="52070"/>
                    </a:lnTo>
                    <a:lnTo>
                      <a:pt x="154940" y="73660"/>
                    </a:lnTo>
                    <a:lnTo>
                      <a:pt x="158750" y="96520"/>
                    </a:lnTo>
                    <a:lnTo>
                      <a:pt x="160020" y="118110"/>
                    </a:lnTo>
                    <a:lnTo>
                      <a:pt x="161290" y="137160"/>
                    </a:lnTo>
                    <a:lnTo>
                      <a:pt x="160020" y="153670"/>
                    </a:lnTo>
                    <a:lnTo>
                      <a:pt x="160020" y="171450"/>
                    </a:lnTo>
                    <a:lnTo>
                      <a:pt x="158750" y="190500"/>
                    </a:lnTo>
                    <a:lnTo>
                      <a:pt x="157480" y="208280"/>
                    </a:lnTo>
                    <a:lnTo>
                      <a:pt x="153670" y="224790"/>
                    </a:lnTo>
                    <a:lnTo>
                      <a:pt x="151130" y="232410"/>
                    </a:lnTo>
                    <a:lnTo>
                      <a:pt x="147320" y="238760"/>
                    </a:lnTo>
                    <a:lnTo>
                      <a:pt x="143510" y="245110"/>
                    </a:lnTo>
                    <a:lnTo>
                      <a:pt x="138430" y="248920"/>
                    </a:lnTo>
                    <a:lnTo>
                      <a:pt x="132080" y="25273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Freeform 112"/>
              <p:cNvSpPr/>
              <p:nvPr/>
            </p:nvSpPr>
            <p:spPr>
              <a:xfrm>
                <a:off x="2464689" y="4374896"/>
                <a:ext cx="47118" cy="211329"/>
              </a:xfrm>
              <a:custGeom>
                <a:avLst/>
                <a:gdLst/>
                <a:ahLst/>
                <a:cxnLst/>
                <a:rect l="0" t="0" r="0" b="0"/>
                <a:pathLst>
                  <a:path w="47118" h="211329">
                    <a:moveTo>
                      <a:pt x="38481" y="187452"/>
                    </a:moveTo>
                    <a:lnTo>
                      <a:pt x="31242" y="161036"/>
                    </a:lnTo>
                    <a:lnTo>
                      <a:pt x="23622" y="132715"/>
                    </a:lnTo>
                    <a:lnTo>
                      <a:pt x="16256" y="103759"/>
                    </a:lnTo>
                    <a:lnTo>
                      <a:pt x="10414" y="74930"/>
                    </a:lnTo>
                    <a:lnTo>
                      <a:pt x="5334" y="47371"/>
                    </a:lnTo>
                    <a:lnTo>
                      <a:pt x="1778" y="21844"/>
                    </a:lnTo>
                    <a:lnTo>
                      <a:pt x="508" y="10160"/>
                    </a:lnTo>
                    <a:lnTo>
                      <a:pt x="0" y="0"/>
                    </a:lnTo>
                    <a:lnTo>
                      <a:pt x="508" y="3683"/>
                    </a:lnTo>
                    <a:lnTo>
                      <a:pt x="2032" y="9017"/>
                    </a:lnTo>
                    <a:lnTo>
                      <a:pt x="4445" y="16764"/>
                    </a:lnTo>
                    <a:lnTo>
                      <a:pt x="7112" y="25273"/>
                    </a:lnTo>
                    <a:lnTo>
                      <a:pt x="10414" y="35179"/>
                    </a:lnTo>
                    <a:lnTo>
                      <a:pt x="14224" y="45974"/>
                    </a:lnTo>
                    <a:lnTo>
                      <a:pt x="22352" y="69723"/>
                    </a:lnTo>
                    <a:lnTo>
                      <a:pt x="30480" y="94234"/>
                    </a:lnTo>
                    <a:lnTo>
                      <a:pt x="37846" y="118491"/>
                    </a:lnTo>
                    <a:lnTo>
                      <a:pt x="40894" y="129286"/>
                    </a:lnTo>
                    <a:lnTo>
                      <a:pt x="43307" y="139827"/>
                    </a:lnTo>
                    <a:lnTo>
                      <a:pt x="45339" y="149352"/>
                    </a:lnTo>
                    <a:lnTo>
                      <a:pt x="46101" y="156972"/>
                    </a:lnTo>
                    <a:lnTo>
                      <a:pt x="47117" y="168275"/>
                    </a:lnTo>
                    <a:lnTo>
                      <a:pt x="47117" y="178689"/>
                    </a:lnTo>
                    <a:lnTo>
                      <a:pt x="45974" y="195580"/>
                    </a:lnTo>
                    <a:lnTo>
                      <a:pt x="45720" y="202311"/>
                    </a:lnTo>
                    <a:lnTo>
                      <a:pt x="45339" y="207264"/>
                    </a:lnTo>
                    <a:lnTo>
                      <a:pt x="45720" y="210185"/>
                    </a:lnTo>
                    <a:lnTo>
                      <a:pt x="46355" y="211328"/>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Freeform 113"/>
              <p:cNvSpPr/>
              <p:nvPr/>
            </p:nvSpPr>
            <p:spPr>
              <a:xfrm>
                <a:off x="2521585" y="4392930"/>
                <a:ext cx="19178" cy="185421"/>
              </a:xfrm>
              <a:custGeom>
                <a:avLst/>
                <a:gdLst/>
                <a:ahLst/>
                <a:cxnLst/>
                <a:rect l="0" t="0" r="0" b="0"/>
                <a:pathLst>
                  <a:path w="19178" h="185421">
                    <a:moveTo>
                      <a:pt x="3683" y="156718"/>
                    </a:moveTo>
                    <a:lnTo>
                      <a:pt x="4318" y="130810"/>
                    </a:lnTo>
                    <a:lnTo>
                      <a:pt x="4826" y="107188"/>
                    </a:lnTo>
                    <a:lnTo>
                      <a:pt x="3937" y="85090"/>
                    </a:lnTo>
                    <a:lnTo>
                      <a:pt x="2159" y="43180"/>
                    </a:lnTo>
                    <a:lnTo>
                      <a:pt x="0" y="0"/>
                    </a:lnTo>
                    <a:lnTo>
                      <a:pt x="5207" y="6604"/>
                    </a:lnTo>
                    <a:lnTo>
                      <a:pt x="9652" y="15113"/>
                    </a:lnTo>
                    <a:lnTo>
                      <a:pt x="12954" y="25908"/>
                    </a:lnTo>
                    <a:lnTo>
                      <a:pt x="15748" y="37973"/>
                    </a:lnTo>
                    <a:lnTo>
                      <a:pt x="17653" y="51308"/>
                    </a:lnTo>
                    <a:lnTo>
                      <a:pt x="19050" y="65659"/>
                    </a:lnTo>
                    <a:lnTo>
                      <a:pt x="19177" y="95377"/>
                    </a:lnTo>
                    <a:lnTo>
                      <a:pt x="17653" y="125222"/>
                    </a:lnTo>
                    <a:lnTo>
                      <a:pt x="16129" y="138684"/>
                    </a:lnTo>
                    <a:lnTo>
                      <a:pt x="13716" y="151638"/>
                    </a:lnTo>
                    <a:lnTo>
                      <a:pt x="11303" y="162687"/>
                    </a:lnTo>
                    <a:lnTo>
                      <a:pt x="8509" y="172593"/>
                    </a:lnTo>
                    <a:lnTo>
                      <a:pt x="5207" y="180086"/>
                    </a:lnTo>
                    <a:lnTo>
                      <a:pt x="2032" y="185420"/>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Freeform 114"/>
              <p:cNvSpPr/>
              <p:nvPr/>
            </p:nvSpPr>
            <p:spPr>
              <a:xfrm>
                <a:off x="2424938" y="4399280"/>
                <a:ext cx="73407" cy="180468"/>
              </a:xfrm>
              <a:custGeom>
                <a:avLst/>
                <a:gdLst/>
                <a:ahLst/>
                <a:cxnLst/>
                <a:rect l="0" t="0" r="0" b="0"/>
                <a:pathLst>
                  <a:path w="73407" h="180468">
                    <a:moveTo>
                      <a:pt x="66929" y="174117"/>
                    </a:moveTo>
                    <a:lnTo>
                      <a:pt x="59690" y="166243"/>
                    </a:lnTo>
                    <a:lnTo>
                      <a:pt x="46228" y="146177"/>
                    </a:lnTo>
                    <a:lnTo>
                      <a:pt x="32385" y="121793"/>
                    </a:lnTo>
                    <a:lnTo>
                      <a:pt x="20320" y="95631"/>
                    </a:lnTo>
                    <a:lnTo>
                      <a:pt x="10668" y="68072"/>
                    </a:lnTo>
                    <a:lnTo>
                      <a:pt x="3556" y="42037"/>
                    </a:lnTo>
                    <a:lnTo>
                      <a:pt x="1397" y="29718"/>
                    </a:lnTo>
                    <a:lnTo>
                      <a:pt x="0" y="18415"/>
                    </a:lnTo>
                    <a:lnTo>
                      <a:pt x="0" y="8255"/>
                    </a:lnTo>
                    <a:lnTo>
                      <a:pt x="889" y="0"/>
                    </a:lnTo>
                    <a:lnTo>
                      <a:pt x="1397" y="0"/>
                    </a:lnTo>
                    <a:lnTo>
                      <a:pt x="2667" y="1397"/>
                    </a:lnTo>
                    <a:lnTo>
                      <a:pt x="4191" y="4445"/>
                    </a:lnTo>
                    <a:lnTo>
                      <a:pt x="5969" y="8509"/>
                    </a:lnTo>
                    <a:lnTo>
                      <a:pt x="10668" y="20447"/>
                    </a:lnTo>
                    <a:lnTo>
                      <a:pt x="16256" y="34798"/>
                    </a:lnTo>
                    <a:lnTo>
                      <a:pt x="21590" y="50038"/>
                    </a:lnTo>
                    <a:lnTo>
                      <a:pt x="26670" y="64897"/>
                    </a:lnTo>
                    <a:lnTo>
                      <a:pt x="31115" y="77597"/>
                    </a:lnTo>
                    <a:lnTo>
                      <a:pt x="32385" y="82550"/>
                    </a:lnTo>
                    <a:lnTo>
                      <a:pt x="33401" y="86360"/>
                    </a:lnTo>
                    <a:lnTo>
                      <a:pt x="36068" y="97663"/>
                    </a:lnTo>
                    <a:lnTo>
                      <a:pt x="40005" y="109347"/>
                    </a:lnTo>
                    <a:lnTo>
                      <a:pt x="49911" y="133477"/>
                    </a:lnTo>
                    <a:lnTo>
                      <a:pt x="61214" y="157480"/>
                    </a:lnTo>
                    <a:lnTo>
                      <a:pt x="73406" y="180467"/>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Freeform 115"/>
              <p:cNvSpPr/>
              <p:nvPr/>
            </p:nvSpPr>
            <p:spPr>
              <a:xfrm>
                <a:off x="2166112" y="4181475"/>
                <a:ext cx="263018" cy="250064"/>
              </a:xfrm>
              <a:custGeom>
                <a:avLst/>
                <a:gdLst/>
                <a:ahLst/>
                <a:cxnLst/>
                <a:rect l="0" t="0" r="0" b="0"/>
                <a:pathLst>
                  <a:path w="263018" h="250064">
                    <a:moveTo>
                      <a:pt x="260223" y="140462"/>
                    </a:moveTo>
                    <a:lnTo>
                      <a:pt x="254889" y="153797"/>
                    </a:lnTo>
                    <a:lnTo>
                      <a:pt x="247015" y="165735"/>
                    </a:lnTo>
                    <a:lnTo>
                      <a:pt x="236982" y="176022"/>
                    </a:lnTo>
                    <a:lnTo>
                      <a:pt x="224917" y="186182"/>
                    </a:lnTo>
                    <a:lnTo>
                      <a:pt x="212090" y="195453"/>
                    </a:lnTo>
                    <a:lnTo>
                      <a:pt x="183388" y="212217"/>
                    </a:lnTo>
                    <a:lnTo>
                      <a:pt x="174117" y="217170"/>
                    </a:lnTo>
                    <a:lnTo>
                      <a:pt x="163322" y="222758"/>
                    </a:lnTo>
                    <a:lnTo>
                      <a:pt x="138557" y="234061"/>
                    </a:lnTo>
                    <a:lnTo>
                      <a:pt x="111252" y="243459"/>
                    </a:lnTo>
                    <a:lnTo>
                      <a:pt x="97028" y="247142"/>
                    </a:lnTo>
                    <a:lnTo>
                      <a:pt x="83058" y="249174"/>
                    </a:lnTo>
                    <a:lnTo>
                      <a:pt x="69215" y="250063"/>
                    </a:lnTo>
                    <a:lnTo>
                      <a:pt x="56007" y="248920"/>
                    </a:lnTo>
                    <a:lnTo>
                      <a:pt x="43307" y="245491"/>
                    </a:lnTo>
                    <a:lnTo>
                      <a:pt x="32004" y="239649"/>
                    </a:lnTo>
                    <a:lnTo>
                      <a:pt x="21844" y="231267"/>
                    </a:lnTo>
                    <a:lnTo>
                      <a:pt x="13589" y="220091"/>
                    </a:lnTo>
                    <a:lnTo>
                      <a:pt x="6350" y="205359"/>
                    </a:lnTo>
                    <a:lnTo>
                      <a:pt x="3937" y="196850"/>
                    </a:lnTo>
                    <a:lnTo>
                      <a:pt x="1778" y="186944"/>
                    </a:lnTo>
                    <a:lnTo>
                      <a:pt x="508" y="178054"/>
                    </a:lnTo>
                    <a:lnTo>
                      <a:pt x="0" y="170434"/>
                    </a:lnTo>
                    <a:lnTo>
                      <a:pt x="1778" y="155829"/>
                    </a:lnTo>
                    <a:lnTo>
                      <a:pt x="5080" y="143637"/>
                    </a:lnTo>
                    <a:lnTo>
                      <a:pt x="9652" y="133731"/>
                    </a:lnTo>
                    <a:lnTo>
                      <a:pt x="14478" y="125095"/>
                    </a:lnTo>
                    <a:lnTo>
                      <a:pt x="19304" y="117602"/>
                    </a:lnTo>
                    <a:lnTo>
                      <a:pt x="23241" y="112014"/>
                    </a:lnTo>
                    <a:lnTo>
                      <a:pt x="24765" y="106299"/>
                    </a:lnTo>
                    <a:lnTo>
                      <a:pt x="23495" y="101600"/>
                    </a:lnTo>
                    <a:lnTo>
                      <a:pt x="19304" y="95377"/>
                    </a:lnTo>
                    <a:lnTo>
                      <a:pt x="14097" y="86741"/>
                    </a:lnTo>
                    <a:lnTo>
                      <a:pt x="9017" y="77089"/>
                    </a:lnTo>
                    <a:lnTo>
                      <a:pt x="5080" y="65786"/>
                    </a:lnTo>
                    <a:lnTo>
                      <a:pt x="4445" y="52959"/>
                    </a:lnTo>
                    <a:lnTo>
                      <a:pt x="5080" y="46101"/>
                    </a:lnTo>
                    <a:lnTo>
                      <a:pt x="7239" y="39370"/>
                    </a:lnTo>
                    <a:lnTo>
                      <a:pt x="10541" y="31877"/>
                    </a:lnTo>
                    <a:lnTo>
                      <a:pt x="15621" y="25019"/>
                    </a:lnTo>
                    <a:lnTo>
                      <a:pt x="23241" y="18415"/>
                    </a:lnTo>
                    <a:lnTo>
                      <a:pt x="31369" y="13081"/>
                    </a:lnTo>
                    <a:lnTo>
                      <a:pt x="49022" y="4953"/>
                    </a:lnTo>
                    <a:lnTo>
                      <a:pt x="67818" y="635"/>
                    </a:lnTo>
                    <a:lnTo>
                      <a:pt x="86995" y="0"/>
                    </a:lnTo>
                    <a:lnTo>
                      <a:pt x="106807" y="2667"/>
                    </a:lnTo>
                    <a:lnTo>
                      <a:pt x="125349" y="9017"/>
                    </a:lnTo>
                    <a:lnTo>
                      <a:pt x="142748" y="18415"/>
                    </a:lnTo>
                    <a:lnTo>
                      <a:pt x="158496" y="30861"/>
                    </a:lnTo>
                    <a:lnTo>
                      <a:pt x="178181" y="38862"/>
                    </a:lnTo>
                    <a:lnTo>
                      <a:pt x="195072" y="46101"/>
                    </a:lnTo>
                    <a:lnTo>
                      <a:pt x="208534" y="53594"/>
                    </a:lnTo>
                    <a:lnTo>
                      <a:pt x="219964" y="60198"/>
                    </a:lnTo>
                    <a:lnTo>
                      <a:pt x="228727" y="66040"/>
                    </a:lnTo>
                    <a:lnTo>
                      <a:pt x="235839" y="71882"/>
                    </a:lnTo>
                    <a:lnTo>
                      <a:pt x="241173" y="77343"/>
                    </a:lnTo>
                    <a:lnTo>
                      <a:pt x="245110" y="82677"/>
                    </a:lnTo>
                    <a:lnTo>
                      <a:pt x="250063" y="93091"/>
                    </a:lnTo>
                    <a:lnTo>
                      <a:pt x="253238" y="103378"/>
                    </a:lnTo>
                    <a:lnTo>
                      <a:pt x="256413" y="114300"/>
                    </a:lnTo>
                    <a:lnTo>
                      <a:pt x="259334" y="120142"/>
                    </a:lnTo>
                    <a:lnTo>
                      <a:pt x="263017" y="125984"/>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Freeform 116"/>
              <p:cNvSpPr/>
              <p:nvPr/>
            </p:nvSpPr>
            <p:spPr>
              <a:xfrm>
                <a:off x="2165350" y="4182110"/>
                <a:ext cx="264161" cy="250191"/>
              </a:xfrm>
              <a:custGeom>
                <a:avLst/>
                <a:gdLst/>
                <a:ahLst/>
                <a:cxnLst/>
                <a:rect l="0" t="0" r="0" b="0"/>
                <a:pathLst>
                  <a:path w="264161" h="250191">
                    <a:moveTo>
                      <a:pt x="264160" y="125730"/>
                    </a:moveTo>
                    <a:lnTo>
                      <a:pt x="260350" y="119380"/>
                    </a:lnTo>
                    <a:lnTo>
                      <a:pt x="257810" y="113030"/>
                    </a:lnTo>
                    <a:lnTo>
                      <a:pt x="254000" y="102870"/>
                    </a:lnTo>
                    <a:lnTo>
                      <a:pt x="251460" y="92710"/>
                    </a:lnTo>
                    <a:lnTo>
                      <a:pt x="246380" y="81280"/>
                    </a:lnTo>
                    <a:lnTo>
                      <a:pt x="241300" y="76200"/>
                    </a:lnTo>
                    <a:lnTo>
                      <a:pt x="236220" y="71120"/>
                    </a:lnTo>
                    <a:lnTo>
                      <a:pt x="229870" y="64770"/>
                    </a:lnTo>
                    <a:lnTo>
                      <a:pt x="220980" y="59690"/>
                    </a:lnTo>
                    <a:lnTo>
                      <a:pt x="209550" y="52070"/>
                    </a:lnTo>
                    <a:lnTo>
                      <a:pt x="195580" y="45720"/>
                    </a:lnTo>
                    <a:lnTo>
                      <a:pt x="179070" y="38100"/>
                    </a:lnTo>
                    <a:lnTo>
                      <a:pt x="158750" y="30480"/>
                    </a:lnTo>
                    <a:lnTo>
                      <a:pt x="143510" y="17780"/>
                    </a:lnTo>
                    <a:lnTo>
                      <a:pt x="125730" y="8890"/>
                    </a:lnTo>
                    <a:lnTo>
                      <a:pt x="107950" y="2540"/>
                    </a:lnTo>
                    <a:lnTo>
                      <a:pt x="87630" y="0"/>
                    </a:lnTo>
                    <a:lnTo>
                      <a:pt x="68580" y="0"/>
                    </a:lnTo>
                    <a:lnTo>
                      <a:pt x="49530" y="3810"/>
                    </a:lnTo>
                    <a:lnTo>
                      <a:pt x="31750" y="12700"/>
                    </a:lnTo>
                    <a:lnTo>
                      <a:pt x="24130" y="17780"/>
                    </a:lnTo>
                    <a:lnTo>
                      <a:pt x="16510" y="24130"/>
                    </a:lnTo>
                    <a:lnTo>
                      <a:pt x="11430" y="31750"/>
                    </a:lnTo>
                    <a:lnTo>
                      <a:pt x="7620" y="39370"/>
                    </a:lnTo>
                    <a:lnTo>
                      <a:pt x="6350" y="45720"/>
                    </a:lnTo>
                    <a:lnTo>
                      <a:pt x="5080" y="52070"/>
                    </a:lnTo>
                    <a:lnTo>
                      <a:pt x="6350" y="64770"/>
                    </a:lnTo>
                    <a:lnTo>
                      <a:pt x="10160" y="76200"/>
                    </a:lnTo>
                    <a:lnTo>
                      <a:pt x="15240" y="86360"/>
                    </a:lnTo>
                    <a:lnTo>
                      <a:pt x="20320" y="93980"/>
                    </a:lnTo>
                    <a:lnTo>
                      <a:pt x="24130" y="101600"/>
                    </a:lnTo>
                    <a:lnTo>
                      <a:pt x="25400" y="105410"/>
                    </a:lnTo>
                    <a:lnTo>
                      <a:pt x="24130" y="111760"/>
                    </a:lnTo>
                    <a:lnTo>
                      <a:pt x="20320" y="116840"/>
                    </a:lnTo>
                    <a:lnTo>
                      <a:pt x="15240" y="124460"/>
                    </a:lnTo>
                    <a:lnTo>
                      <a:pt x="10160" y="133350"/>
                    </a:lnTo>
                    <a:lnTo>
                      <a:pt x="6350" y="142240"/>
                    </a:lnTo>
                    <a:lnTo>
                      <a:pt x="2540" y="154940"/>
                    </a:lnTo>
                    <a:lnTo>
                      <a:pt x="0" y="170180"/>
                    </a:lnTo>
                    <a:lnTo>
                      <a:pt x="1270" y="177800"/>
                    </a:lnTo>
                    <a:lnTo>
                      <a:pt x="2540" y="186690"/>
                    </a:lnTo>
                    <a:lnTo>
                      <a:pt x="5080" y="195580"/>
                    </a:lnTo>
                    <a:lnTo>
                      <a:pt x="6350" y="204470"/>
                    </a:lnTo>
                    <a:lnTo>
                      <a:pt x="13970" y="219710"/>
                    </a:lnTo>
                    <a:lnTo>
                      <a:pt x="22860" y="229870"/>
                    </a:lnTo>
                    <a:lnTo>
                      <a:pt x="33020" y="238760"/>
                    </a:lnTo>
                    <a:lnTo>
                      <a:pt x="44450" y="245110"/>
                    </a:lnTo>
                    <a:lnTo>
                      <a:pt x="57150" y="248920"/>
                    </a:lnTo>
                    <a:lnTo>
                      <a:pt x="69850" y="250190"/>
                    </a:lnTo>
                    <a:lnTo>
                      <a:pt x="83820" y="248920"/>
                    </a:lnTo>
                    <a:lnTo>
                      <a:pt x="97790" y="246380"/>
                    </a:lnTo>
                    <a:lnTo>
                      <a:pt x="111760" y="242570"/>
                    </a:lnTo>
                    <a:lnTo>
                      <a:pt x="139700" y="233680"/>
                    </a:lnTo>
                    <a:lnTo>
                      <a:pt x="163830" y="222250"/>
                    </a:lnTo>
                    <a:lnTo>
                      <a:pt x="175260" y="215900"/>
                    </a:lnTo>
                    <a:lnTo>
                      <a:pt x="184150" y="210820"/>
                    </a:lnTo>
                    <a:lnTo>
                      <a:pt x="213360" y="194310"/>
                    </a:lnTo>
                    <a:lnTo>
                      <a:pt x="226060" y="185420"/>
                    </a:lnTo>
                    <a:lnTo>
                      <a:pt x="237490" y="175260"/>
                    </a:lnTo>
                    <a:lnTo>
                      <a:pt x="247650" y="165100"/>
                    </a:lnTo>
                    <a:lnTo>
                      <a:pt x="255270" y="152400"/>
                    </a:lnTo>
                    <a:lnTo>
                      <a:pt x="260350" y="13970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Freeform 117"/>
              <p:cNvSpPr/>
              <p:nvPr/>
            </p:nvSpPr>
            <p:spPr>
              <a:xfrm>
                <a:off x="2443099" y="4132707"/>
                <a:ext cx="246381" cy="233935"/>
              </a:xfrm>
              <a:custGeom>
                <a:avLst/>
                <a:gdLst/>
                <a:ahLst/>
                <a:cxnLst/>
                <a:rect l="0" t="0" r="0" b="0"/>
                <a:pathLst>
                  <a:path w="246381" h="233935">
                    <a:moveTo>
                      <a:pt x="2413" y="194437"/>
                    </a:moveTo>
                    <a:lnTo>
                      <a:pt x="0" y="182245"/>
                    </a:lnTo>
                    <a:lnTo>
                      <a:pt x="381" y="169418"/>
                    </a:lnTo>
                    <a:lnTo>
                      <a:pt x="2667" y="156464"/>
                    </a:lnTo>
                    <a:lnTo>
                      <a:pt x="6731" y="143383"/>
                    </a:lnTo>
                    <a:lnTo>
                      <a:pt x="11811" y="130175"/>
                    </a:lnTo>
                    <a:lnTo>
                      <a:pt x="24892" y="103505"/>
                    </a:lnTo>
                    <a:lnTo>
                      <a:pt x="29337" y="94869"/>
                    </a:lnTo>
                    <a:lnTo>
                      <a:pt x="34544" y="85471"/>
                    </a:lnTo>
                    <a:lnTo>
                      <a:pt x="40894" y="75057"/>
                    </a:lnTo>
                    <a:lnTo>
                      <a:pt x="47879" y="63881"/>
                    </a:lnTo>
                    <a:lnTo>
                      <a:pt x="63627" y="41656"/>
                    </a:lnTo>
                    <a:lnTo>
                      <a:pt x="72390" y="31115"/>
                    </a:lnTo>
                    <a:lnTo>
                      <a:pt x="81788" y="21590"/>
                    </a:lnTo>
                    <a:lnTo>
                      <a:pt x="92075" y="13462"/>
                    </a:lnTo>
                    <a:lnTo>
                      <a:pt x="102362" y="6731"/>
                    </a:lnTo>
                    <a:lnTo>
                      <a:pt x="113030" y="2286"/>
                    </a:lnTo>
                    <a:lnTo>
                      <a:pt x="124333" y="0"/>
                    </a:lnTo>
                    <a:lnTo>
                      <a:pt x="135763" y="635"/>
                    </a:lnTo>
                    <a:lnTo>
                      <a:pt x="147574" y="4064"/>
                    </a:lnTo>
                    <a:lnTo>
                      <a:pt x="159766" y="11430"/>
                    </a:lnTo>
                    <a:lnTo>
                      <a:pt x="171577" y="21844"/>
                    </a:lnTo>
                    <a:lnTo>
                      <a:pt x="176149" y="27940"/>
                    </a:lnTo>
                    <a:lnTo>
                      <a:pt x="180340" y="33401"/>
                    </a:lnTo>
                    <a:lnTo>
                      <a:pt x="185166" y="43307"/>
                    </a:lnTo>
                    <a:lnTo>
                      <a:pt x="186817" y="52324"/>
                    </a:lnTo>
                    <a:lnTo>
                      <a:pt x="186817" y="59563"/>
                    </a:lnTo>
                    <a:lnTo>
                      <a:pt x="186182" y="66548"/>
                    </a:lnTo>
                    <a:lnTo>
                      <a:pt x="184912" y="72390"/>
                    </a:lnTo>
                    <a:lnTo>
                      <a:pt x="184023" y="77343"/>
                    </a:lnTo>
                    <a:lnTo>
                      <a:pt x="185166" y="81788"/>
                    </a:lnTo>
                    <a:lnTo>
                      <a:pt x="188849" y="84582"/>
                    </a:lnTo>
                    <a:lnTo>
                      <a:pt x="196723" y="87630"/>
                    </a:lnTo>
                    <a:lnTo>
                      <a:pt x="207010" y="91567"/>
                    </a:lnTo>
                    <a:lnTo>
                      <a:pt x="218186" y="96774"/>
                    </a:lnTo>
                    <a:lnTo>
                      <a:pt x="229489" y="103505"/>
                    </a:lnTo>
                    <a:lnTo>
                      <a:pt x="238633" y="112522"/>
                    </a:lnTo>
                    <a:lnTo>
                      <a:pt x="241935" y="117983"/>
                    </a:lnTo>
                    <a:lnTo>
                      <a:pt x="244602" y="124460"/>
                    </a:lnTo>
                    <a:lnTo>
                      <a:pt x="245872" y="131445"/>
                    </a:lnTo>
                    <a:lnTo>
                      <a:pt x="246380" y="139573"/>
                    </a:lnTo>
                    <a:lnTo>
                      <a:pt x="239776" y="156972"/>
                    </a:lnTo>
                    <a:lnTo>
                      <a:pt x="229489" y="173863"/>
                    </a:lnTo>
                    <a:lnTo>
                      <a:pt x="216408" y="189230"/>
                    </a:lnTo>
                    <a:lnTo>
                      <a:pt x="200660" y="202565"/>
                    </a:lnTo>
                    <a:lnTo>
                      <a:pt x="182880" y="213487"/>
                    </a:lnTo>
                    <a:lnTo>
                      <a:pt x="164592" y="221234"/>
                    </a:lnTo>
                    <a:lnTo>
                      <a:pt x="146177" y="224790"/>
                    </a:lnTo>
                    <a:lnTo>
                      <a:pt x="137541" y="225298"/>
                    </a:lnTo>
                    <a:lnTo>
                      <a:pt x="128524" y="224663"/>
                    </a:lnTo>
                    <a:lnTo>
                      <a:pt x="110236" y="228473"/>
                    </a:lnTo>
                    <a:lnTo>
                      <a:pt x="94234" y="231140"/>
                    </a:lnTo>
                    <a:lnTo>
                      <a:pt x="81153" y="232918"/>
                    </a:lnTo>
                    <a:lnTo>
                      <a:pt x="69723" y="233934"/>
                    </a:lnTo>
                    <a:lnTo>
                      <a:pt x="60325" y="233934"/>
                    </a:lnTo>
                    <a:lnTo>
                      <a:pt x="52451" y="232791"/>
                    </a:lnTo>
                    <a:lnTo>
                      <a:pt x="45720" y="231394"/>
                    </a:lnTo>
                    <a:lnTo>
                      <a:pt x="40386" y="229616"/>
                    </a:lnTo>
                    <a:lnTo>
                      <a:pt x="32004" y="224409"/>
                    </a:lnTo>
                    <a:lnTo>
                      <a:pt x="24892" y="218059"/>
                    </a:lnTo>
                    <a:lnTo>
                      <a:pt x="17272" y="212217"/>
                    </a:lnTo>
                    <a:lnTo>
                      <a:pt x="6985" y="206502"/>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Freeform 118"/>
              <p:cNvSpPr/>
              <p:nvPr/>
            </p:nvSpPr>
            <p:spPr>
              <a:xfrm>
                <a:off x="2443480" y="4132580"/>
                <a:ext cx="246381" cy="233681"/>
              </a:xfrm>
              <a:custGeom>
                <a:avLst/>
                <a:gdLst/>
                <a:ahLst/>
                <a:cxnLst/>
                <a:rect l="0" t="0" r="0" b="0"/>
                <a:pathLst>
                  <a:path w="246381" h="233681">
                    <a:moveTo>
                      <a:pt x="6350" y="207010"/>
                    </a:moveTo>
                    <a:lnTo>
                      <a:pt x="16510" y="212090"/>
                    </a:lnTo>
                    <a:lnTo>
                      <a:pt x="24130" y="218440"/>
                    </a:lnTo>
                    <a:lnTo>
                      <a:pt x="31750" y="224790"/>
                    </a:lnTo>
                    <a:lnTo>
                      <a:pt x="39370" y="229870"/>
                    </a:lnTo>
                    <a:lnTo>
                      <a:pt x="45720" y="231140"/>
                    </a:lnTo>
                    <a:lnTo>
                      <a:pt x="52070" y="232410"/>
                    </a:lnTo>
                    <a:lnTo>
                      <a:pt x="59690" y="233680"/>
                    </a:lnTo>
                    <a:lnTo>
                      <a:pt x="69850" y="233680"/>
                    </a:lnTo>
                    <a:lnTo>
                      <a:pt x="80010" y="232410"/>
                    </a:lnTo>
                    <a:lnTo>
                      <a:pt x="93980" y="231140"/>
                    </a:lnTo>
                    <a:lnTo>
                      <a:pt x="110490" y="228600"/>
                    </a:lnTo>
                    <a:lnTo>
                      <a:pt x="128270" y="224790"/>
                    </a:lnTo>
                    <a:lnTo>
                      <a:pt x="137160" y="226060"/>
                    </a:lnTo>
                    <a:lnTo>
                      <a:pt x="146050" y="224790"/>
                    </a:lnTo>
                    <a:lnTo>
                      <a:pt x="163830" y="220980"/>
                    </a:lnTo>
                    <a:lnTo>
                      <a:pt x="182880" y="213360"/>
                    </a:lnTo>
                    <a:lnTo>
                      <a:pt x="200660" y="201930"/>
                    </a:lnTo>
                    <a:lnTo>
                      <a:pt x="215900" y="189230"/>
                    </a:lnTo>
                    <a:lnTo>
                      <a:pt x="228600" y="173990"/>
                    </a:lnTo>
                    <a:lnTo>
                      <a:pt x="240030" y="157480"/>
                    </a:lnTo>
                    <a:lnTo>
                      <a:pt x="246380" y="139700"/>
                    </a:lnTo>
                    <a:lnTo>
                      <a:pt x="245110" y="130810"/>
                    </a:lnTo>
                    <a:lnTo>
                      <a:pt x="243840" y="124460"/>
                    </a:lnTo>
                    <a:lnTo>
                      <a:pt x="241300" y="118110"/>
                    </a:lnTo>
                    <a:lnTo>
                      <a:pt x="238760" y="113030"/>
                    </a:lnTo>
                    <a:lnTo>
                      <a:pt x="228600" y="102870"/>
                    </a:lnTo>
                    <a:lnTo>
                      <a:pt x="217170" y="96520"/>
                    </a:lnTo>
                    <a:lnTo>
                      <a:pt x="207010" y="91440"/>
                    </a:lnTo>
                    <a:lnTo>
                      <a:pt x="195580" y="87630"/>
                    </a:lnTo>
                    <a:lnTo>
                      <a:pt x="187960" y="85090"/>
                    </a:lnTo>
                    <a:lnTo>
                      <a:pt x="184150" y="81280"/>
                    </a:lnTo>
                    <a:lnTo>
                      <a:pt x="184150" y="77470"/>
                    </a:lnTo>
                    <a:lnTo>
                      <a:pt x="184150" y="72390"/>
                    </a:lnTo>
                    <a:lnTo>
                      <a:pt x="185420" y="66040"/>
                    </a:lnTo>
                    <a:lnTo>
                      <a:pt x="186690" y="59690"/>
                    </a:lnTo>
                    <a:lnTo>
                      <a:pt x="186690" y="52070"/>
                    </a:lnTo>
                    <a:lnTo>
                      <a:pt x="184150" y="43180"/>
                    </a:lnTo>
                    <a:lnTo>
                      <a:pt x="180340" y="33020"/>
                    </a:lnTo>
                    <a:lnTo>
                      <a:pt x="175260" y="27940"/>
                    </a:lnTo>
                    <a:lnTo>
                      <a:pt x="171450" y="22860"/>
                    </a:lnTo>
                    <a:lnTo>
                      <a:pt x="160020" y="11430"/>
                    </a:lnTo>
                    <a:lnTo>
                      <a:pt x="147320" y="3810"/>
                    </a:lnTo>
                    <a:lnTo>
                      <a:pt x="135890" y="1270"/>
                    </a:lnTo>
                    <a:lnTo>
                      <a:pt x="123190" y="0"/>
                    </a:lnTo>
                    <a:lnTo>
                      <a:pt x="113030" y="2540"/>
                    </a:lnTo>
                    <a:lnTo>
                      <a:pt x="101600" y="6350"/>
                    </a:lnTo>
                    <a:lnTo>
                      <a:pt x="91440" y="13970"/>
                    </a:lnTo>
                    <a:lnTo>
                      <a:pt x="81280" y="21590"/>
                    </a:lnTo>
                    <a:lnTo>
                      <a:pt x="71120" y="31750"/>
                    </a:lnTo>
                    <a:lnTo>
                      <a:pt x="63500" y="41910"/>
                    </a:lnTo>
                    <a:lnTo>
                      <a:pt x="46990" y="63500"/>
                    </a:lnTo>
                    <a:lnTo>
                      <a:pt x="40640" y="74930"/>
                    </a:lnTo>
                    <a:lnTo>
                      <a:pt x="34290" y="85090"/>
                    </a:lnTo>
                    <a:lnTo>
                      <a:pt x="29210" y="95250"/>
                    </a:lnTo>
                    <a:lnTo>
                      <a:pt x="24130" y="102870"/>
                    </a:lnTo>
                    <a:lnTo>
                      <a:pt x="11430" y="130810"/>
                    </a:lnTo>
                    <a:lnTo>
                      <a:pt x="6350" y="143510"/>
                    </a:lnTo>
                    <a:lnTo>
                      <a:pt x="2540" y="156210"/>
                    </a:lnTo>
                    <a:lnTo>
                      <a:pt x="0" y="170180"/>
                    </a:lnTo>
                    <a:lnTo>
                      <a:pt x="0" y="181610"/>
                    </a:lnTo>
                    <a:lnTo>
                      <a:pt x="1270" y="19431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Freeform 119"/>
              <p:cNvSpPr/>
              <p:nvPr/>
            </p:nvSpPr>
            <p:spPr>
              <a:xfrm>
                <a:off x="2476500" y="4218178"/>
                <a:ext cx="138431" cy="99442"/>
              </a:xfrm>
              <a:custGeom>
                <a:avLst/>
                <a:gdLst/>
                <a:ahLst/>
                <a:cxnLst/>
                <a:rect l="0" t="0" r="0" b="0"/>
                <a:pathLst>
                  <a:path w="138431" h="99442">
                    <a:moveTo>
                      <a:pt x="12573" y="85725"/>
                    </a:moveTo>
                    <a:lnTo>
                      <a:pt x="26924" y="69596"/>
                    </a:lnTo>
                    <a:lnTo>
                      <a:pt x="43561" y="53213"/>
                    </a:lnTo>
                    <a:lnTo>
                      <a:pt x="61722" y="37211"/>
                    </a:lnTo>
                    <a:lnTo>
                      <a:pt x="80518" y="22733"/>
                    </a:lnTo>
                    <a:lnTo>
                      <a:pt x="99949" y="11049"/>
                    </a:lnTo>
                    <a:lnTo>
                      <a:pt x="119126" y="2921"/>
                    </a:lnTo>
                    <a:lnTo>
                      <a:pt x="129032" y="381"/>
                    </a:lnTo>
                    <a:lnTo>
                      <a:pt x="138430" y="0"/>
                    </a:lnTo>
                    <a:lnTo>
                      <a:pt x="134874" y="1270"/>
                    </a:lnTo>
                    <a:lnTo>
                      <a:pt x="129667" y="4191"/>
                    </a:lnTo>
                    <a:lnTo>
                      <a:pt x="122047" y="9271"/>
                    </a:lnTo>
                    <a:lnTo>
                      <a:pt x="112776" y="15113"/>
                    </a:lnTo>
                    <a:lnTo>
                      <a:pt x="102743" y="22733"/>
                    </a:lnTo>
                    <a:lnTo>
                      <a:pt x="91694" y="31115"/>
                    </a:lnTo>
                    <a:lnTo>
                      <a:pt x="67564" y="48895"/>
                    </a:lnTo>
                    <a:lnTo>
                      <a:pt x="43942" y="66929"/>
                    </a:lnTo>
                    <a:lnTo>
                      <a:pt x="33020" y="75692"/>
                    </a:lnTo>
                    <a:lnTo>
                      <a:pt x="22733" y="82931"/>
                    </a:lnTo>
                    <a:lnTo>
                      <a:pt x="14478" y="89535"/>
                    </a:lnTo>
                    <a:lnTo>
                      <a:pt x="7239" y="94742"/>
                    </a:lnTo>
                    <a:lnTo>
                      <a:pt x="2413" y="97917"/>
                    </a:lnTo>
                    <a:lnTo>
                      <a:pt x="0" y="99441"/>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Freeform 120"/>
              <p:cNvSpPr/>
              <p:nvPr/>
            </p:nvSpPr>
            <p:spPr>
              <a:xfrm>
                <a:off x="2285111" y="4062349"/>
                <a:ext cx="236856" cy="279655"/>
              </a:xfrm>
              <a:custGeom>
                <a:avLst/>
                <a:gdLst/>
                <a:ahLst/>
                <a:cxnLst/>
                <a:rect l="0" t="0" r="0" b="0"/>
                <a:pathLst>
                  <a:path w="236856" h="279655">
                    <a:moveTo>
                      <a:pt x="172593" y="279654"/>
                    </a:moveTo>
                    <a:lnTo>
                      <a:pt x="166243" y="277368"/>
                    </a:lnTo>
                    <a:lnTo>
                      <a:pt x="160655" y="276479"/>
                    </a:lnTo>
                    <a:lnTo>
                      <a:pt x="150495" y="275844"/>
                    </a:lnTo>
                    <a:lnTo>
                      <a:pt x="140970" y="275590"/>
                    </a:lnTo>
                    <a:lnTo>
                      <a:pt x="130429" y="273812"/>
                    </a:lnTo>
                    <a:lnTo>
                      <a:pt x="124968" y="271018"/>
                    </a:lnTo>
                    <a:lnTo>
                      <a:pt x="118872" y="267716"/>
                    </a:lnTo>
                    <a:lnTo>
                      <a:pt x="111887" y="262509"/>
                    </a:lnTo>
                    <a:lnTo>
                      <a:pt x="104394" y="255778"/>
                    </a:lnTo>
                    <a:lnTo>
                      <a:pt x="95758" y="247015"/>
                    </a:lnTo>
                    <a:lnTo>
                      <a:pt x="86233" y="236093"/>
                    </a:lnTo>
                    <a:lnTo>
                      <a:pt x="75565" y="222758"/>
                    </a:lnTo>
                    <a:lnTo>
                      <a:pt x="63754" y="206502"/>
                    </a:lnTo>
                    <a:lnTo>
                      <a:pt x="48006" y="194183"/>
                    </a:lnTo>
                    <a:lnTo>
                      <a:pt x="33782" y="177927"/>
                    </a:lnTo>
                    <a:lnTo>
                      <a:pt x="21463" y="159004"/>
                    </a:lnTo>
                    <a:lnTo>
                      <a:pt x="10922" y="138430"/>
                    </a:lnTo>
                    <a:lnTo>
                      <a:pt x="3937" y="116840"/>
                    </a:lnTo>
                    <a:lnTo>
                      <a:pt x="635" y="95123"/>
                    </a:lnTo>
                    <a:lnTo>
                      <a:pt x="0" y="84582"/>
                    </a:lnTo>
                    <a:lnTo>
                      <a:pt x="1270" y="74803"/>
                    </a:lnTo>
                    <a:lnTo>
                      <a:pt x="3683" y="64897"/>
                    </a:lnTo>
                    <a:lnTo>
                      <a:pt x="7239" y="56388"/>
                    </a:lnTo>
                    <a:lnTo>
                      <a:pt x="12446" y="49784"/>
                    </a:lnTo>
                    <a:lnTo>
                      <a:pt x="18161" y="45085"/>
                    </a:lnTo>
                    <a:lnTo>
                      <a:pt x="24511" y="41402"/>
                    </a:lnTo>
                    <a:lnTo>
                      <a:pt x="30480" y="38735"/>
                    </a:lnTo>
                    <a:lnTo>
                      <a:pt x="43688" y="36957"/>
                    </a:lnTo>
                    <a:lnTo>
                      <a:pt x="56134" y="37846"/>
                    </a:lnTo>
                    <a:lnTo>
                      <a:pt x="67691" y="40259"/>
                    </a:lnTo>
                    <a:lnTo>
                      <a:pt x="77978" y="43307"/>
                    </a:lnTo>
                    <a:lnTo>
                      <a:pt x="85852" y="45339"/>
                    </a:lnTo>
                    <a:lnTo>
                      <a:pt x="88773" y="45974"/>
                    </a:lnTo>
                    <a:lnTo>
                      <a:pt x="90932" y="45466"/>
                    </a:lnTo>
                    <a:lnTo>
                      <a:pt x="95250" y="42291"/>
                    </a:lnTo>
                    <a:lnTo>
                      <a:pt x="100076" y="37211"/>
                    </a:lnTo>
                    <a:lnTo>
                      <a:pt x="105537" y="30607"/>
                    </a:lnTo>
                    <a:lnTo>
                      <a:pt x="112522" y="22733"/>
                    </a:lnTo>
                    <a:lnTo>
                      <a:pt x="121031" y="15494"/>
                    </a:lnTo>
                    <a:lnTo>
                      <a:pt x="131572" y="8763"/>
                    </a:lnTo>
                    <a:lnTo>
                      <a:pt x="144018" y="3429"/>
                    </a:lnTo>
                    <a:lnTo>
                      <a:pt x="159131" y="635"/>
                    </a:lnTo>
                    <a:lnTo>
                      <a:pt x="167894" y="0"/>
                    </a:lnTo>
                    <a:lnTo>
                      <a:pt x="176276" y="635"/>
                    </a:lnTo>
                    <a:lnTo>
                      <a:pt x="191008" y="4064"/>
                    </a:lnTo>
                    <a:lnTo>
                      <a:pt x="202819" y="10414"/>
                    </a:lnTo>
                    <a:lnTo>
                      <a:pt x="213106" y="18923"/>
                    </a:lnTo>
                    <a:lnTo>
                      <a:pt x="220980" y="29718"/>
                    </a:lnTo>
                    <a:lnTo>
                      <a:pt x="227330" y="42291"/>
                    </a:lnTo>
                    <a:lnTo>
                      <a:pt x="231394" y="56388"/>
                    </a:lnTo>
                    <a:lnTo>
                      <a:pt x="234315" y="71247"/>
                    </a:lnTo>
                    <a:lnTo>
                      <a:pt x="235966" y="86995"/>
                    </a:lnTo>
                    <a:lnTo>
                      <a:pt x="236855" y="102743"/>
                    </a:lnTo>
                    <a:lnTo>
                      <a:pt x="235585" y="133985"/>
                    </a:lnTo>
                    <a:lnTo>
                      <a:pt x="234061" y="148844"/>
                    </a:lnTo>
                    <a:lnTo>
                      <a:pt x="232029" y="162052"/>
                    </a:lnTo>
                    <a:lnTo>
                      <a:pt x="229870" y="174244"/>
                    </a:lnTo>
                    <a:lnTo>
                      <a:pt x="227965" y="184023"/>
                    </a:lnTo>
                    <a:lnTo>
                      <a:pt x="220345" y="214884"/>
                    </a:lnTo>
                    <a:lnTo>
                      <a:pt x="215773" y="229489"/>
                    </a:lnTo>
                    <a:lnTo>
                      <a:pt x="210185" y="242697"/>
                    </a:lnTo>
                    <a:lnTo>
                      <a:pt x="202946" y="254381"/>
                    </a:lnTo>
                    <a:lnTo>
                      <a:pt x="194691" y="264922"/>
                    </a:lnTo>
                    <a:lnTo>
                      <a:pt x="184658" y="273304"/>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Freeform 121"/>
              <p:cNvSpPr/>
              <p:nvPr/>
            </p:nvSpPr>
            <p:spPr>
              <a:xfrm>
                <a:off x="2284730" y="4062730"/>
                <a:ext cx="237491" cy="279401"/>
              </a:xfrm>
              <a:custGeom>
                <a:avLst/>
                <a:gdLst/>
                <a:ahLst/>
                <a:cxnLst/>
                <a:rect l="0" t="0" r="0" b="0"/>
                <a:pathLst>
                  <a:path w="237491" h="279401">
                    <a:moveTo>
                      <a:pt x="172720" y="279400"/>
                    </a:moveTo>
                    <a:lnTo>
                      <a:pt x="166370" y="276860"/>
                    </a:lnTo>
                    <a:lnTo>
                      <a:pt x="161290" y="275590"/>
                    </a:lnTo>
                    <a:lnTo>
                      <a:pt x="151130" y="275590"/>
                    </a:lnTo>
                    <a:lnTo>
                      <a:pt x="140970" y="275590"/>
                    </a:lnTo>
                    <a:lnTo>
                      <a:pt x="130810" y="273050"/>
                    </a:lnTo>
                    <a:lnTo>
                      <a:pt x="125730" y="270510"/>
                    </a:lnTo>
                    <a:lnTo>
                      <a:pt x="119380" y="267970"/>
                    </a:lnTo>
                    <a:lnTo>
                      <a:pt x="111760" y="261620"/>
                    </a:lnTo>
                    <a:lnTo>
                      <a:pt x="105410" y="255270"/>
                    </a:lnTo>
                    <a:lnTo>
                      <a:pt x="96520" y="246380"/>
                    </a:lnTo>
                    <a:lnTo>
                      <a:pt x="86360" y="236220"/>
                    </a:lnTo>
                    <a:lnTo>
                      <a:pt x="76200" y="222250"/>
                    </a:lnTo>
                    <a:lnTo>
                      <a:pt x="63500" y="205740"/>
                    </a:lnTo>
                    <a:lnTo>
                      <a:pt x="48260" y="193040"/>
                    </a:lnTo>
                    <a:lnTo>
                      <a:pt x="34290" y="177800"/>
                    </a:lnTo>
                    <a:lnTo>
                      <a:pt x="21590" y="158750"/>
                    </a:lnTo>
                    <a:lnTo>
                      <a:pt x="11430" y="138430"/>
                    </a:lnTo>
                    <a:lnTo>
                      <a:pt x="3810" y="116840"/>
                    </a:lnTo>
                    <a:lnTo>
                      <a:pt x="1270" y="93980"/>
                    </a:lnTo>
                    <a:lnTo>
                      <a:pt x="0" y="83820"/>
                    </a:lnTo>
                    <a:lnTo>
                      <a:pt x="1270" y="73660"/>
                    </a:lnTo>
                    <a:lnTo>
                      <a:pt x="3810" y="64770"/>
                    </a:lnTo>
                    <a:lnTo>
                      <a:pt x="7620" y="55880"/>
                    </a:lnTo>
                    <a:lnTo>
                      <a:pt x="12700" y="49530"/>
                    </a:lnTo>
                    <a:lnTo>
                      <a:pt x="17780" y="44450"/>
                    </a:lnTo>
                    <a:lnTo>
                      <a:pt x="24130" y="41910"/>
                    </a:lnTo>
                    <a:lnTo>
                      <a:pt x="30480" y="38100"/>
                    </a:lnTo>
                    <a:lnTo>
                      <a:pt x="44450" y="36830"/>
                    </a:lnTo>
                    <a:lnTo>
                      <a:pt x="55880" y="36830"/>
                    </a:lnTo>
                    <a:lnTo>
                      <a:pt x="68580" y="40640"/>
                    </a:lnTo>
                    <a:lnTo>
                      <a:pt x="78740" y="43180"/>
                    </a:lnTo>
                    <a:lnTo>
                      <a:pt x="86360" y="44450"/>
                    </a:lnTo>
                    <a:lnTo>
                      <a:pt x="88900" y="45720"/>
                    </a:lnTo>
                    <a:lnTo>
                      <a:pt x="91440" y="44450"/>
                    </a:lnTo>
                    <a:lnTo>
                      <a:pt x="95250" y="41910"/>
                    </a:lnTo>
                    <a:lnTo>
                      <a:pt x="100330" y="36830"/>
                    </a:lnTo>
                    <a:lnTo>
                      <a:pt x="106680" y="30480"/>
                    </a:lnTo>
                    <a:lnTo>
                      <a:pt x="113030" y="22860"/>
                    </a:lnTo>
                    <a:lnTo>
                      <a:pt x="120650" y="15240"/>
                    </a:lnTo>
                    <a:lnTo>
                      <a:pt x="132080" y="8890"/>
                    </a:lnTo>
                    <a:lnTo>
                      <a:pt x="144780" y="2540"/>
                    </a:lnTo>
                    <a:lnTo>
                      <a:pt x="158750" y="0"/>
                    </a:lnTo>
                    <a:lnTo>
                      <a:pt x="167640" y="0"/>
                    </a:lnTo>
                    <a:lnTo>
                      <a:pt x="176530" y="0"/>
                    </a:lnTo>
                    <a:lnTo>
                      <a:pt x="191770" y="3810"/>
                    </a:lnTo>
                    <a:lnTo>
                      <a:pt x="203200" y="10160"/>
                    </a:lnTo>
                    <a:lnTo>
                      <a:pt x="213360" y="19050"/>
                    </a:lnTo>
                    <a:lnTo>
                      <a:pt x="220980" y="29210"/>
                    </a:lnTo>
                    <a:lnTo>
                      <a:pt x="227330" y="41910"/>
                    </a:lnTo>
                    <a:lnTo>
                      <a:pt x="231140" y="55880"/>
                    </a:lnTo>
                    <a:lnTo>
                      <a:pt x="234950" y="71120"/>
                    </a:lnTo>
                    <a:lnTo>
                      <a:pt x="236220" y="86360"/>
                    </a:lnTo>
                    <a:lnTo>
                      <a:pt x="237490" y="101600"/>
                    </a:lnTo>
                    <a:lnTo>
                      <a:pt x="236220" y="133350"/>
                    </a:lnTo>
                    <a:lnTo>
                      <a:pt x="234950" y="148590"/>
                    </a:lnTo>
                    <a:lnTo>
                      <a:pt x="232410" y="161290"/>
                    </a:lnTo>
                    <a:lnTo>
                      <a:pt x="229870" y="173990"/>
                    </a:lnTo>
                    <a:lnTo>
                      <a:pt x="228600" y="182880"/>
                    </a:lnTo>
                    <a:lnTo>
                      <a:pt x="220980" y="214630"/>
                    </a:lnTo>
                    <a:lnTo>
                      <a:pt x="215900" y="229870"/>
                    </a:lnTo>
                    <a:lnTo>
                      <a:pt x="210820" y="242570"/>
                    </a:lnTo>
                    <a:lnTo>
                      <a:pt x="203200" y="254000"/>
                    </a:lnTo>
                    <a:lnTo>
                      <a:pt x="195580" y="264160"/>
                    </a:lnTo>
                    <a:lnTo>
                      <a:pt x="185420" y="27305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Freeform 122"/>
              <p:cNvSpPr/>
              <p:nvPr/>
            </p:nvSpPr>
            <p:spPr>
              <a:xfrm>
                <a:off x="2421255" y="4306824"/>
                <a:ext cx="267336" cy="229744"/>
              </a:xfrm>
              <a:custGeom>
                <a:avLst/>
                <a:gdLst/>
                <a:ahLst/>
                <a:cxnLst/>
                <a:rect l="0" t="0" r="0" b="0"/>
                <a:pathLst>
                  <a:path w="267336" h="229744">
                    <a:moveTo>
                      <a:pt x="6477" y="23495"/>
                    </a:moveTo>
                    <a:lnTo>
                      <a:pt x="14859" y="16510"/>
                    </a:lnTo>
                    <a:lnTo>
                      <a:pt x="24892" y="11938"/>
                    </a:lnTo>
                    <a:lnTo>
                      <a:pt x="35814" y="9525"/>
                    </a:lnTo>
                    <a:lnTo>
                      <a:pt x="47879" y="8382"/>
                    </a:lnTo>
                    <a:lnTo>
                      <a:pt x="61468" y="8128"/>
                    </a:lnTo>
                    <a:lnTo>
                      <a:pt x="75438" y="7239"/>
                    </a:lnTo>
                    <a:lnTo>
                      <a:pt x="90551" y="6096"/>
                    </a:lnTo>
                    <a:lnTo>
                      <a:pt x="100330" y="5207"/>
                    </a:lnTo>
                    <a:lnTo>
                      <a:pt x="112141" y="3429"/>
                    </a:lnTo>
                    <a:lnTo>
                      <a:pt x="125730" y="2032"/>
                    </a:lnTo>
                    <a:lnTo>
                      <a:pt x="140335" y="635"/>
                    </a:lnTo>
                    <a:lnTo>
                      <a:pt x="171577" y="0"/>
                    </a:lnTo>
                    <a:lnTo>
                      <a:pt x="187325" y="381"/>
                    </a:lnTo>
                    <a:lnTo>
                      <a:pt x="202692" y="2032"/>
                    </a:lnTo>
                    <a:lnTo>
                      <a:pt x="217043" y="4699"/>
                    </a:lnTo>
                    <a:lnTo>
                      <a:pt x="230632" y="9525"/>
                    </a:lnTo>
                    <a:lnTo>
                      <a:pt x="242570" y="15113"/>
                    </a:lnTo>
                    <a:lnTo>
                      <a:pt x="252476" y="22987"/>
                    </a:lnTo>
                    <a:lnTo>
                      <a:pt x="260096" y="32639"/>
                    </a:lnTo>
                    <a:lnTo>
                      <a:pt x="265049" y="44577"/>
                    </a:lnTo>
                    <a:lnTo>
                      <a:pt x="266446" y="51816"/>
                    </a:lnTo>
                    <a:lnTo>
                      <a:pt x="267335" y="59309"/>
                    </a:lnTo>
                    <a:lnTo>
                      <a:pt x="266700" y="67945"/>
                    </a:lnTo>
                    <a:lnTo>
                      <a:pt x="265557" y="76454"/>
                    </a:lnTo>
                    <a:lnTo>
                      <a:pt x="261112" y="91821"/>
                    </a:lnTo>
                    <a:lnTo>
                      <a:pt x="254889" y="104140"/>
                    </a:lnTo>
                    <a:lnTo>
                      <a:pt x="247269" y="113919"/>
                    </a:lnTo>
                    <a:lnTo>
                      <a:pt x="239141" y="121793"/>
                    </a:lnTo>
                    <a:lnTo>
                      <a:pt x="231267" y="127889"/>
                    </a:lnTo>
                    <a:lnTo>
                      <a:pt x="224282" y="133096"/>
                    </a:lnTo>
                    <a:lnTo>
                      <a:pt x="218821" y="137795"/>
                    </a:lnTo>
                    <a:lnTo>
                      <a:pt x="215519" y="141859"/>
                    </a:lnTo>
                    <a:lnTo>
                      <a:pt x="214884" y="143637"/>
                    </a:lnTo>
                    <a:lnTo>
                      <a:pt x="214884" y="146558"/>
                    </a:lnTo>
                    <a:lnTo>
                      <a:pt x="216408" y="154686"/>
                    </a:lnTo>
                    <a:lnTo>
                      <a:pt x="217932" y="165481"/>
                    </a:lnTo>
                    <a:lnTo>
                      <a:pt x="219202" y="177419"/>
                    </a:lnTo>
                    <a:lnTo>
                      <a:pt x="219075" y="190627"/>
                    </a:lnTo>
                    <a:lnTo>
                      <a:pt x="215519" y="203454"/>
                    </a:lnTo>
                    <a:lnTo>
                      <a:pt x="212598" y="209677"/>
                    </a:lnTo>
                    <a:lnTo>
                      <a:pt x="208534" y="215646"/>
                    </a:lnTo>
                    <a:lnTo>
                      <a:pt x="203327" y="220726"/>
                    </a:lnTo>
                    <a:lnTo>
                      <a:pt x="196723" y="225679"/>
                    </a:lnTo>
                    <a:lnTo>
                      <a:pt x="187706" y="227965"/>
                    </a:lnTo>
                    <a:lnTo>
                      <a:pt x="178308" y="229362"/>
                    </a:lnTo>
                    <a:lnTo>
                      <a:pt x="168529" y="229743"/>
                    </a:lnTo>
                    <a:lnTo>
                      <a:pt x="158750" y="228600"/>
                    </a:lnTo>
                    <a:lnTo>
                      <a:pt x="138303" y="222631"/>
                    </a:lnTo>
                    <a:lnTo>
                      <a:pt x="118491" y="213106"/>
                    </a:lnTo>
                    <a:lnTo>
                      <a:pt x="99695" y="200914"/>
                    </a:lnTo>
                    <a:lnTo>
                      <a:pt x="82677" y="186563"/>
                    </a:lnTo>
                    <a:lnTo>
                      <a:pt x="68834" y="170180"/>
                    </a:lnTo>
                    <a:lnTo>
                      <a:pt x="58293" y="152908"/>
                    </a:lnTo>
                    <a:lnTo>
                      <a:pt x="44323" y="138684"/>
                    </a:lnTo>
                    <a:lnTo>
                      <a:pt x="32131" y="127000"/>
                    </a:lnTo>
                    <a:lnTo>
                      <a:pt x="22733" y="115697"/>
                    </a:lnTo>
                    <a:lnTo>
                      <a:pt x="15494" y="106172"/>
                    </a:lnTo>
                    <a:lnTo>
                      <a:pt x="9652" y="97790"/>
                    </a:lnTo>
                    <a:lnTo>
                      <a:pt x="5461" y="90678"/>
                    </a:lnTo>
                    <a:lnTo>
                      <a:pt x="2794" y="84074"/>
                    </a:lnTo>
                    <a:lnTo>
                      <a:pt x="1270" y="78232"/>
                    </a:lnTo>
                    <a:lnTo>
                      <a:pt x="254" y="67437"/>
                    </a:lnTo>
                    <a:lnTo>
                      <a:pt x="635" y="57277"/>
                    </a:lnTo>
                    <a:lnTo>
                      <a:pt x="1524" y="47117"/>
                    </a:lnTo>
                    <a:lnTo>
                      <a:pt x="635" y="41021"/>
                    </a:lnTo>
                    <a:lnTo>
                      <a:pt x="0" y="34417"/>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Freeform 123"/>
              <p:cNvSpPr/>
              <p:nvPr/>
            </p:nvSpPr>
            <p:spPr>
              <a:xfrm>
                <a:off x="2421890" y="4306570"/>
                <a:ext cx="266701" cy="229871"/>
              </a:xfrm>
              <a:custGeom>
                <a:avLst/>
                <a:gdLst/>
                <a:ahLst/>
                <a:cxnLst/>
                <a:rect l="0" t="0" r="0" b="0"/>
                <a:pathLst>
                  <a:path w="266701" h="229871">
                    <a:moveTo>
                      <a:pt x="0" y="34290"/>
                    </a:moveTo>
                    <a:lnTo>
                      <a:pt x="0" y="41910"/>
                    </a:lnTo>
                    <a:lnTo>
                      <a:pt x="1270" y="46990"/>
                    </a:lnTo>
                    <a:lnTo>
                      <a:pt x="0" y="57150"/>
                    </a:lnTo>
                    <a:lnTo>
                      <a:pt x="0" y="67310"/>
                    </a:lnTo>
                    <a:lnTo>
                      <a:pt x="1270" y="78740"/>
                    </a:lnTo>
                    <a:lnTo>
                      <a:pt x="2540" y="85090"/>
                    </a:lnTo>
                    <a:lnTo>
                      <a:pt x="5080" y="91440"/>
                    </a:lnTo>
                    <a:lnTo>
                      <a:pt x="8890" y="97790"/>
                    </a:lnTo>
                    <a:lnTo>
                      <a:pt x="15240" y="106680"/>
                    </a:lnTo>
                    <a:lnTo>
                      <a:pt x="21590" y="115570"/>
                    </a:lnTo>
                    <a:lnTo>
                      <a:pt x="31750" y="127000"/>
                    </a:lnTo>
                    <a:lnTo>
                      <a:pt x="43180" y="138430"/>
                    </a:lnTo>
                    <a:lnTo>
                      <a:pt x="57150" y="153670"/>
                    </a:lnTo>
                    <a:lnTo>
                      <a:pt x="68580" y="170180"/>
                    </a:lnTo>
                    <a:lnTo>
                      <a:pt x="81280" y="186690"/>
                    </a:lnTo>
                    <a:lnTo>
                      <a:pt x="99060" y="200660"/>
                    </a:lnTo>
                    <a:lnTo>
                      <a:pt x="118110" y="213360"/>
                    </a:lnTo>
                    <a:lnTo>
                      <a:pt x="138430" y="223520"/>
                    </a:lnTo>
                    <a:lnTo>
                      <a:pt x="158750" y="228600"/>
                    </a:lnTo>
                    <a:lnTo>
                      <a:pt x="167640" y="229870"/>
                    </a:lnTo>
                    <a:lnTo>
                      <a:pt x="177800" y="229870"/>
                    </a:lnTo>
                    <a:lnTo>
                      <a:pt x="186690" y="228600"/>
                    </a:lnTo>
                    <a:lnTo>
                      <a:pt x="196850" y="226060"/>
                    </a:lnTo>
                    <a:lnTo>
                      <a:pt x="203200" y="220980"/>
                    </a:lnTo>
                    <a:lnTo>
                      <a:pt x="208280" y="215900"/>
                    </a:lnTo>
                    <a:lnTo>
                      <a:pt x="212090" y="209550"/>
                    </a:lnTo>
                    <a:lnTo>
                      <a:pt x="214630" y="204470"/>
                    </a:lnTo>
                    <a:lnTo>
                      <a:pt x="218440" y="190500"/>
                    </a:lnTo>
                    <a:lnTo>
                      <a:pt x="218440" y="177800"/>
                    </a:lnTo>
                    <a:lnTo>
                      <a:pt x="217170" y="165100"/>
                    </a:lnTo>
                    <a:lnTo>
                      <a:pt x="215900" y="154940"/>
                    </a:lnTo>
                    <a:lnTo>
                      <a:pt x="214630" y="146050"/>
                    </a:lnTo>
                    <a:lnTo>
                      <a:pt x="214630" y="143510"/>
                    </a:lnTo>
                    <a:lnTo>
                      <a:pt x="214630" y="142240"/>
                    </a:lnTo>
                    <a:lnTo>
                      <a:pt x="218440" y="138430"/>
                    </a:lnTo>
                    <a:lnTo>
                      <a:pt x="223520" y="133350"/>
                    </a:lnTo>
                    <a:lnTo>
                      <a:pt x="229870" y="128270"/>
                    </a:lnTo>
                    <a:lnTo>
                      <a:pt x="238760" y="121920"/>
                    </a:lnTo>
                    <a:lnTo>
                      <a:pt x="246380" y="114300"/>
                    </a:lnTo>
                    <a:lnTo>
                      <a:pt x="254000" y="104140"/>
                    </a:lnTo>
                    <a:lnTo>
                      <a:pt x="260350" y="92710"/>
                    </a:lnTo>
                    <a:lnTo>
                      <a:pt x="265430" y="76200"/>
                    </a:lnTo>
                    <a:lnTo>
                      <a:pt x="266700" y="68580"/>
                    </a:lnTo>
                    <a:lnTo>
                      <a:pt x="266700" y="59690"/>
                    </a:lnTo>
                    <a:lnTo>
                      <a:pt x="265430" y="52070"/>
                    </a:lnTo>
                    <a:lnTo>
                      <a:pt x="264160" y="44450"/>
                    </a:lnTo>
                    <a:lnTo>
                      <a:pt x="259080" y="33020"/>
                    </a:lnTo>
                    <a:lnTo>
                      <a:pt x="251460" y="22860"/>
                    </a:lnTo>
                    <a:lnTo>
                      <a:pt x="242570" y="15240"/>
                    </a:lnTo>
                    <a:lnTo>
                      <a:pt x="229870" y="10160"/>
                    </a:lnTo>
                    <a:lnTo>
                      <a:pt x="215900" y="5080"/>
                    </a:lnTo>
                    <a:lnTo>
                      <a:pt x="201930" y="2540"/>
                    </a:lnTo>
                    <a:lnTo>
                      <a:pt x="186690" y="0"/>
                    </a:lnTo>
                    <a:lnTo>
                      <a:pt x="171450" y="0"/>
                    </a:lnTo>
                    <a:lnTo>
                      <a:pt x="139700" y="1270"/>
                    </a:lnTo>
                    <a:lnTo>
                      <a:pt x="125730" y="2540"/>
                    </a:lnTo>
                    <a:lnTo>
                      <a:pt x="111760" y="3810"/>
                    </a:lnTo>
                    <a:lnTo>
                      <a:pt x="100330" y="5080"/>
                    </a:lnTo>
                    <a:lnTo>
                      <a:pt x="90170" y="6350"/>
                    </a:lnTo>
                    <a:lnTo>
                      <a:pt x="74930" y="7620"/>
                    </a:lnTo>
                    <a:lnTo>
                      <a:pt x="60960" y="7620"/>
                    </a:lnTo>
                    <a:lnTo>
                      <a:pt x="46990" y="8890"/>
                    </a:lnTo>
                    <a:lnTo>
                      <a:pt x="35560" y="10160"/>
                    </a:lnTo>
                    <a:lnTo>
                      <a:pt x="24130" y="12700"/>
                    </a:lnTo>
                    <a:lnTo>
                      <a:pt x="13970" y="16510"/>
                    </a:lnTo>
                    <a:lnTo>
                      <a:pt x="6350" y="2413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Freeform 124"/>
              <p:cNvSpPr/>
              <p:nvPr/>
            </p:nvSpPr>
            <p:spPr>
              <a:xfrm>
                <a:off x="2235454" y="4324350"/>
                <a:ext cx="245238" cy="276099"/>
              </a:xfrm>
              <a:custGeom>
                <a:avLst/>
                <a:gdLst/>
                <a:ahLst/>
                <a:cxnLst/>
                <a:rect l="0" t="0" r="0" b="0"/>
                <a:pathLst>
                  <a:path w="245238" h="276099">
                    <a:moveTo>
                      <a:pt x="218821" y="18034"/>
                    </a:moveTo>
                    <a:lnTo>
                      <a:pt x="224028" y="34544"/>
                    </a:lnTo>
                    <a:lnTo>
                      <a:pt x="228473" y="49657"/>
                    </a:lnTo>
                    <a:lnTo>
                      <a:pt x="232791" y="64135"/>
                    </a:lnTo>
                    <a:lnTo>
                      <a:pt x="245237" y="119126"/>
                    </a:lnTo>
                    <a:lnTo>
                      <a:pt x="244094" y="129032"/>
                    </a:lnTo>
                    <a:lnTo>
                      <a:pt x="242824" y="141224"/>
                    </a:lnTo>
                    <a:lnTo>
                      <a:pt x="241300" y="154559"/>
                    </a:lnTo>
                    <a:lnTo>
                      <a:pt x="238887" y="168783"/>
                    </a:lnTo>
                    <a:lnTo>
                      <a:pt x="232156" y="198247"/>
                    </a:lnTo>
                    <a:lnTo>
                      <a:pt x="227584" y="213106"/>
                    </a:lnTo>
                    <a:lnTo>
                      <a:pt x="221869" y="227330"/>
                    </a:lnTo>
                    <a:lnTo>
                      <a:pt x="215265" y="240284"/>
                    </a:lnTo>
                    <a:lnTo>
                      <a:pt x="207899" y="251714"/>
                    </a:lnTo>
                    <a:lnTo>
                      <a:pt x="198755" y="261493"/>
                    </a:lnTo>
                    <a:lnTo>
                      <a:pt x="188214" y="268859"/>
                    </a:lnTo>
                    <a:lnTo>
                      <a:pt x="176657" y="273812"/>
                    </a:lnTo>
                    <a:lnTo>
                      <a:pt x="163449" y="276098"/>
                    </a:lnTo>
                    <a:lnTo>
                      <a:pt x="148463" y="274320"/>
                    </a:lnTo>
                    <a:lnTo>
                      <a:pt x="140335" y="272288"/>
                    </a:lnTo>
                    <a:lnTo>
                      <a:pt x="132080" y="268859"/>
                    </a:lnTo>
                    <a:lnTo>
                      <a:pt x="117983" y="261493"/>
                    </a:lnTo>
                    <a:lnTo>
                      <a:pt x="107315" y="252476"/>
                    </a:lnTo>
                    <a:lnTo>
                      <a:pt x="99441" y="242697"/>
                    </a:lnTo>
                    <a:lnTo>
                      <a:pt x="93091" y="232791"/>
                    </a:lnTo>
                    <a:lnTo>
                      <a:pt x="88773" y="223266"/>
                    </a:lnTo>
                    <a:lnTo>
                      <a:pt x="85217" y="215138"/>
                    </a:lnTo>
                    <a:lnTo>
                      <a:pt x="82169" y="208407"/>
                    </a:lnTo>
                    <a:lnTo>
                      <a:pt x="78740" y="203962"/>
                    </a:lnTo>
                    <a:lnTo>
                      <a:pt x="76962" y="203200"/>
                    </a:lnTo>
                    <a:lnTo>
                      <a:pt x="74168" y="203073"/>
                    </a:lnTo>
                    <a:lnTo>
                      <a:pt x="65786" y="202311"/>
                    </a:lnTo>
                    <a:lnTo>
                      <a:pt x="55118" y="202057"/>
                    </a:lnTo>
                    <a:lnTo>
                      <a:pt x="43053" y="200787"/>
                    </a:lnTo>
                    <a:lnTo>
                      <a:pt x="30353" y="198120"/>
                    </a:lnTo>
                    <a:lnTo>
                      <a:pt x="18669" y="192151"/>
                    </a:lnTo>
                    <a:lnTo>
                      <a:pt x="13081" y="187452"/>
                    </a:lnTo>
                    <a:lnTo>
                      <a:pt x="8509" y="182245"/>
                    </a:lnTo>
                    <a:lnTo>
                      <a:pt x="4572" y="175514"/>
                    </a:lnTo>
                    <a:lnTo>
                      <a:pt x="889" y="167894"/>
                    </a:lnTo>
                    <a:lnTo>
                      <a:pt x="0" y="157861"/>
                    </a:lnTo>
                    <a:lnTo>
                      <a:pt x="635" y="148209"/>
                    </a:lnTo>
                    <a:lnTo>
                      <a:pt x="6096" y="128143"/>
                    </a:lnTo>
                    <a:lnTo>
                      <a:pt x="15494" y="108331"/>
                    </a:lnTo>
                    <a:lnTo>
                      <a:pt x="28575" y="89789"/>
                    </a:lnTo>
                    <a:lnTo>
                      <a:pt x="44577" y="73152"/>
                    </a:lnTo>
                    <a:lnTo>
                      <a:pt x="62230" y="58674"/>
                    </a:lnTo>
                    <a:lnTo>
                      <a:pt x="80899" y="47371"/>
                    </a:lnTo>
                    <a:lnTo>
                      <a:pt x="99441" y="40005"/>
                    </a:lnTo>
                    <a:lnTo>
                      <a:pt x="112395" y="33401"/>
                    </a:lnTo>
                    <a:lnTo>
                      <a:pt x="124333" y="27940"/>
                    </a:lnTo>
                    <a:lnTo>
                      <a:pt x="135255" y="22987"/>
                    </a:lnTo>
                    <a:lnTo>
                      <a:pt x="145415" y="18542"/>
                    </a:lnTo>
                    <a:lnTo>
                      <a:pt x="154559" y="15113"/>
                    </a:lnTo>
                    <a:lnTo>
                      <a:pt x="162814" y="12192"/>
                    </a:lnTo>
                    <a:lnTo>
                      <a:pt x="177673" y="7493"/>
                    </a:lnTo>
                    <a:lnTo>
                      <a:pt x="189484" y="4826"/>
                    </a:lnTo>
                    <a:lnTo>
                      <a:pt x="198882" y="2794"/>
                    </a:lnTo>
                    <a:lnTo>
                      <a:pt x="206502" y="1016"/>
                    </a:lnTo>
                    <a:lnTo>
                      <a:pt x="212471" y="0"/>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Freeform 125"/>
              <p:cNvSpPr/>
              <p:nvPr/>
            </p:nvSpPr>
            <p:spPr>
              <a:xfrm>
                <a:off x="2235200" y="4324350"/>
                <a:ext cx="245111" cy="276861"/>
              </a:xfrm>
              <a:custGeom>
                <a:avLst/>
                <a:gdLst/>
                <a:ahLst/>
                <a:cxnLst/>
                <a:rect l="0" t="0" r="0" b="0"/>
                <a:pathLst>
                  <a:path w="245111" h="276861">
                    <a:moveTo>
                      <a:pt x="213360" y="0"/>
                    </a:moveTo>
                    <a:lnTo>
                      <a:pt x="207010" y="1270"/>
                    </a:lnTo>
                    <a:lnTo>
                      <a:pt x="199390" y="2540"/>
                    </a:lnTo>
                    <a:lnTo>
                      <a:pt x="189230" y="5080"/>
                    </a:lnTo>
                    <a:lnTo>
                      <a:pt x="177800" y="7620"/>
                    </a:lnTo>
                    <a:lnTo>
                      <a:pt x="163830" y="12700"/>
                    </a:lnTo>
                    <a:lnTo>
                      <a:pt x="154940" y="15240"/>
                    </a:lnTo>
                    <a:lnTo>
                      <a:pt x="146050" y="19050"/>
                    </a:lnTo>
                    <a:lnTo>
                      <a:pt x="135890" y="22860"/>
                    </a:lnTo>
                    <a:lnTo>
                      <a:pt x="124460" y="27940"/>
                    </a:lnTo>
                    <a:lnTo>
                      <a:pt x="111760" y="33020"/>
                    </a:lnTo>
                    <a:lnTo>
                      <a:pt x="99060" y="39370"/>
                    </a:lnTo>
                    <a:lnTo>
                      <a:pt x="81280" y="48260"/>
                    </a:lnTo>
                    <a:lnTo>
                      <a:pt x="62230" y="58420"/>
                    </a:lnTo>
                    <a:lnTo>
                      <a:pt x="44450" y="73660"/>
                    </a:lnTo>
                    <a:lnTo>
                      <a:pt x="29210" y="90170"/>
                    </a:lnTo>
                    <a:lnTo>
                      <a:pt x="15240" y="107950"/>
                    </a:lnTo>
                    <a:lnTo>
                      <a:pt x="6350" y="128270"/>
                    </a:lnTo>
                    <a:lnTo>
                      <a:pt x="1270" y="147320"/>
                    </a:lnTo>
                    <a:lnTo>
                      <a:pt x="0" y="157480"/>
                    </a:lnTo>
                    <a:lnTo>
                      <a:pt x="1270" y="167640"/>
                    </a:lnTo>
                    <a:lnTo>
                      <a:pt x="5080" y="175260"/>
                    </a:lnTo>
                    <a:lnTo>
                      <a:pt x="8890" y="182880"/>
                    </a:lnTo>
                    <a:lnTo>
                      <a:pt x="13970" y="186690"/>
                    </a:lnTo>
                    <a:lnTo>
                      <a:pt x="19050" y="191770"/>
                    </a:lnTo>
                    <a:lnTo>
                      <a:pt x="30480" y="198120"/>
                    </a:lnTo>
                    <a:lnTo>
                      <a:pt x="43180" y="200660"/>
                    </a:lnTo>
                    <a:lnTo>
                      <a:pt x="55880" y="201930"/>
                    </a:lnTo>
                    <a:lnTo>
                      <a:pt x="66040" y="201930"/>
                    </a:lnTo>
                    <a:lnTo>
                      <a:pt x="73660" y="203200"/>
                    </a:lnTo>
                    <a:lnTo>
                      <a:pt x="77470" y="203200"/>
                    </a:lnTo>
                    <a:lnTo>
                      <a:pt x="78740" y="204470"/>
                    </a:lnTo>
                    <a:lnTo>
                      <a:pt x="82550" y="208280"/>
                    </a:lnTo>
                    <a:lnTo>
                      <a:pt x="85090" y="215900"/>
                    </a:lnTo>
                    <a:lnTo>
                      <a:pt x="88900" y="223520"/>
                    </a:lnTo>
                    <a:lnTo>
                      <a:pt x="92710" y="232410"/>
                    </a:lnTo>
                    <a:lnTo>
                      <a:pt x="99060" y="242570"/>
                    </a:lnTo>
                    <a:lnTo>
                      <a:pt x="107950" y="252730"/>
                    </a:lnTo>
                    <a:lnTo>
                      <a:pt x="118110" y="261620"/>
                    </a:lnTo>
                    <a:lnTo>
                      <a:pt x="132080" y="269240"/>
                    </a:lnTo>
                    <a:lnTo>
                      <a:pt x="140970" y="271780"/>
                    </a:lnTo>
                    <a:lnTo>
                      <a:pt x="148590" y="274320"/>
                    </a:lnTo>
                    <a:lnTo>
                      <a:pt x="163830" y="276860"/>
                    </a:lnTo>
                    <a:lnTo>
                      <a:pt x="176530" y="274320"/>
                    </a:lnTo>
                    <a:lnTo>
                      <a:pt x="189230" y="269240"/>
                    </a:lnTo>
                    <a:lnTo>
                      <a:pt x="199390" y="261620"/>
                    </a:lnTo>
                    <a:lnTo>
                      <a:pt x="208280" y="251460"/>
                    </a:lnTo>
                    <a:lnTo>
                      <a:pt x="215900" y="240030"/>
                    </a:lnTo>
                    <a:lnTo>
                      <a:pt x="222250" y="227330"/>
                    </a:lnTo>
                    <a:lnTo>
                      <a:pt x="228600" y="213360"/>
                    </a:lnTo>
                    <a:lnTo>
                      <a:pt x="232410" y="198120"/>
                    </a:lnTo>
                    <a:lnTo>
                      <a:pt x="238760" y="168910"/>
                    </a:lnTo>
                    <a:lnTo>
                      <a:pt x="241300" y="154940"/>
                    </a:lnTo>
                    <a:lnTo>
                      <a:pt x="242570" y="140970"/>
                    </a:lnTo>
                    <a:lnTo>
                      <a:pt x="243840" y="128270"/>
                    </a:lnTo>
                    <a:lnTo>
                      <a:pt x="245110" y="119380"/>
                    </a:lnTo>
                    <a:lnTo>
                      <a:pt x="233680" y="64770"/>
                    </a:lnTo>
                    <a:lnTo>
                      <a:pt x="228600" y="49530"/>
                    </a:lnTo>
                    <a:lnTo>
                      <a:pt x="224790" y="34290"/>
                    </a:lnTo>
                    <a:lnTo>
                      <a:pt x="219710" y="1778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Freeform 126"/>
              <p:cNvSpPr/>
              <p:nvPr/>
            </p:nvSpPr>
            <p:spPr>
              <a:xfrm>
                <a:off x="2368169" y="4122039"/>
                <a:ext cx="58929" cy="174372"/>
              </a:xfrm>
              <a:custGeom>
                <a:avLst/>
                <a:gdLst/>
                <a:ahLst/>
                <a:cxnLst/>
                <a:rect l="0" t="0" r="0" b="0"/>
                <a:pathLst>
                  <a:path w="58929" h="174372">
                    <a:moveTo>
                      <a:pt x="37973" y="133350"/>
                    </a:moveTo>
                    <a:lnTo>
                      <a:pt x="19177" y="90424"/>
                    </a:lnTo>
                    <a:lnTo>
                      <a:pt x="11303" y="68453"/>
                    </a:lnTo>
                    <a:lnTo>
                      <a:pt x="5207" y="45847"/>
                    </a:lnTo>
                    <a:lnTo>
                      <a:pt x="1270" y="22987"/>
                    </a:lnTo>
                    <a:lnTo>
                      <a:pt x="0" y="0"/>
                    </a:lnTo>
                    <a:lnTo>
                      <a:pt x="3683" y="5207"/>
                    </a:lnTo>
                    <a:lnTo>
                      <a:pt x="6731" y="11811"/>
                    </a:lnTo>
                    <a:lnTo>
                      <a:pt x="11557" y="27305"/>
                    </a:lnTo>
                    <a:lnTo>
                      <a:pt x="14605" y="44069"/>
                    </a:lnTo>
                    <a:lnTo>
                      <a:pt x="17907" y="58293"/>
                    </a:lnTo>
                    <a:lnTo>
                      <a:pt x="22479" y="72644"/>
                    </a:lnTo>
                    <a:lnTo>
                      <a:pt x="28575" y="87376"/>
                    </a:lnTo>
                    <a:lnTo>
                      <a:pt x="42164" y="117983"/>
                    </a:lnTo>
                    <a:lnTo>
                      <a:pt x="48514" y="133350"/>
                    </a:lnTo>
                    <a:lnTo>
                      <a:pt x="53975" y="147828"/>
                    </a:lnTo>
                    <a:lnTo>
                      <a:pt x="57404" y="161925"/>
                    </a:lnTo>
                    <a:lnTo>
                      <a:pt x="58928" y="174371"/>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Freeform 127"/>
              <p:cNvSpPr/>
              <p:nvPr/>
            </p:nvSpPr>
            <p:spPr>
              <a:xfrm>
                <a:off x="2483104" y="4358005"/>
                <a:ext cx="138812" cy="86615"/>
              </a:xfrm>
              <a:custGeom>
                <a:avLst/>
                <a:gdLst/>
                <a:ahLst/>
                <a:cxnLst/>
                <a:rect l="0" t="0" r="0" b="0"/>
                <a:pathLst>
                  <a:path w="138812" h="86615">
                    <a:moveTo>
                      <a:pt x="0" y="2667"/>
                    </a:moveTo>
                    <a:lnTo>
                      <a:pt x="635" y="889"/>
                    </a:lnTo>
                    <a:lnTo>
                      <a:pt x="635" y="254"/>
                    </a:lnTo>
                    <a:lnTo>
                      <a:pt x="0" y="0"/>
                    </a:lnTo>
                    <a:lnTo>
                      <a:pt x="4191" y="889"/>
                    </a:lnTo>
                    <a:lnTo>
                      <a:pt x="10287" y="3429"/>
                    </a:lnTo>
                    <a:lnTo>
                      <a:pt x="17526" y="8128"/>
                    </a:lnTo>
                    <a:lnTo>
                      <a:pt x="26035" y="13589"/>
                    </a:lnTo>
                    <a:lnTo>
                      <a:pt x="35433" y="19812"/>
                    </a:lnTo>
                    <a:lnTo>
                      <a:pt x="45720" y="27559"/>
                    </a:lnTo>
                    <a:lnTo>
                      <a:pt x="66929" y="43561"/>
                    </a:lnTo>
                    <a:lnTo>
                      <a:pt x="88265" y="59563"/>
                    </a:lnTo>
                    <a:lnTo>
                      <a:pt x="99060" y="66548"/>
                    </a:lnTo>
                    <a:lnTo>
                      <a:pt x="108839" y="73279"/>
                    </a:lnTo>
                    <a:lnTo>
                      <a:pt x="117983" y="78994"/>
                    </a:lnTo>
                    <a:lnTo>
                      <a:pt x="126111" y="83058"/>
                    </a:lnTo>
                    <a:lnTo>
                      <a:pt x="132842" y="85725"/>
                    </a:lnTo>
                    <a:lnTo>
                      <a:pt x="138811" y="86614"/>
                    </a:lnTo>
                    <a:lnTo>
                      <a:pt x="130556" y="86233"/>
                    </a:lnTo>
                    <a:lnTo>
                      <a:pt x="121793" y="84582"/>
                    </a:lnTo>
                    <a:lnTo>
                      <a:pt x="103378" y="78486"/>
                    </a:lnTo>
                    <a:lnTo>
                      <a:pt x="83947" y="69215"/>
                    </a:lnTo>
                    <a:lnTo>
                      <a:pt x="64643" y="57277"/>
                    </a:lnTo>
                    <a:lnTo>
                      <a:pt x="45847" y="43688"/>
                    </a:lnTo>
                    <a:lnTo>
                      <a:pt x="28702" y="29718"/>
                    </a:lnTo>
                    <a:lnTo>
                      <a:pt x="12827" y="15748"/>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Freeform 128"/>
              <p:cNvSpPr/>
              <p:nvPr/>
            </p:nvSpPr>
            <p:spPr>
              <a:xfrm>
                <a:off x="2330958" y="4366387"/>
                <a:ext cx="91568" cy="151512"/>
              </a:xfrm>
              <a:custGeom>
                <a:avLst/>
                <a:gdLst/>
                <a:ahLst/>
                <a:cxnLst/>
                <a:rect l="0" t="0" r="0" b="0"/>
                <a:pathLst>
                  <a:path w="91568" h="151512">
                    <a:moveTo>
                      <a:pt x="90678" y="0"/>
                    </a:moveTo>
                    <a:lnTo>
                      <a:pt x="91567" y="381"/>
                    </a:lnTo>
                    <a:lnTo>
                      <a:pt x="90678" y="2667"/>
                    </a:lnTo>
                    <a:lnTo>
                      <a:pt x="89027" y="6350"/>
                    </a:lnTo>
                    <a:lnTo>
                      <a:pt x="85725" y="11303"/>
                    </a:lnTo>
                    <a:lnTo>
                      <a:pt x="81788" y="17526"/>
                    </a:lnTo>
                    <a:lnTo>
                      <a:pt x="76581" y="24765"/>
                    </a:lnTo>
                    <a:lnTo>
                      <a:pt x="64897" y="41910"/>
                    </a:lnTo>
                    <a:lnTo>
                      <a:pt x="40005" y="80772"/>
                    </a:lnTo>
                    <a:lnTo>
                      <a:pt x="29972" y="99822"/>
                    </a:lnTo>
                    <a:lnTo>
                      <a:pt x="25527" y="108839"/>
                    </a:lnTo>
                    <a:lnTo>
                      <a:pt x="22479" y="116967"/>
                    </a:lnTo>
                    <a:lnTo>
                      <a:pt x="20828" y="121285"/>
                    </a:lnTo>
                    <a:lnTo>
                      <a:pt x="17526" y="127000"/>
                    </a:lnTo>
                    <a:lnTo>
                      <a:pt x="8509" y="140081"/>
                    </a:lnTo>
                    <a:lnTo>
                      <a:pt x="5080" y="146177"/>
                    </a:lnTo>
                    <a:lnTo>
                      <a:pt x="1778" y="149733"/>
                    </a:lnTo>
                    <a:lnTo>
                      <a:pt x="0" y="151511"/>
                    </a:lnTo>
                    <a:lnTo>
                      <a:pt x="0" y="151130"/>
                    </a:lnTo>
                    <a:lnTo>
                      <a:pt x="381" y="149733"/>
                    </a:lnTo>
                    <a:lnTo>
                      <a:pt x="1778" y="145669"/>
                    </a:lnTo>
                    <a:lnTo>
                      <a:pt x="3937" y="138938"/>
                    </a:lnTo>
                    <a:lnTo>
                      <a:pt x="6604" y="130302"/>
                    </a:lnTo>
                    <a:lnTo>
                      <a:pt x="9398" y="120650"/>
                    </a:lnTo>
                    <a:lnTo>
                      <a:pt x="16002" y="100965"/>
                    </a:lnTo>
                    <a:lnTo>
                      <a:pt x="19431" y="92837"/>
                    </a:lnTo>
                    <a:lnTo>
                      <a:pt x="22479" y="87503"/>
                    </a:lnTo>
                    <a:lnTo>
                      <a:pt x="55372" y="43180"/>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Freeform 129"/>
              <p:cNvSpPr/>
              <p:nvPr/>
            </p:nvSpPr>
            <p:spPr>
              <a:xfrm>
                <a:off x="2377821" y="4263009"/>
                <a:ext cx="158751" cy="154560"/>
              </a:xfrm>
              <a:custGeom>
                <a:avLst/>
                <a:gdLst/>
                <a:ahLst/>
                <a:cxnLst/>
                <a:rect l="0" t="0" r="0" b="0"/>
                <a:pathLst>
                  <a:path w="158751" h="154560">
                    <a:moveTo>
                      <a:pt x="2286" y="100584"/>
                    </a:moveTo>
                    <a:lnTo>
                      <a:pt x="5588" y="94107"/>
                    </a:lnTo>
                    <a:lnTo>
                      <a:pt x="10922" y="88900"/>
                    </a:lnTo>
                    <a:lnTo>
                      <a:pt x="17145" y="84836"/>
                    </a:lnTo>
                    <a:lnTo>
                      <a:pt x="30099" y="79248"/>
                    </a:lnTo>
                    <a:lnTo>
                      <a:pt x="35560" y="76454"/>
                    </a:lnTo>
                    <a:lnTo>
                      <a:pt x="39243" y="74041"/>
                    </a:lnTo>
                    <a:lnTo>
                      <a:pt x="21082" y="73533"/>
                    </a:lnTo>
                    <a:lnTo>
                      <a:pt x="3048" y="73279"/>
                    </a:lnTo>
                    <a:lnTo>
                      <a:pt x="4699" y="72644"/>
                    </a:lnTo>
                    <a:lnTo>
                      <a:pt x="7620" y="72009"/>
                    </a:lnTo>
                    <a:lnTo>
                      <a:pt x="14859" y="69342"/>
                    </a:lnTo>
                    <a:lnTo>
                      <a:pt x="21082" y="66548"/>
                    </a:lnTo>
                    <a:lnTo>
                      <a:pt x="23368" y="65405"/>
                    </a:lnTo>
                    <a:lnTo>
                      <a:pt x="23749" y="65278"/>
                    </a:lnTo>
                    <a:lnTo>
                      <a:pt x="20447" y="60071"/>
                    </a:lnTo>
                    <a:lnTo>
                      <a:pt x="17399" y="52451"/>
                    </a:lnTo>
                    <a:lnTo>
                      <a:pt x="15621" y="43561"/>
                    </a:lnTo>
                    <a:lnTo>
                      <a:pt x="15240" y="33909"/>
                    </a:lnTo>
                    <a:lnTo>
                      <a:pt x="15875" y="24638"/>
                    </a:lnTo>
                    <a:lnTo>
                      <a:pt x="18542" y="17145"/>
                    </a:lnTo>
                    <a:lnTo>
                      <a:pt x="23114" y="11811"/>
                    </a:lnTo>
                    <a:lnTo>
                      <a:pt x="26162" y="11049"/>
                    </a:lnTo>
                    <a:lnTo>
                      <a:pt x="29845" y="10160"/>
                    </a:lnTo>
                    <a:lnTo>
                      <a:pt x="33782" y="12700"/>
                    </a:lnTo>
                    <a:lnTo>
                      <a:pt x="37084" y="16764"/>
                    </a:lnTo>
                    <a:lnTo>
                      <a:pt x="40894" y="20701"/>
                    </a:lnTo>
                    <a:lnTo>
                      <a:pt x="44958" y="21717"/>
                    </a:lnTo>
                    <a:lnTo>
                      <a:pt x="49530" y="19685"/>
                    </a:lnTo>
                    <a:lnTo>
                      <a:pt x="52832" y="16764"/>
                    </a:lnTo>
                    <a:lnTo>
                      <a:pt x="59182" y="9017"/>
                    </a:lnTo>
                    <a:lnTo>
                      <a:pt x="66421" y="2032"/>
                    </a:lnTo>
                    <a:lnTo>
                      <a:pt x="70739" y="254"/>
                    </a:lnTo>
                    <a:lnTo>
                      <a:pt x="76454" y="0"/>
                    </a:lnTo>
                    <a:lnTo>
                      <a:pt x="80391" y="1397"/>
                    </a:lnTo>
                    <a:lnTo>
                      <a:pt x="83566" y="3683"/>
                    </a:lnTo>
                    <a:lnTo>
                      <a:pt x="86487" y="7747"/>
                    </a:lnTo>
                    <a:lnTo>
                      <a:pt x="88265" y="12700"/>
                    </a:lnTo>
                    <a:lnTo>
                      <a:pt x="90805" y="22606"/>
                    </a:lnTo>
                    <a:lnTo>
                      <a:pt x="92837" y="30734"/>
                    </a:lnTo>
                    <a:lnTo>
                      <a:pt x="94107" y="33020"/>
                    </a:lnTo>
                    <a:lnTo>
                      <a:pt x="96139" y="33909"/>
                    </a:lnTo>
                    <a:lnTo>
                      <a:pt x="101981" y="32766"/>
                    </a:lnTo>
                    <a:lnTo>
                      <a:pt x="105029" y="32766"/>
                    </a:lnTo>
                    <a:lnTo>
                      <a:pt x="107950" y="34036"/>
                    </a:lnTo>
                    <a:lnTo>
                      <a:pt x="110109" y="37465"/>
                    </a:lnTo>
                    <a:lnTo>
                      <a:pt x="111633" y="44069"/>
                    </a:lnTo>
                    <a:lnTo>
                      <a:pt x="110998" y="46736"/>
                    </a:lnTo>
                    <a:lnTo>
                      <a:pt x="108331" y="50165"/>
                    </a:lnTo>
                    <a:lnTo>
                      <a:pt x="100457" y="55753"/>
                    </a:lnTo>
                    <a:lnTo>
                      <a:pt x="96774" y="58420"/>
                    </a:lnTo>
                    <a:lnTo>
                      <a:pt x="94107" y="60325"/>
                    </a:lnTo>
                    <a:lnTo>
                      <a:pt x="93091" y="61595"/>
                    </a:lnTo>
                    <a:lnTo>
                      <a:pt x="94615" y="61849"/>
                    </a:lnTo>
                    <a:lnTo>
                      <a:pt x="95885" y="61595"/>
                    </a:lnTo>
                    <a:lnTo>
                      <a:pt x="100457" y="61214"/>
                    </a:lnTo>
                    <a:lnTo>
                      <a:pt x="106553" y="59817"/>
                    </a:lnTo>
                    <a:lnTo>
                      <a:pt x="114046" y="58420"/>
                    </a:lnTo>
                    <a:lnTo>
                      <a:pt x="128651" y="56261"/>
                    </a:lnTo>
                    <a:lnTo>
                      <a:pt x="134874" y="55753"/>
                    </a:lnTo>
                    <a:lnTo>
                      <a:pt x="138049" y="55753"/>
                    </a:lnTo>
                    <a:lnTo>
                      <a:pt x="145034" y="57150"/>
                    </a:lnTo>
                    <a:lnTo>
                      <a:pt x="150749" y="58420"/>
                    </a:lnTo>
                    <a:lnTo>
                      <a:pt x="154940" y="60071"/>
                    </a:lnTo>
                    <a:lnTo>
                      <a:pt x="157480" y="61595"/>
                    </a:lnTo>
                    <a:lnTo>
                      <a:pt x="158750" y="65024"/>
                    </a:lnTo>
                    <a:lnTo>
                      <a:pt x="156464" y="68199"/>
                    </a:lnTo>
                    <a:lnTo>
                      <a:pt x="149733" y="71247"/>
                    </a:lnTo>
                    <a:lnTo>
                      <a:pt x="140208" y="74676"/>
                    </a:lnTo>
                    <a:lnTo>
                      <a:pt x="128651" y="77851"/>
                    </a:lnTo>
                    <a:lnTo>
                      <a:pt x="116205" y="80518"/>
                    </a:lnTo>
                    <a:lnTo>
                      <a:pt x="114935" y="82550"/>
                    </a:lnTo>
                    <a:lnTo>
                      <a:pt x="115824" y="87122"/>
                    </a:lnTo>
                    <a:lnTo>
                      <a:pt x="117983" y="93599"/>
                    </a:lnTo>
                    <a:lnTo>
                      <a:pt x="121031" y="100584"/>
                    </a:lnTo>
                    <a:lnTo>
                      <a:pt x="124079" y="107442"/>
                    </a:lnTo>
                    <a:lnTo>
                      <a:pt x="127000" y="113792"/>
                    </a:lnTo>
                    <a:lnTo>
                      <a:pt x="128651" y="117983"/>
                    </a:lnTo>
                    <a:lnTo>
                      <a:pt x="128651" y="119634"/>
                    </a:lnTo>
                    <a:lnTo>
                      <a:pt x="118872" y="118237"/>
                    </a:lnTo>
                    <a:lnTo>
                      <a:pt x="114935" y="118491"/>
                    </a:lnTo>
                    <a:lnTo>
                      <a:pt x="111887" y="119634"/>
                    </a:lnTo>
                    <a:lnTo>
                      <a:pt x="110236" y="121412"/>
                    </a:lnTo>
                    <a:lnTo>
                      <a:pt x="109220" y="124841"/>
                    </a:lnTo>
                    <a:lnTo>
                      <a:pt x="109220" y="129286"/>
                    </a:lnTo>
                    <a:lnTo>
                      <a:pt x="110236" y="135763"/>
                    </a:lnTo>
                    <a:lnTo>
                      <a:pt x="110998" y="138938"/>
                    </a:lnTo>
                    <a:lnTo>
                      <a:pt x="110236" y="140716"/>
                    </a:lnTo>
                    <a:lnTo>
                      <a:pt x="109601" y="140970"/>
                    </a:lnTo>
                    <a:lnTo>
                      <a:pt x="107950" y="140081"/>
                    </a:lnTo>
                    <a:lnTo>
                      <a:pt x="104013" y="136017"/>
                    </a:lnTo>
                    <a:lnTo>
                      <a:pt x="98679" y="129286"/>
                    </a:lnTo>
                    <a:lnTo>
                      <a:pt x="88265" y="113792"/>
                    </a:lnTo>
                    <a:lnTo>
                      <a:pt x="84709" y="107188"/>
                    </a:lnTo>
                    <a:lnTo>
                      <a:pt x="83439" y="105156"/>
                    </a:lnTo>
                    <a:lnTo>
                      <a:pt x="82550" y="103632"/>
                    </a:lnTo>
                    <a:lnTo>
                      <a:pt x="81026" y="100584"/>
                    </a:lnTo>
                    <a:lnTo>
                      <a:pt x="79756" y="99314"/>
                    </a:lnTo>
                    <a:lnTo>
                      <a:pt x="78867" y="99314"/>
                    </a:lnTo>
                    <a:lnTo>
                      <a:pt x="78613" y="100203"/>
                    </a:lnTo>
                    <a:lnTo>
                      <a:pt x="78486" y="105156"/>
                    </a:lnTo>
                    <a:lnTo>
                      <a:pt x="78486" y="112649"/>
                    </a:lnTo>
                    <a:lnTo>
                      <a:pt x="78486" y="122047"/>
                    </a:lnTo>
                    <a:lnTo>
                      <a:pt x="77089" y="131699"/>
                    </a:lnTo>
                    <a:lnTo>
                      <a:pt x="74295" y="140716"/>
                    </a:lnTo>
                    <a:lnTo>
                      <a:pt x="69469" y="147701"/>
                    </a:lnTo>
                    <a:lnTo>
                      <a:pt x="66802" y="149733"/>
                    </a:lnTo>
                    <a:lnTo>
                      <a:pt x="62865" y="152908"/>
                    </a:lnTo>
                    <a:lnTo>
                      <a:pt x="58928" y="154559"/>
                    </a:lnTo>
                    <a:lnTo>
                      <a:pt x="57404" y="153797"/>
                    </a:lnTo>
                    <a:lnTo>
                      <a:pt x="56134" y="152527"/>
                    </a:lnTo>
                    <a:lnTo>
                      <a:pt x="53721" y="149098"/>
                    </a:lnTo>
                    <a:lnTo>
                      <a:pt x="50673" y="146177"/>
                    </a:lnTo>
                    <a:lnTo>
                      <a:pt x="47117" y="144145"/>
                    </a:lnTo>
                    <a:lnTo>
                      <a:pt x="45339" y="143510"/>
                    </a:lnTo>
                    <a:lnTo>
                      <a:pt x="42164" y="145542"/>
                    </a:lnTo>
                    <a:lnTo>
                      <a:pt x="37973" y="147574"/>
                    </a:lnTo>
                    <a:lnTo>
                      <a:pt x="27940" y="151130"/>
                    </a:lnTo>
                    <a:lnTo>
                      <a:pt x="23114" y="152019"/>
                    </a:lnTo>
                    <a:lnTo>
                      <a:pt x="18288" y="149733"/>
                    </a:lnTo>
                    <a:lnTo>
                      <a:pt x="14859" y="146177"/>
                    </a:lnTo>
                    <a:lnTo>
                      <a:pt x="12827" y="138557"/>
                    </a:lnTo>
                    <a:lnTo>
                      <a:pt x="9525" y="130429"/>
                    </a:lnTo>
                    <a:lnTo>
                      <a:pt x="4699" y="123190"/>
                    </a:lnTo>
                    <a:lnTo>
                      <a:pt x="762" y="116459"/>
                    </a:lnTo>
                    <a:lnTo>
                      <a:pt x="0" y="112649"/>
                    </a:lnTo>
                    <a:lnTo>
                      <a:pt x="762" y="108966"/>
                    </a:lnTo>
                    <a:close/>
                  </a:path>
                </a:pathLst>
              </a:custGeom>
              <a:solidFill>
                <a:srgbClr val="3EA5D5"/>
              </a:solidFill>
              <a:ln w="0" cap="flat" cmpd="sng" algn="ctr">
                <a:solidFill>
                  <a:srgbClr val="3EA5D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Freeform 130"/>
              <p:cNvSpPr/>
              <p:nvPr/>
            </p:nvSpPr>
            <p:spPr>
              <a:xfrm>
                <a:off x="2206371" y="4305681"/>
                <a:ext cx="172086" cy="25909"/>
              </a:xfrm>
              <a:custGeom>
                <a:avLst/>
                <a:gdLst/>
                <a:ahLst/>
                <a:cxnLst/>
                <a:rect l="0" t="0" r="0" b="0"/>
                <a:pathLst>
                  <a:path w="172086" h="25909">
                    <a:moveTo>
                      <a:pt x="153670" y="21844"/>
                    </a:moveTo>
                    <a:lnTo>
                      <a:pt x="132207" y="17780"/>
                    </a:lnTo>
                    <a:lnTo>
                      <a:pt x="108585" y="13589"/>
                    </a:lnTo>
                    <a:lnTo>
                      <a:pt x="84455" y="9779"/>
                    </a:lnTo>
                    <a:lnTo>
                      <a:pt x="60325" y="6604"/>
                    </a:lnTo>
                    <a:lnTo>
                      <a:pt x="37592" y="3810"/>
                    </a:lnTo>
                    <a:lnTo>
                      <a:pt x="17018" y="2286"/>
                    </a:lnTo>
                    <a:lnTo>
                      <a:pt x="0" y="1524"/>
                    </a:lnTo>
                    <a:lnTo>
                      <a:pt x="19431" y="889"/>
                    </a:lnTo>
                    <a:lnTo>
                      <a:pt x="40894" y="0"/>
                    </a:lnTo>
                    <a:lnTo>
                      <a:pt x="62611" y="508"/>
                    </a:lnTo>
                    <a:lnTo>
                      <a:pt x="73025" y="1524"/>
                    </a:lnTo>
                    <a:lnTo>
                      <a:pt x="83058" y="3683"/>
                    </a:lnTo>
                    <a:lnTo>
                      <a:pt x="103378" y="8128"/>
                    </a:lnTo>
                    <a:lnTo>
                      <a:pt x="121539" y="10795"/>
                    </a:lnTo>
                    <a:lnTo>
                      <a:pt x="140081" y="13716"/>
                    </a:lnTo>
                    <a:lnTo>
                      <a:pt x="160909" y="16637"/>
                    </a:lnTo>
                    <a:lnTo>
                      <a:pt x="163576" y="18034"/>
                    </a:lnTo>
                    <a:lnTo>
                      <a:pt x="166624" y="20574"/>
                    </a:lnTo>
                    <a:lnTo>
                      <a:pt x="172085" y="25908"/>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Freeform 131"/>
              <p:cNvSpPr/>
              <p:nvPr/>
            </p:nvSpPr>
            <p:spPr>
              <a:xfrm>
                <a:off x="2186051" y="4330065"/>
                <a:ext cx="74042" cy="69216"/>
              </a:xfrm>
              <a:custGeom>
                <a:avLst/>
                <a:gdLst/>
                <a:ahLst/>
                <a:cxnLst/>
                <a:rect l="0" t="0" r="0" b="0"/>
                <a:pathLst>
                  <a:path w="74042" h="69216">
                    <a:moveTo>
                      <a:pt x="38735" y="67437"/>
                    </a:moveTo>
                    <a:lnTo>
                      <a:pt x="26035" y="69215"/>
                    </a:lnTo>
                    <a:lnTo>
                      <a:pt x="13716" y="68707"/>
                    </a:lnTo>
                    <a:lnTo>
                      <a:pt x="12446" y="67437"/>
                    </a:lnTo>
                    <a:lnTo>
                      <a:pt x="12319" y="65405"/>
                    </a:lnTo>
                    <a:lnTo>
                      <a:pt x="13970" y="59563"/>
                    </a:lnTo>
                    <a:lnTo>
                      <a:pt x="16891" y="53721"/>
                    </a:lnTo>
                    <a:lnTo>
                      <a:pt x="18161" y="51435"/>
                    </a:lnTo>
                    <a:lnTo>
                      <a:pt x="18796" y="50292"/>
                    </a:lnTo>
                    <a:lnTo>
                      <a:pt x="17653" y="45085"/>
                    </a:lnTo>
                    <a:lnTo>
                      <a:pt x="14224" y="38735"/>
                    </a:lnTo>
                    <a:lnTo>
                      <a:pt x="4572" y="23241"/>
                    </a:lnTo>
                    <a:lnTo>
                      <a:pt x="1143" y="15748"/>
                    </a:lnTo>
                    <a:lnTo>
                      <a:pt x="0" y="9144"/>
                    </a:lnTo>
                    <a:lnTo>
                      <a:pt x="1143" y="6223"/>
                    </a:lnTo>
                    <a:lnTo>
                      <a:pt x="3302" y="4064"/>
                    </a:lnTo>
                    <a:lnTo>
                      <a:pt x="6477" y="2413"/>
                    </a:lnTo>
                    <a:lnTo>
                      <a:pt x="11811" y="1143"/>
                    </a:lnTo>
                    <a:lnTo>
                      <a:pt x="27559" y="0"/>
                    </a:lnTo>
                    <a:lnTo>
                      <a:pt x="34925" y="381"/>
                    </a:lnTo>
                    <a:lnTo>
                      <a:pt x="42037" y="2413"/>
                    </a:lnTo>
                    <a:lnTo>
                      <a:pt x="44323" y="2667"/>
                    </a:lnTo>
                    <a:lnTo>
                      <a:pt x="48133" y="2667"/>
                    </a:lnTo>
                    <a:lnTo>
                      <a:pt x="57531" y="2921"/>
                    </a:lnTo>
                    <a:lnTo>
                      <a:pt x="66167" y="4191"/>
                    </a:lnTo>
                    <a:lnTo>
                      <a:pt x="69342" y="5588"/>
                    </a:lnTo>
                    <a:lnTo>
                      <a:pt x="70866" y="6985"/>
                    </a:lnTo>
                    <a:lnTo>
                      <a:pt x="73406" y="17526"/>
                    </a:lnTo>
                    <a:lnTo>
                      <a:pt x="74041" y="25908"/>
                    </a:lnTo>
                    <a:lnTo>
                      <a:pt x="73152" y="33401"/>
                    </a:lnTo>
                    <a:lnTo>
                      <a:pt x="71247" y="39497"/>
                    </a:lnTo>
                    <a:lnTo>
                      <a:pt x="66167" y="49784"/>
                    </a:lnTo>
                    <a:lnTo>
                      <a:pt x="64770" y="54610"/>
                    </a:lnTo>
                    <a:lnTo>
                      <a:pt x="63881" y="59944"/>
                    </a:lnTo>
                    <a:lnTo>
                      <a:pt x="64262" y="58166"/>
                    </a:lnTo>
                    <a:lnTo>
                      <a:pt x="64135" y="58166"/>
                    </a:lnTo>
                    <a:lnTo>
                      <a:pt x="62484" y="59055"/>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Freeform 132"/>
              <p:cNvSpPr/>
              <p:nvPr/>
            </p:nvSpPr>
            <p:spPr>
              <a:xfrm>
                <a:off x="2192528" y="4195572"/>
                <a:ext cx="90552" cy="82170"/>
              </a:xfrm>
              <a:custGeom>
                <a:avLst/>
                <a:gdLst/>
                <a:ahLst/>
                <a:cxnLst/>
                <a:rect l="0" t="0" r="0" b="0"/>
                <a:pathLst>
                  <a:path w="90552" h="82170">
                    <a:moveTo>
                      <a:pt x="30861" y="77597"/>
                    </a:moveTo>
                    <a:lnTo>
                      <a:pt x="18034" y="71374"/>
                    </a:lnTo>
                    <a:lnTo>
                      <a:pt x="11938" y="67310"/>
                    </a:lnTo>
                    <a:lnTo>
                      <a:pt x="6858" y="62738"/>
                    </a:lnTo>
                    <a:lnTo>
                      <a:pt x="3302" y="56642"/>
                    </a:lnTo>
                    <a:lnTo>
                      <a:pt x="762" y="49911"/>
                    </a:lnTo>
                    <a:lnTo>
                      <a:pt x="0" y="46101"/>
                    </a:lnTo>
                    <a:lnTo>
                      <a:pt x="0" y="43307"/>
                    </a:lnTo>
                    <a:lnTo>
                      <a:pt x="1651" y="40132"/>
                    </a:lnTo>
                    <a:lnTo>
                      <a:pt x="4953" y="40005"/>
                    </a:lnTo>
                    <a:lnTo>
                      <a:pt x="8890" y="41275"/>
                    </a:lnTo>
                    <a:lnTo>
                      <a:pt x="18034" y="45212"/>
                    </a:lnTo>
                    <a:lnTo>
                      <a:pt x="22098" y="46482"/>
                    </a:lnTo>
                    <a:lnTo>
                      <a:pt x="24638" y="45593"/>
                    </a:lnTo>
                    <a:lnTo>
                      <a:pt x="24638" y="44069"/>
                    </a:lnTo>
                    <a:lnTo>
                      <a:pt x="23749" y="41275"/>
                    </a:lnTo>
                    <a:lnTo>
                      <a:pt x="20447" y="32258"/>
                    </a:lnTo>
                    <a:lnTo>
                      <a:pt x="19050" y="27559"/>
                    </a:lnTo>
                    <a:lnTo>
                      <a:pt x="18161" y="22733"/>
                    </a:lnTo>
                    <a:lnTo>
                      <a:pt x="19558" y="18923"/>
                    </a:lnTo>
                    <a:lnTo>
                      <a:pt x="22987" y="16002"/>
                    </a:lnTo>
                    <a:lnTo>
                      <a:pt x="23876" y="16256"/>
                    </a:lnTo>
                    <a:lnTo>
                      <a:pt x="25908" y="17653"/>
                    </a:lnTo>
                    <a:lnTo>
                      <a:pt x="30480" y="22098"/>
                    </a:lnTo>
                    <a:lnTo>
                      <a:pt x="36195" y="26797"/>
                    </a:lnTo>
                    <a:lnTo>
                      <a:pt x="38354" y="28194"/>
                    </a:lnTo>
                    <a:lnTo>
                      <a:pt x="40767" y="28829"/>
                    </a:lnTo>
                    <a:lnTo>
                      <a:pt x="42926" y="27813"/>
                    </a:lnTo>
                    <a:lnTo>
                      <a:pt x="44196" y="25527"/>
                    </a:lnTo>
                    <a:lnTo>
                      <a:pt x="44831" y="17653"/>
                    </a:lnTo>
                    <a:lnTo>
                      <a:pt x="44704" y="9271"/>
                    </a:lnTo>
                    <a:lnTo>
                      <a:pt x="44196" y="6096"/>
                    </a:lnTo>
                    <a:lnTo>
                      <a:pt x="44196" y="4064"/>
                    </a:lnTo>
                    <a:lnTo>
                      <a:pt x="44704" y="1905"/>
                    </a:lnTo>
                    <a:lnTo>
                      <a:pt x="45974" y="762"/>
                    </a:lnTo>
                    <a:lnTo>
                      <a:pt x="48133" y="0"/>
                    </a:lnTo>
                    <a:lnTo>
                      <a:pt x="50800" y="1016"/>
                    </a:lnTo>
                    <a:lnTo>
                      <a:pt x="57404" y="3429"/>
                    </a:lnTo>
                    <a:lnTo>
                      <a:pt x="65278" y="8890"/>
                    </a:lnTo>
                    <a:lnTo>
                      <a:pt x="73152" y="15367"/>
                    </a:lnTo>
                    <a:lnTo>
                      <a:pt x="80391" y="22352"/>
                    </a:lnTo>
                    <a:lnTo>
                      <a:pt x="86360" y="29337"/>
                    </a:lnTo>
                    <a:lnTo>
                      <a:pt x="89408" y="35941"/>
                    </a:lnTo>
                    <a:lnTo>
                      <a:pt x="90551" y="42926"/>
                    </a:lnTo>
                    <a:lnTo>
                      <a:pt x="89027" y="49403"/>
                    </a:lnTo>
                    <a:lnTo>
                      <a:pt x="85471" y="55372"/>
                    </a:lnTo>
                    <a:lnTo>
                      <a:pt x="80772" y="60960"/>
                    </a:lnTo>
                    <a:lnTo>
                      <a:pt x="68072" y="70358"/>
                    </a:lnTo>
                    <a:lnTo>
                      <a:pt x="54991" y="76454"/>
                    </a:lnTo>
                    <a:lnTo>
                      <a:pt x="52070" y="78105"/>
                    </a:lnTo>
                    <a:lnTo>
                      <a:pt x="48133" y="80264"/>
                    </a:lnTo>
                    <a:lnTo>
                      <a:pt x="44831" y="81915"/>
                    </a:lnTo>
                    <a:lnTo>
                      <a:pt x="43434" y="8216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Freeform 133"/>
              <p:cNvSpPr/>
              <p:nvPr/>
            </p:nvSpPr>
            <p:spPr>
              <a:xfrm>
                <a:off x="2557272" y="4454144"/>
                <a:ext cx="79503" cy="77090"/>
              </a:xfrm>
              <a:custGeom>
                <a:avLst/>
                <a:gdLst/>
                <a:ahLst/>
                <a:cxnLst/>
                <a:rect l="0" t="0" r="0" b="0"/>
                <a:pathLst>
                  <a:path w="79503" h="77090">
                    <a:moveTo>
                      <a:pt x="0" y="60198"/>
                    </a:moveTo>
                    <a:lnTo>
                      <a:pt x="12573" y="59690"/>
                    </a:lnTo>
                    <a:lnTo>
                      <a:pt x="23368" y="59690"/>
                    </a:lnTo>
                    <a:lnTo>
                      <a:pt x="32512" y="59055"/>
                    </a:lnTo>
                    <a:lnTo>
                      <a:pt x="40640" y="56134"/>
                    </a:lnTo>
                    <a:lnTo>
                      <a:pt x="48006" y="50292"/>
                    </a:lnTo>
                    <a:lnTo>
                      <a:pt x="54991" y="39370"/>
                    </a:lnTo>
                    <a:lnTo>
                      <a:pt x="58674" y="32131"/>
                    </a:lnTo>
                    <a:lnTo>
                      <a:pt x="62230" y="23114"/>
                    </a:lnTo>
                    <a:lnTo>
                      <a:pt x="65913" y="12827"/>
                    </a:lnTo>
                    <a:lnTo>
                      <a:pt x="69850" y="0"/>
                    </a:lnTo>
                    <a:lnTo>
                      <a:pt x="74041" y="11430"/>
                    </a:lnTo>
                    <a:lnTo>
                      <a:pt x="77724" y="22733"/>
                    </a:lnTo>
                    <a:lnTo>
                      <a:pt x="79502" y="33782"/>
                    </a:lnTo>
                    <a:lnTo>
                      <a:pt x="79502" y="43942"/>
                    </a:lnTo>
                    <a:lnTo>
                      <a:pt x="76835" y="53467"/>
                    </a:lnTo>
                    <a:lnTo>
                      <a:pt x="72009" y="61468"/>
                    </a:lnTo>
                    <a:lnTo>
                      <a:pt x="64262" y="68453"/>
                    </a:lnTo>
                    <a:lnTo>
                      <a:pt x="52832" y="73660"/>
                    </a:lnTo>
                    <a:lnTo>
                      <a:pt x="40386" y="77089"/>
                    </a:lnTo>
                    <a:lnTo>
                      <a:pt x="28321" y="76835"/>
                    </a:lnTo>
                    <a:lnTo>
                      <a:pt x="21971" y="75057"/>
                    </a:lnTo>
                    <a:lnTo>
                      <a:pt x="15240" y="71628"/>
                    </a:lnTo>
                    <a:lnTo>
                      <a:pt x="7874" y="6692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Freeform 134"/>
              <p:cNvSpPr/>
              <p:nvPr/>
            </p:nvSpPr>
            <p:spPr>
              <a:xfrm>
                <a:off x="2621534" y="4322572"/>
                <a:ext cx="58294" cy="114809"/>
              </a:xfrm>
              <a:custGeom>
                <a:avLst/>
                <a:gdLst/>
                <a:ahLst/>
                <a:cxnLst/>
                <a:rect l="0" t="0" r="0" b="0"/>
                <a:pathLst>
                  <a:path w="58294" h="114809">
                    <a:moveTo>
                      <a:pt x="0" y="114554"/>
                    </a:moveTo>
                    <a:lnTo>
                      <a:pt x="9144" y="106934"/>
                    </a:lnTo>
                    <a:lnTo>
                      <a:pt x="16510" y="98552"/>
                    </a:lnTo>
                    <a:lnTo>
                      <a:pt x="21844" y="90170"/>
                    </a:lnTo>
                    <a:lnTo>
                      <a:pt x="25908" y="81026"/>
                    </a:lnTo>
                    <a:lnTo>
                      <a:pt x="29845" y="62230"/>
                    </a:lnTo>
                    <a:lnTo>
                      <a:pt x="30099" y="44069"/>
                    </a:lnTo>
                    <a:lnTo>
                      <a:pt x="28067" y="27051"/>
                    </a:lnTo>
                    <a:lnTo>
                      <a:pt x="24892" y="13589"/>
                    </a:lnTo>
                    <a:lnTo>
                      <a:pt x="23495" y="8128"/>
                    </a:lnTo>
                    <a:lnTo>
                      <a:pt x="22225" y="4318"/>
                    </a:lnTo>
                    <a:lnTo>
                      <a:pt x="21844" y="1397"/>
                    </a:lnTo>
                    <a:lnTo>
                      <a:pt x="21844" y="0"/>
                    </a:lnTo>
                    <a:lnTo>
                      <a:pt x="24384" y="762"/>
                    </a:lnTo>
                    <a:lnTo>
                      <a:pt x="28575" y="2921"/>
                    </a:lnTo>
                    <a:lnTo>
                      <a:pt x="34036" y="8128"/>
                    </a:lnTo>
                    <a:lnTo>
                      <a:pt x="39751" y="14224"/>
                    </a:lnTo>
                    <a:lnTo>
                      <a:pt x="45339" y="20955"/>
                    </a:lnTo>
                    <a:lnTo>
                      <a:pt x="50419" y="27305"/>
                    </a:lnTo>
                    <a:lnTo>
                      <a:pt x="54356" y="33147"/>
                    </a:lnTo>
                    <a:lnTo>
                      <a:pt x="55880" y="36322"/>
                    </a:lnTo>
                    <a:lnTo>
                      <a:pt x="58293" y="53086"/>
                    </a:lnTo>
                    <a:lnTo>
                      <a:pt x="57023" y="68834"/>
                    </a:lnTo>
                    <a:lnTo>
                      <a:pt x="53086" y="82804"/>
                    </a:lnTo>
                    <a:lnTo>
                      <a:pt x="45847" y="94996"/>
                    </a:lnTo>
                    <a:lnTo>
                      <a:pt x="37084" y="104394"/>
                    </a:lnTo>
                    <a:lnTo>
                      <a:pt x="25908" y="111252"/>
                    </a:lnTo>
                    <a:lnTo>
                      <a:pt x="13716" y="114808"/>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Freeform 135"/>
              <p:cNvSpPr/>
              <p:nvPr/>
            </p:nvSpPr>
            <p:spPr>
              <a:xfrm>
                <a:off x="2388870" y="4361815"/>
                <a:ext cx="56897" cy="43308"/>
              </a:xfrm>
              <a:custGeom>
                <a:avLst/>
                <a:gdLst/>
                <a:ahLst/>
                <a:cxnLst/>
                <a:rect l="0" t="0" r="0" b="0"/>
                <a:pathLst>
                  <a:path w="56897" h="43308">
                    <a:moveTo>
                      <a:pt x="3937" y="4826"/>
                    </a:moveTo>
                    <a:lnTo>
                      <a:pt x="2413" y="6985"/>
                    </a:lnTo>
                    <a:lnTo>
                      <a:pt x="2667" y="8890"/>
                    </a:lnTo>
                    <a:lnTo>
                      <a:pt x="3937" y="4318"/>
                    </a:lnTo>
                    <a:lnTo>
                      <a:pt x="6858" y="635"/>
                    </a:lnTo>
                    <a:lnTo>
                      <a:pt x="8382" y="0"/>
                    </a:lnTo>
                    <a:lnTo>
                      <a:pt x="10033" y="635"/>
                    </a:lnTo>
                    <a:lnTo>
                      <a:pt x="10922" y="2921"/>
                    </a:lnTo>
                    <a:lnTo>
                      <a:pt x="11430" y="7493"/>
                    </a:lnTo>
                    <a:lnTo>
                      <a:pt x="14859" y="4318"/>
                    </a:lnTo>
                    <a:lnTo>
                      <a:pt x="18415" y="2667"/>
                    </a:lnTo>
                    <a:lnTo>
                      <a:pt x="21463" y="2667"/>
                    </a:lnTo>
                    <a:lnTo>
                      <a:pt x="23876" y="3683"/>
                    </a:lnTo>
                    <a:lnTo>
                      <a:pt x="25146" y="5715"/>
                    </a:lnTo>
                    <a:lnTo>
                      <a:pt x="25146" y="8636"/>
                    </a:lnTo>
                    <a:lnTo>
                      <a:pt x="23622" y="12192"/>
                    </a:lnTo>
                    <a:lnTo>
                      <a:pt x="20574" y="16256"/>
                    </a:lnTo>
                    <a:lnTo>
                      <a:pt x="20574" y="17653"/>
                    </a:lnTo>
                    <a:lnTo>
                      <a:pt x="26670" y="22352"/>
                    </a:lnTo>
                    <a:lnTo>
                      <a:pt x="32385" y="23749"/>
                    </a:lnTo>
                    <a:lnTo>
                      <a:pt x="38100" y="23241"/>
                    </a:lnTo>
                    <a:lnTo>
                      <a:pt x="42799" y="21971"/>
                    </a:lnTo>
                    <a:lnTo>
                      <a:pt x="46736" y="20574"/>
                    </a:lnTo>
                    <a:lnTo>
                      <a:pt x="50673" y="20574"/>
                    </a:lnTo>
                    <a:lnTo>
                      <a:pt x="53594" y="23241"/>
                    </a:lnTo>
                    <a:lnTo>
                      <a:pt x="55626" y="28956"/>
                    </a:lnTo>
                    <a:lnTo>
                      <a:pt x="56642" y="34798"/>
                    </a:lnTo>
                    <a:lnTo>
                      <a:pt x="56896" y="38862"/>
                    </a:lnTo>
                    <a:lnTo>
                      <a:pt x="56642" y="41910"/>
                    </a:lnTo>
                    <a:lnTo>
                      <a:pt x="56007" y="43307"/>
                    </a:lnTo>
                    <a:lnTo>
                      <a:pt x="53594" y="43307"/>
                    </a:lnTo>
                    <a:lnTo>
                      <a:pt x="49657" y="39751"/>
                    </a:lnTo>
                    <a:lnTo>
                      <a:pt x="41148" y="29972"/>
                    </a:lnTo>
                    <a:lnTo>
                      <a:pt x="37846" y="26416"/>
                    </a:lnTo>
                    <a:lnTo>
                      <a:pt x="35433" y="25273"/>
                    </a:lnTo>
                    <a:lnTo>
                      <a:pt x="32385" y="27940"/>
                    </a:lnTo>
                    <a:lnTo>
                      <a:pt x="29972" y="31623"/>
                    </a:lnTo>
                    <a:lnTo>
                      <a:pt x="25781" y="38354"/>
                    </a:lnTo>
                    <a:lnTo>
                      <a:pt x="24003" y="40640"/>
                    </a:lnTo>
                    <a:lnTo>
                      <a:pt x="22606" y="41021"/>
                    </a:lnTo>
                    <a:lnTo>
                      <a:pt x="21209" y="38608"/>
                    </a:lnTo>
                    <a:lnTo>
                      <a:pt x="20574" y="33147"/>
                    </a:lnTo>
                    <a:lnTo>
                      <a:pt x="19685" y="31623"/>
                    </a:lnTo>
                    <a:lnTo>
                      <a:pt x="19304" y="29083"/>
                    </a:lnTo>
                    <a:lnTo>
                      <a:pt x="17526" y="25273"/>
                    </a:lnTo>
                    <a:lnTo>
                      <a:pt x="16002" y="24003"/>
                    </a:lnTo>
                    <a:lnTo>
                      <a:pt x="14224" y="25019"/>
                    </a:lnTo>
                    <a:lnTo>
                      <a:pt x="11811" y="27051"/>
                    </a:lnTo>
                    <a:lnTo>
                      <a:pt x="6985" y="30226"/>
                    </a:lnTo>
                    <a:lnTo>
                      <a:pt x="4191" y="29972"/>
                    </a:lnTo>
                    <a:lnTo>
                      <a:pt x="1524" y="27051"/>
                    </a:lnTo>
                    <a:lnTo>
                      <a:pt x="0" y="21971"/>
                    </a:lnTo>
                    <a:lnTo>
                      <a:pt x="889" y="15621"/>
                    </a:lnTo>
                    <a:lnTo>
                      <a:pt x="2413" y="977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Freeform 136"/>
              <p:cNvSpPr/>
              <p:nvPr/>
            </p:nvSpPr>
            <p:spPr>
              <a:xfrm>
                <a:off x="2434590" y="4271137"/>
                <a:ext cx="41784" cy="42419"/>
              </a:xfrm>
              <a:custGeom>
                <a:avLst/>
                <a:gdLst/>
                <a:ahLst/>
                <a:cxnLst/>
                <a:rect l="0" t="0" r="0" b="0"/>
                <a:pathLst>
                  <a:path w="41784" h="42419">
                    <a:moveTo>
                      <a:pt x="41783" y="41529"/>
                    </a:moveTo>
                    <a:lnTo>
                      <a:pt x="40894" y="42418"/>
                    </a:lnTo>
                    <a:lnTo>
                      <a:pt x="39751" y="42291"/>
                    </a:lnTo>
                    <a:lnTo>
                      <a:pt x="36703" y="40259"/>
                    </a:lnTo>
                    <a:lnTo>
                      <a:pt x="33020" y="42291"/>
                    </a:lnTo>
                    <a:lnTo>
                      <a:pt x="28194" y="41783"/>
                    </a:lnTo>
                    <a:lnTo>
                      <a:pt x="22733" y="40640"/>
                    </a:lnTo>
                    <a:lnTo>
                      <a:pt x="16383" y="38227"/>
                    </a:lnTo>
                    <a:lnTo>
                      <a:pt x="5715" y="31623"/>
                    </a:lnTo>
                    <a:lnTo>
                      <a:pt x="1905" y="28194"/>
                    </a:lnTo>
                    <a:lnTo>
                      <a:pt x="0" y="25273"/>
                    </a:lnTo>
                    <a:lnTo>
                      <a:pt x="1016" y="22733"/>
                    </a:lnTo>
                    <a:lnTo>
                      <a:pt x="3683" y="19431"/>
                    </a:lnTo>
                    <a:lnTo>
                      <a:pt x="6731" y="15113"/>
                    </a:lnTo>
                    <a:lnTo>
                      <a:pt x="8509" y="10795"/>
                    </a:lnTo>
                    <a:lnTo>
                      <a:pt x="9906" y="7620"/>
                    </a:lnTo>
                    <a:lnTo>
                      <a:pt x="12192" y="3175"/>
                    </a:lnTo>
                    <a:lnTo>
                      <a:pt x="15494" y="0"/>
                    </a:lnTo>
                    <a:lnTo>
                      <a:pt x="18542" y="508"/>
                    </a:lnTo>
                    <a:lnTo>
                      <a:pt x="19685" y="2540"/>
                    </a:lnTo>
                    <a:lnTo>
                      <a:pt x="19812" y="5207"/>
                    </a:lnTo>
                    <a:lnTo>
                      <a:pt x="18796" y="10795"/>
                    </a:lnTo>
                    <a:lnTo>
                      <a:pt x="18542" y="17145"/>
                    </a:lnTo>
                    <a:lnTo>
                      <a:pt x="19431" y="19431"/>
                    </a:lnTo>
                    <a:lnTo>
                      <a:pt x="21463" y="21209"/>
                    </a:lnTo>
                    <a:lnTo>
                      <a:pt x="23368" y="20574"/>
                    </a:lnTo>
                    <a:lnTo>
                      <a:pt x="26035" y="18669"/>
                    </a:lnTo>
                    <a:lnTo>
                      <a:pt x="27940" y="16637"/>
                    </a:lnTo>
                    <a:lnTo>
                      <a:pt x="29972" y="15748"/>
                    </a:lnTo>
                    <a:lnTo>
                      <a:pt x="26670" y="20066"/>
                    </a:lnTo>
                    <a:lnTo>
                      <a:pt x="26035" y="23876"/>
                    </a:lnTo>
                    <a:lnTo>
                      <a:pt x="26162" y="27940"/>
                    </a:lnTo>
                    <a:lnTo>
                      <a:pt x="27686" y="31115"/>
                    </a:lnTo>
                    <a:lnTo>
                      <a:pt x="34036" y="36830"/>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Freeform 137"/>
              <p:cNvSpPr/>
              <p:nvPr/>
            </p:nvSpPr>
            <p:spPr>
              <a:xfrm>
                <a:off x="2400935" y="4288790"/>
                <a:ext cx="21210" cy="36704"/>
              </a:xfrm>
              <a:custGeom>
                <a:avLst/>
                <a:gdLst/>
                <a:ahLst/>
                <a:cxnLst/>
                <a:rect l="0" t="0" r="0" b="0"/>
                <a:pathLst>
                  <a:path w="21210" h="36704">
                    <a:moveTo>
                      <a:pt x="18796" y="9017"/>
                    </a:moveTo>
                    <a:lnTo>
                      <a:pt x="20574" y="6477"/>
                    </a:lnTo>
                    <a:lnTo>
                      <a:pt x="21209" y="5334"/>
                    </a:lnTo>
                    <a:lnTo>
                      <a:pt x="20066" y="4953"/>
                    </a:lnTo>
                    <a:lnTo>
                      <a:pt x="20955" y="8509"/>
                    </a:lnTo>
                    <a:lnTo>
                      <a:pt x="19177" y="13462"/>
                    </a:lnTo>
                    <a:lnTo>
                      <a:pt x="17272" y="18415"/>
                    </a:lnTo>
                    <a:lnTo>
                      <a:pt x="14859" y="21844"/>
                    </a:lnTo>
                    <a:lnTo>
                      <a:pt x="15240" y="24765"/>
                    </a:lnTo>
                    <a:lnTo>
                      <a:pt x="17272" y="28575"/>
                    </a:lnTo>
                    <a:lnTo>
                      <a:pt x="18796" y="32512"/>
                    </a:lnTo>
                    <a:lnTo>
                      <a:pt x="17780" y="36322"/>
                    </a:lnTo>
                    <a:lnTo>
                      <a:pt x="15875" y="36703"/>
                    </a:lnTo>
                    <a:lnTo>
                      <a:pt x="14478" y="36576"/>
                    </a:lnTo>
                    <a:lnTo>
                      <a:pt x="11303" y="33528"/>
                    </a:lnTo>
                    <a:lnTo>
                      <a:pt x="9144" y="32258"/>
                    </a:lnTo>
                    <a:lnTo>
                      <a:pt x="5842" y="31623"/>
                    </a:lnTo>
                    <a:lnTo>
                      <a:pt x="3048" y="30607"/>
                    </a:lnTo>
                    <a:lnTo>
                      <a:pt x="1524" y="28448"/>
                    </a:lnTo>
                    <a:lnTo>
                      <a:pt x="1270" y="24384"/>
                    </a:lnTo>
                    <a:lnTo>
                      <a:pt x="1270" y="21590"/>
                    </a:lnTo>
                    <a:lnTo>
                      <a:pt x="1778" y="18669"/>
                    </a:lnTo>
                    <a:lnTo>
                      <a:pt x="3429" y="18669"/>
                    </a:lnTo>
                    <a:lnTo>
                      <a:pt x="5207" y="20066"/>
                    </a:lnTo>
                    <a:lnTo>
                      <a:pt x="6731" y="21844"/>
                    </a:lnTo>
                    <a:lnTo>
                      <a:pt x="7874" y="22606"/>
                    </a:lnTo>
                    <a:lnTo>
                      <a:pt x="7366" y="21209"/>
                    </a:lnTo>
                    <a:lnTo>
                      <a:pt x="6604" y="19431"/>
                    </a:lnTo>
                    <a:lnTo>
                      <a:pt x="4826" y="16637"/>
                    </a:lnTo>
                    <a:lnTo>
                      <a:pt x="1905" y="10541"/>
                    </a:lnTo>
                    <a:lnTo>
                      <a:pt x="254" y="5588"/>
                    </a:lnTo>
                    <a:lnTo>
                      <a:pt x="0" y="2413"/>
                    </a:lnTo>
                    <a:lnTo>
                      <a:pt x="381" y="381"/>
                    </a:lnTo>
                    <a:lnTo>
                      <a:pt x="3048" y="0"/>
                    </a:lnTo>
                    <a:lnTo>
                      <a:pt x="6604" y="1270"/>
                    </a:lnTo>
                    <a:lnTo>
                      <a:pt x="11811" y="4191"/>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Freeform 138"/>
              <p:cNvSpPr/>
              <p:nvPr/>
            </p:nvSpPr>
            <p:spPr>
              <a:xfrm>
                <a:off x="2466721" y="4344924"/>
                <a:ext cx="27560" cy="44705"/>
              </a:xfrm>
              <a:custGeom>
                <a:avLst/>
                <a:gdLst/>
                <a:ahLst/>
                <a:cxnLst/>
                <a:rect l="0" t="0" r="0" b="0"/>
                <a:pathLst>
                  <a:path w="27560" h="44705">
                    <a:moveTo>
                      <a:pt x="1270" y="19812"/>
                    </a:moveTo>
                    <a:lnTo>
                      <a:pt x="2159" y="20320"/>
                    </a:lnTo>
                    <a:lnTo>
                      <a:pt x="2413" y="22606"/>
                    </a:lnTo>
                    <a:lnTo>
                      <a:pt x="0" y="17780"/>
                    </a:lnTo>
                    <a:lnTo>
                      <a:pt x="889" y="13716"/>
                    </a:lnTo>
                    <a:lnTo>
                      <a:pt x="6096" y="6731"/>
                    </a:lnTo>
                    <a:lnTo>
                      <a:pt x="8763" y="2921"/>
                    </a:lnTo>
                    <a:lnTo>
                      <a:pt x="11557" y="889"/>
                    </a:lnTo>
                    <a:lnTo>
                      <a:pt x="16002" y="0"/>
                    </a:lnTo>
                    <a:lnTo>
                      <a:pt x="19431" y="2413"/>
                    </a:lnTo>
                    <a:lnTo>
                      <a:pt x="22098" y="7874"/>
                    </a:lnTo>
                    <a:lnTo>
                      <a:pt x="25527" y="20955"/>
                    </a:lnTo>
                    <a:lnTo>
                      <a:pt x="26416" y="25908"/>
                    </a:lnTo>
                    <a:lnTo>
                      <a:pt x="27559" y="28448"/>
                    </a:lnTo>
                    <a:lnTo>
                      <a:pt x="22987" y="27813"/>
                    </a:lnTo>
                    <a:lnTo>
                      <a:pt x="18542" y="25273"/>
                    </a:lnTo>
                    <a:lnTo>
                      <a:pt x="15113" y="22606"/>
                    </a:lnTo>
                    <a:lnTo>
                      <a:pt x="12446" y="20066"/>
                    </a:lnTo>
                    <a:lnTo>
                      <a:pt x="10668" y="18542"/>
                    </a:lnTo>
                    <a:lnTo>
                      <a:pt x="10287" y="19177"/>
                    </a:lnTo>
                    <a:lnTo>
                      <a:pt x="11557" y="21844"/>
                    </a:lnTo>
                    <a:lnTo>
                      <a:pt x="13081" y="25019"/>
                    </a:lnTo>
                    <a:lnTo>
                      <a:pt x="15113" y="28448"/>
                    </a:lnTo>
                    <a:lnTo>
                      <a:pt x="17018" y="33401"/>
                    </a:lnTo>
                    <a:lnTo>
                      <a:pt x="18542" y="39497"/>
                    </a:lnTo>
                    <a:lnTo>
                      <a:pt x="19050" y="43942"/>
                    </a:lnTo>
                    <a:lnTo>
                      <a:pt x="18542" y="44704"/>
                    </a:lnTo>
                    <a:lnTo>
                      <a:pt x="17653" y="44196"/>
                    </a:lnTo>
                    <a:lnTo>
                      <a:pt x="8763" y="33147"/>
                    </a:lnTo>
                    <a:lnTo>
                      <a:pt x="5080" y="26797"/>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Freeform 139"/>
              <p:cNvSpPr/>
              <p:nvPr/>
            </p:nvSpPr>
            <p:spPr>
              <a:xfrm>
                <a:off x="2427986" y="4307205"/>
                <a:ext cx="42038" cy="56262"/>
              </a:xfrm>
              <a:custGeom>
                <a:avLst/>
                <a:gdLst/>
                <a:ahLst/>
                <a:cxnLst/>
                <a:rect l="0" t="0" r="0" b="0"/>
                <a:pathLst>
                  <a:path w="42038" h="56262">
                    <a:moveTo>
                      <a:pt x="6858" y="47117"/>
                    </a:moveTo>
                    <a:lnTo>
                      <a:pt x="1651" y="45339"/>
                    </a:lnTo>
                    <a:lnTo>
                      <a:pt x="0" y="43815"/>
                    </a:lnTo>
                    <a:lnTo>
                      <a:pt x="889" y="41910"/>
                    </a:lnTo>
                    <a:lnTo>
                      <a:pt x="3556" y="39497"/>
                    </a:lnTo>
                    <a:lnTo>
                      <a:pt x="7874" y="36830"/>
                    </a:lnTo>
                    <a:lnTo>
                      <a:pt x="17145" y="29083"/>
                    </a:lnTo>
                    <a:lnTo>
                      <a:pt x="10541" y="28448"/>
                    </a:lnTo>
                    <a:lnTo>
                      <a:pt x="6223" y="26416"/>
                    </a:lnTo>
                    <a:lnTo>
                      <a:pt x="4191" y="24130"/>
                    </a:lnTo>
                    <a:lnTo>
                      <a:pt x="3556" y="21717"/>
                    </a:lnTo>
                    <a:lnTo>
                      <a:pt x="4572" y="19431"/>
                    </a:lnTo>
                    <a:lnTo>
                      <a:pt x="6985" y="18796"/>
                    </a:lnTo>
                    <a:lnTo>
                      <a:pt x="10541" y="19431"/>
                    </a:lnTo>
                    <a:lnTo>
                      <a:pt x="14605" y="22860"/>
                    </a:lnTo>
                    <a:lnTo>
                      <a:pt x="14605" y="15113"/>
                    </a:lnTo>
                    <a:lnTo>
                      <a:pt x="14859" y="9271"/>
                    </a:lnTo>
                    <a:lnTo>
                      <a:pt x="15367" y="4826"/>
                    </a:lnTo>
                    <a:lnTo>
                      <a:pt x="16510" y="2159"/>
                    </a:lnTo>
                    <a:lnTo>
                      <a:pt x="18542" y="0"/>
                    </a:lnTo>
                    <a:lnTo>
                      <a:pt x="21209" y="2159"/>
                    </a:lnTo>
                    <a:lnTo>
                      <a:pt x="23622" y="7112"/>
                    </a:lnTo>
                    <a:lnTo>
                      <a:pt x="26289" y="12954"/>
                    </a:lnTo>
                    <a:lnTo>
                      <a:pt x="27813" y="19431"/>
                    </a:lnTo>
                    <a:lnTo>
                      <a:pt x="28321" y="25019"/>
                    </a:lnTo>
                    <a:lnTo>
                      <a:pt x="31115" y="21971"/>
                    </a:lnTo>
                    <a:lnTo>
                      <a:pt x="33020" y="20574"/>
                    </a:lnTo>
                    <a:lnTo>
                      <a:pt x="35941" y="20066"/>
                    </a:lnTo>
                    <a:lnTo>
                      <a:pt x="42037" y="20066"/>
                    </a:lnTo>
                    <a:lnTo>
                      <a:pt x="36068" y="21082"/>
                    </a:lnTo>
                    <a:lnTo>
                      <a:pt x="31115" y="25019"/>
                    </a:lnTo>
                    <a:lnTo>
                      <a:pt x="21844" y="34036"/>
                    </a:lnTo>
                    <a:lnTo>
                      <a:pt x="22987" y="35179"/>
                    </a:lnTo>
                    <a:lnTo>
                      <a:pt x="24511" y="36576"/>
                    </a:lnTo>
                    <a:lnTo>
                      <a:pt x="29718" y="40386"/>
                    </a:lnTo>
                    <a:lnTo>
                      <a:pt x="35052" y="44450"/>
                    </a:lnTo>
                    <a:lnTo>
                      <a:pt x="36703" y="45085"/>
                    </a:lnTo>
                    <a:lnTo>
                      <a:pt x="37211" y="46101"/>
                    </a:lnTo>
                    <a:lnTo>
                      <a:pt x="32004" y="45085"/>
                    </a:lnTo>
                    <a:lnTo>
                      <a:pt x="25781" y="43815"/>
                    </a:lnTo>
                    <a:lnTo>
                      <a:pt x="23241" y="43815"/>
                    </a:lnTo>
                    <a:lnTo>
                      <a:pt x="21717" y="44450"/>
                    </a:lnTo>
                    <a:lnTo>
                      <a:pt x="21209" y="46101"/>
                    </a:lnTo>
                    <a:lnTo>
                      <a:pt x="21844" y="48514"/>
                    </a:lnTo>
                    <a:lnTo>
                      <a:pt x="22733" y="51181"/>
                    </a:lnTo>
                    <a:lnTo>
                      <a:pt x="22733" y="54229"/>
                    </a:lnTo>
                    <a:lnTo>
                      <a:pt x="21844" y="56261"/>
                    </a:lnTo>
                    <a:lnTo>
                      <a:pt x="21209" y="56261"/>
                    </a:lnTo>
                    <a:lnTo>
                      <a:pt x="18796" y="53213"/>
                    </a:lnTo>
                    <a:lnTo>
                      <a:pt x="17272" y="49911"/>
                    </a:lnTo>
                    <a:lnTo>
                      <a:pt x="15367" y="47117"/>
                    </a:lnTo>
                    <a:lnTo>
                      <a:pt x="12065" y="46228"/>
                    </a:lnTo>
                    <a:lnTo>
                      <a:pt x="13589" y="46482"/>
                    </a:lnTo>
                    <a:lnTo>
                      <a:pt x="15748" y="48514"/>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Freeform 140"/>
              <p:cNvSpPr/>
              <p:nvPr/>
            </p:nvSpPr>
            <p:spPr>
              <a:xfrm>
                <a:off x="2436368" y="4353941"/>
                <a:ext cx="14352" cy="9653"/>
              </a:xfrm>
              <a:custGeom>
                <a:avLst/>
                <a:gdLst/>
                <a:ahLst/>
                <a:cxnLst/>
                <a:rect l="0" t="0" r="0" b="0"/>
                <a:pathLst>
                  <a:path w="14352" h="9653">
                    <a:moveTo>
                      <a:pt x="3429" y="9525"/>
                    </a:moveTo>
                    <a:lnTo>
                      <a:pt x="1524" y="8509"/>
                    </a:lnTo>
                    <a:lnTo>
                      <a:pt x="0" y="4699"/>
                    </a:lnTo>
                    <a:lnTo>
                      <a:pt x="1778" y="1524"/>
                    </a:lnTo>
                    <a:lnTo>
                      <a:pt x="3937" y="381"/>
                    </a:lnTo>
                    <a:lnTo>
                      <a:pt x="6985" y="0"/>
                    </a:lnTo>
                    <a:lnTo>
                      <a:pt x="10033" y="381"/>
                    </a:lnTo>
                    <a:lnTo>
                      <a:pt x="12446" y="1397"/>
                    </a:lnTo>
                    <a:lnTo>
                      <a:pt x="14351" y="4699"/>
                    </a:lnTo>
                    <a:lnTo>
                      <a:pt x="12065" y="8128"/>
                    </a:lnTo>
                    <a:lnTo>
                      <a:pt x="9779" y="9017"/>
                    </a:lnTo>
                    <a:lnTo>
                      <a:pt x="6731" y="9652"/>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Freeform 141"/>
              <p:cNvSpPr/>
              <p:nvPr/>
            </p:nvSpPr>
            <p:spPr>
              <a:xfrm>
                <a:off x="2421255" y="4340860"/>
                <a:ext cx="11812" cy="11304"/>
              </a:xfrm>
              <a:custGeom>
                <a:avLst/>
                <a:gdLst/>
                <a:ahLst/>
                <a:cxnLst/>
                <a:rect l="0" t="0" r="0" b="0"/>
                <a:pathLst>
                  <a:path w="11812" h="11304">
                    <a:moveTo>
                      <a:pt x="1905" y="9652"/>
                    </a:moveTo>
                    <a:lnTo>
                      <a:pt x="0" y="5842"/>
                    </a:lnTo>
                    <a:lnTo>
                      <a:pt x="0" y="2286"/>
                    </a:lnTo>
                    <a:lnTo>
                      <a:pt x="1524" y="889"/>
                    </a:lnTo>
                    <a:lnTo>
                      <a:pt x="4572" y="0"/>
                    </a:lnTo>
                    <a:lnTo>
                      <a:pt x="7620" y="889"/>
                    </a:lnTo>
                    <a:lnTo>
                      <a:pt x="9779" y="2286"/>
                    </a:lnTo>
                    <a:lnTo>
                      <a:pt x="11811" y="5842"/>
                    </a:lnTo>
                    <a:lnTo>
                      <a:pt x="9779" y="9398"/>
                    </a:lnTo>
                    <a:lnTo>
                      <a:pt x="7366" y="10795"/>
                    </a:lnTo>
                    <a:lnTo>
                      <a:pt x="4191" y="11303"/>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Freeform 142"/>
              <p:cNvSpPr/>
              <p:nvPr/>
            </p:nvSpPr>
            <p:spPr>
              <a:xfrm>
                <a:off x="2454275" y="4344035"/>
                <a:ext cx="12955" cy="11431"/>
              </a:xfrm>
              <a:custGeom>
                <a:avLst/>
                <a:gdLst/>
                <a:ahLst/>
                <a:cxnLst/>
                <a:rect l="0" t="0" r="0" b="0"/>
                <a:pathLst>
                  <a:path w="12955" h="11431">
                    <a:moveTo>
                      <a:pt x="2032" y="8763"/>
                    </a:moveTo>
                    <a:lnTo>
                      <a:pt x="0" y="4953"/>
                    </a:lnTo>
                    <a:lnTo>
                      <a:pt x="1016" y="1778"/>
                    </a:lnTo>
                    <a:lnTo>
                      <a:pt x="3048" y="889"/>
                    </a:lnTo>
                    <a:lnTo>
                      <a:pt x="6096" y="0"/>
                    </a:lnTo>
                    <a:lnTo>
                      <a:pt x="9144" y="889"/>
                    </a:lnTo>
                    <a:lnTo>
                      <a:pt x="11303" y="2159"/>
                    </a:lnTo>
                    <a:lnTo>
                      <a:pt x="12954" y="5842"/>
                    </a:lnTo>
                    <a:lnTo>
                      <a:pt x="11049" y="9398"/>
                    </a:lnTo>
                    <a:lnTo>
                      <a:pt x="9017" y="10795"/>
                    </a:lnTo>
                    <a:lnTo>
                      <a:pt x="5842" y="11430"/>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Freeform 143"/>
              <p:cNvSpPr/>
              <p:nvPr/>
            </p:nvSpPr>
            <p:spPr>
              <a:xfrm>
                <a:off x="2436749" y="4322191"/>
                <a:ext cx="12701" cy="11431"/>
              </a:xfrm>
              <a:custGeom>
                <a:avLst/>
                <a:gdLst/>
                <a:ahLst/>
                <a:cxnLst/>
                <a:rect l="0" t="0" r="0" b="0"/>
                <a:pathLst>
                  <a:path w="12701" h="11431">
                    <a:moveTo>
                      <a:pt x="2159" y="10541"/>
                    </a:moveTo>
                    <a:lnTo>
                      <a:pt x="508" y="9652"/>
                    </a:lnTo>
                    <a:lnTo>
                      <a:pt x="0" y="5588"/>
                    </a:lnTo>
                    <a:lnTo>
                      <a:pt x="1778" y="2032"/>
                    </a:lnTo>
                    <a:lnTo>
                      <a:pt x="5715" y="0"/>
                    </a:lnTo>
                    <a:lnTo>
                      <a:pt x="9017" y="635"/>
                    </a:lnTo>
                    <a:lnTo>
                      <a:pt x="10668" y="2032"/>
                    </a:lnTo>
                    <a:lnTo>
                      <a:pt x="12700" y="5334"/>
                    </a:lnTo>
                    <a:lnTo>
                      <a:pt x="10668" y="9398"/>
                    </a:lnTo>
                    <a:lnTo>
                      <a:pt x="8382" y="10541"/>
                    </a:lnTo>
                    <a:lnTo>
                      <a:pt x="5207" y="11430"/>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Freeform 144"/>
              <p:cNvSpPr/>
              <p:nvPr/>
            </p:nvSpPr>
            <p:spPr>
              <a:xfrm>
                <a:off x="2427605" y="4309364"/>
                <a:ext cx="13336" cy="11050"/>
              </a:xfrm>
              <a:custGeom>
                <a:avLst/>
                <a:gdLst/>
                <a:ahLst/>
                <a:cxnLst/>
                <a:rect l="0" t="0" r="0" b="0"/>
                <a:pathLst>
                  <a:path w="13336" h="11050">
                    <a:moveTo>
                      <a:pt x="3937" y="10287"/>
                    </a:moveTo>
                    <a:lnTo>
                      <a:pt x="1524" y="9398"/>
                    </a:lnTo>
                    <a:lnTo>
                      <a:pt x="0" y="5334"/>
                    </a:lnTo>
                    <a:lnTo>
                      <a:pt x="1778" y="1524"/>
                    </a:lnTo>
                    <a:lnTo>
                      <a:pt x="4064" y="127"/>
                    </a:lnTo>
                    <a:lnTo>
                      <a:pt x="7366" y="0"/>
                    </a:lnTo>
                    <a:lnTo>
                      <a:pt x="11303" y="3302"/>
                    </a:lnTo>
                    <a:lnTo>
                      <a:pt x="13335" y="6985"/>
                    </a:lnTo>
                    <a:lnTo>
                      <a:pt x="11938" y="9652"/>
                    </a:lnTo>
                    <a:lnTo>
                      <a:pt x="10287" y="10287"/>
                    </a:lnTo>
                    <a:lnTo>
                      <a:pt x="6985" y="11049"/>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Freeform 145"/>
              <p:cNvSpPr/>
              <p:nvPr/>
            </p:nvSpPr>
            <p:spPr>
              <a:xfrm>
                <a:off x="2421001" y="4326255"/>
                <a:ext cx="12955" cy="11050"/>
              </a:xfrm>
              <a:custGeom>
                <a:avLst/>
                <a:gdLst/>
                <a:ahLst/>
                <a:cxnLst/>
                <a:rect l="0" t="0" r="0" b="0"/>
                <a:pathLst>
                  <a:path w="12955" h="11050">
                    <a:moveTo>
                      <a:pt x="4191" y="10795"/>
                    </a:moveTo>
                    <a:lnTo>
                      <a:pt x="1778" y="9398"/>
                    </a:lnTo>
                    <a:lnTo>
                      <a:pt x="0" y="5588"/>
                    </a:lnTo>
                    <a:lnTo>
                      <a:pt x="1778" y="1524"/>
                    </a:lnTo>
                    <a:lnTo>
                      <a:pt x="4445" y="635"/>
                    </a:lnTo>
                    <a:lnTo>
                      <a:pt x="7620" y="0"/>
                    </a:lnTo>
                    <a:lnTo>
                      <a:pt x="10541" y="635"/>
                    </a:lnTo>
                    <a:lnTo>
                      <a:pt x="12319" y="1524"/>
                    </a:lnTo>
                    <a:lnTo>
                      <a:pt x="12954" y="5588"/>
                    </a:lnTo>
                    <a:lnTo>
                      <a:pt x="10668" y="9144"/>
                    </a:lnTo>
                    <a:lnTo>
                      <a:pt x="7493" y="11049"/>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Freeform 146"/>
              <p:cNvSpPr/>
              <p:nvPr/>
            </p:nvSpPr>
            <p:spPr>
              <a:xfrm>
                <a:off x="2452116" y="4327525"/>
                <a:ext cx="13463" cy="11558"/>
              </a:xfrm>
              <a:custGeom>
                <a:avLst/>
                <a:gdLst/>
                <a:ahLst/>
                <a:cxnLst/>
                <a:rect l="0" t="0" r="0" b="0"/>
                <a:pathLst>
                  <a:path w="13463" h="11558">
                    <a:moveTo>
                      <a:pt x="3429" y="11049"/>
                    </a:moveTo>
                    <a:lnTo>
                      <a:pt x="1524" y="9652"/>
                    </a:lnTo>
                    <a:lnTo>
                      <a:pt x="0" y="6096"/>
                    </a:lnTo>
                    <a:lnTo>
                      <a:pt x="1651" y="2032"/>
                    </a:lnTo>
                    <a:lnTo>
                      <a:pt x="3937" y="889"/>
                    </a:lnTo>
                    <a:lnTo>
                      <a:pt x="6985" y="254"/>
                    </a:lnTo>
                    <a:lnTo>
                      <a:pt x="9779" y="0"/>
                    </a:lnTo>
                    <a:lnTo>
                      <a:pt x="11938" y="889"/>
                    </a:lnTo>
                    <a:lnTo>
                      <a:pt x="13208" y="2540"/>
                    </a:lnTo>
                    <a:lnTo>
                      <a:pt x="13462" y="4953"/>
                    </a:lnTo>
                    <a:lnTo>
                      <a:pt x="11938" y="9271"/>
                    </a:lnTo>
                    <a:lnTo>
                      <a:pt x="9779" y="10795"/>
                    </a:lnTo>
                    <a:lnTo>
                      <a:pt x="6731" y="11557"/>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reeform 147"/>
              <p:cNvSpPr/>
              <p:nvPr/>
            </p:nvSpPr>
            <p:spPr>
              <a:xfrm>
                <a:off x="2435225" y="4338193"/>
                <a:ext cx="14479" cy="10796"/>
              </a:xfrm>
              <a:custGeom>
                <a:avLst/>
                <a:gdLst/>
                <a:ahLst/>
                <a:cxnLst/>
                <a:rect l="0" t="0" r="0" b="0"/>
                <a:pathLst>
                  <a:path w="14479" h="10796">
                    <a:moveTo>
                      <a:pt x="4191" y="10541"/>
                    </a:moveTo>
                    <a:lnTo>
                      <a:pt x="1524" y="9144"/>
                    </a:lnTo>
                    <a:lnTo>
                      <a:pt x="0" y="5334"/>
                    </a:lnTo>
                    <a:lnTo>
                      <a:pt x="1778" y="1524"/>
                    </a:lnTo>
                    <a:lnTo>
                      <a:pt x="4191" y="127"/>
                    </a:lnTo>
                    <a:lnTo>
                      <a:pt x="7239" y="0"/>
                    </a:lnTo>
                    <a:lnTo>
                      <a:pt x="10541" y="127"/>
                    </a:lnTo>
                    <a:lnTo>
                      <a:pt x="12954" y="1524"/>
                    </a:lnTo>
                    <a:lnTo>
                      <a:pt x="14478" y="5334"/>
                    </a:lnTo>
                    <a:lnTo>
                      <a:pt x="12446" y="9144"/>
                    </a:lnTo>
                    <a:lnTo>
                      <a:pt x="10541" y="10541"/>
                    </a:lnTo>
                    <a:lnTo>
                      <a:pt x="7239" y="10795"/>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Freeform 148"/>
              <p:cNvSpPr/>
              <p:nvPr/>
            </p:nvSpPr>
            <p:spPr>
              <a:xfrm>
                <a:off x="2444496" y="4309364"/>
                <a:ext cx="14352" cy="11050"/>
              </a:xfrm>
              <a:custGeom>
                <a:avLst/>
                <a:gdLst/>
                <a:ahLst/>
                <a:cxnLst/>
                <a:rect l="0" t="0" r="0" b="0"/>
                <a:pathLst>
                  <a:path w="14352" h="11050">
                    <a:moveTo>
                      <a:pt x="3937" y="10287"/>
                    </a:moveTo>
                    <a:lnTo>
                      <a:pt x="1651" y="9398"/>
                    </a:lnTo>
                    <a:lnTo>
                      <a:pt x="0" y="5334"/>
                    </a:lnTo>
                    <a:lnTo>
                      <a:pt x="1651" y="1524"/>
                    </a:lnTo>
                    <a:lnTo>
                      <a:pt x="4318" y="127"/>
                    </a:lnTo>
                    <a:lnTo>
                      <a:pt x="7620" y="0"/>
                    </a:lnTo>
                    <a:lnTo>
                      <a:pt x="10668" y="127"/>
                    </a:lnTo>
                    <a:lnTo>
                      <a:pt x="12446" y="1524"/>
                    </a:lnTo>
                    <a:lnTo>
                      <a:pt x="14351" y="5334"/>
                    </a:lnTo>
                    <a:lnTo>
                      <a:pt x="12446" y="9398"/>
                    </a:lnTo>
                    <a:lnTo>
                      <a:pt x="10160" y="10033"/>
                    </a:lnTo>
                    <a:lnTo>
                      <a:pt x="6858" y="11049"/>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Freeform 149"/>
              <p:cNvSpPr/>
              <p:nvPr/>
            </p:nvSpPr>
            <p:spPr>
              <a:xfrm>
                <a:off x="2294001" y="4110863"/>
                <a:ext cx="69978" cy="73026"/>
              </a:xfrm>
              <a:custGeom>
                <a:avLst/>
                <a:gdLst/>
                <a:ahLst/>
                <a:cxnLst/>
                <a:rect l="0" t="0" r="0" b="0"/>
                <a:pathLst>
                  <a:path w="69978" h="73026">
                    <a:moveTo>
                      <a:pt x="1524" y="42799"/>
                    </a:moveTo>
                    <a:lnTo>
                      <a:pt x="508" y="30226"/>
                    </a:lnTo>
                    <a:lnTo>
                      <a:pt x="0" y="19304"/>
                    </a:lnTo>
                    <a:lnTo>
                      <a:pt x="508" y="15367"/>
                    </a:lnTo>
                    <a:lnTo>
                      <a:pt x="1397" y="12319"/>
                    </a:lnTo>
                    <a:lnTo>
                      <a:pt x="2667" y="9906"/>
                    </a:lnTo>
                    <a:lnTo>
                      <a:pt x="4191" y="9398"/>
                    </a:lnTo>
                    <a:lnTo>
                      <a:pt x="6731" y="9906"/>
                    </a:lnTo>
                    <a:lnTo>
                      <a:pt x="9398" y="12319"/>
                    </a:lnTo>
                    <a:lnTo>
                      <a:pt x="13335" y="16383"/>
                    </a:lnTo>
                    <a:lnTo>
                      <a:pt x="17272" y="22479"/>
                    </a:lnTo>
                    <a:lnTo>
                      <a:pt x="19685" y="25273"/>
                    </a:lnTo>
                    <a:lnTo>
                      <a:pt x="20955" y="26543"/>
                    </a:lnTo>
                    <a:lnTo>
                      <a:pt x="22479" y="25654"/>
                    </a:lnTo>
                    <a:lnTo>
                      <a:pt x="23241" y="21844"/>
                    </a:lnTo>
                    <a:lnTo>
                      <a:pt x="23622" y="16383"/>
                    </a:lnTo>
                    <a:lnTo>
                      <a:pt x="25146" y="12319"/>
                    </a:lnTo>
                    <a:lnTo>
                      <a:pt x="26670" y="10795"/>
                    </a:lnTo>
                    <a:lnTo>
                      <a:pt x="28829" y="9906"/>
                    </a:lnTo>
                    <a:lnTo>
                      <a:pt x="31369" y="10795"/>
                    </a:lnTo>
                    <a:lnTo>
                      <a:pt x="34544" y="12319"/>
                    </a:lnTo>
                    <a:lnTo>
                      <a:pt x="39116" y="15494"/>
                    </a:lnTo>
                    <a:lnTo>
                      <a:pt x="44577" y="20701"/>
                    </a:lnTo>
                    <a:lnTo>
                      <a:pt x="44831" y="12319"/>
                    </a:lnTo>
                    <a:lnTo>
                      <a:pt x="45720" y="6096"/>
                    </a:lnTo>
                    <a:lnTo>
                      <a:pt x="47244" y="2159"/>
                    </a:lnTo>
                    <a:lnTo>
                      <a:pt x="49403" y="127"/>
                    </a:lnTo>
                    <a:lnTo>
                      <a:pt x="51562" y="0"/>
                    </a:lnTo>
                    <a:lnTo>
                      <a:pt x="54229" y="1270"/>
                    </a:lnTo>
                    <a:lnTo>
                      <a:pt x="59944" y="6223"/>
                    </a:lnTo>
                    <a:lnTo>
                      <a:pt x="64516" y="14351"/>
                    </a:lnTo>
                    <a:lnTo>
                      <a:pt x="68453" y="23368"/>
                    </a:lnTo>
                    <a:lnTo>
                      <a:pt x="69723" y="27178"/>
                    </a:lnTo>
                    <a:lnTo>
                      <a:pt x="69977" y="30353"/>
                    </a:lnTo>
                    <a:lnTo>
                      <a:pt x="69342" y="33147"/>
                    </a:lnTo>
                    <a:lnTo>
                      <a:pt x="68199" y="34163"/>
                    </a:lnTo>
                    <a:lnTo>
                      <a:pt x="61849" y="34163"/>
                    </a:lnTo>
                    <a:lnTo>
                      <a:pt x="54864" y="32639"/>
                    </a:lnTo>
                    <a:lnTo>
                      <a:pt x="47625" y="30607"/>
                    </a:lnTo>
                    <a:lnTo>
                      <a:pt x="41529" y="31115"/>
                    </a:lnTo>
                    <a:lnTo>
                      <a:pt x="38354" y="33274"/>
                    </a:lnTo>
                    <a:lnTo>
                      <a:pt x="36703" y="36957"/>
                    </a:lnTo>
                    <a:lnTo>
                      <a:pt x="34544" y="45212"/>
                    </a:lnTo>
                    <a:lnTo>
                      <a:pt x="33909" y="48133"/>
                    </a:lnTo>
                    <a:lnTo>
                      <a:pt x="31496" y="49530"/>
                    </a:lnTo>
                    <a:lnTo>
                      <a:pt x="28067" y="48006"/>
                    </a:lnTo>
                    <a:lnTo>
                      <a:pt x="26035" y="46101"/>
                    </a:lnTo>
                    <a:lnTo>
                      <a:pt x="22733" y="43434"/>
                    </a:lnTo>
                    <a:lnTo>
                      <a:pt x="21844" y="52959"/>
                    </a:lnTo>
                    <a:lnTo>
                      <a:pt x="18796" y="60833"/>
                    </a:lnTo>
                    <a:lnTo>
                      <a:pt x="14859" y="67183"/>
                    </a:lnTo>
                    <a:lnTo>
                      <a:pt x="9398" y="73025"/>
                    </a:lnTo>
                    <a:lnTo>
                      <a:pt x="8763" y="71247"/>
                    </a:lnTo>
                    <a:lnTo>
                      <a:pt x="8382" y="70612"/>
                    </a:lnTo>
                    <a:lnTo>
                      <a:pt x="7874" y="69850"/>
                    </a:lnTo>
                    <a:lnTo>
                      <a:pt x="6096" y="6946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Freeform 150"/>
              <p:cNvSpPr/>
              <p:nvPr/>
            </p:nvSpPr>
            <p:spPr>
              <a:xfrm>
                <a:off x="2395728" y="4076065"/>
                <a:ext cx="108586" cy="68835"/>
              </a:xfrm>
              <a:custGeom>
                <a:avLst/>
                <a:gdLst/>
                <a:ahLst/>
                <a:cxnLst/>
                <a:rect l="0" t="0" r="0" b="0"/>
                <a:pathLst>
                  <a:path w="108586" h="68835">
                    <a:moveTo>
                      <a:pt x="3175" y="40132"/>
                    </a:moveTo>
                    <a:lnTo>
                      <a:pt x="7112" y="27305"/>
                    </a:lnTo>
                    <a:lnTo>
                      <a:pt x="11811" y="16637"/>
                    </a:lnTo>
                    <a:lnTo>
                      <a:pt x="18034" y="7874"/>
                    </a:lnTo>
                    <a:lnTo>
                      <a:pt x="18923" y="7874"/>
                    </a:lnTo>
                    <a:lnTo>
                      <a:pt x="20447" y="9017"/>
                    </a:lnTo>
                    <a:lnTo>
                      <a:pt x="25527" y="11938"/>
                    </a:lnTo>
                    <a:lnTo>
                      <a:pt x="30988" y="14478"/>
                    </a:lnTo>
                    <a:lnTo>
                      <a:pt x="32893" y="15113"/>
                    </a:lnTo>
                    <a:lnTo>
                      <a:pt x="34671" y="14605"/>
                    </a:lnTo>
                    <a:lnTo>
                      <a:pt x="39497" y="11049"/>
                    </a:lnTo>
                    <a:lnTo>
                      <a:pt x="44069" y="7239"/>
                    </a:lnTo>
                    <a:lnTo>
                      <a:pt x="48514" y="3175"/>
                    </a:lnTo>
                    <a:lnTo>
                      <a:pt x="53340" y="889"/>
                    </a:lnTo>
                    <a:lnTo>
                      <a:pt x="58928" y="0"/>
                    </a:lnTo>
                    <a:lnTo>
                      <a:pt x="66802" y="2286"/>
                    </a:lnTo>
                    <a:lnTo>
                      <a:pt x="75565" y="5588"/>
                    </a:lnTo>
                    <a:lnTo>
                      <a:pt x="84709" y="10541"/>
                    </a:lnTo>
                    <a:lnTo>
                      <a:pt x="93091" y="17145"/>
                    </a:lnTo>
                    <a:lnTo>
                      <a:pt x="100203" y="24130"/>
                    </a:lnTo>
                    <a:lnTo>
                      <a:pt x="104648" y="32004"/>
                    </a:lnTo>
                    <a:lnTo>
                      <a:pt x="105537" y="40132"/>
                    </a:lnTo>
                    <a:lnTo>
                      <a:pt x="106172" y="44704"/>
                    </a:lnTo>
                    <a:lnTo>
                      <a:pt x="107696" y="49657"/>
                    </a:lnTo>
                    <a:lnTo>
                      <a:pt x="108585" y="53721"/>
                    </a:lnTo>
                    <a:lnTo>
                      <a:pt x="107188" y="57277"/>
                    </a:lnTo>
                    <a:lnTo>
                      <a:pt x="105537" y="57277"/>
                    </a:lnTo>
                    <a:lnTo>
                      <a:pt x="102489" y="55245"/>
                    </a:lnTo>
                    <a:lnTo>
                      <a:pt x="99187" y="51435"/>
                    </a:lnTo>
                    <a:lnTo>
                      <a:pt x="95250" y="46990"/>
                    </a:lnTo>
                    <a:lnTo>
                      <a:pt x="88011" y="37846"/>
                    </a:lnTo>
                    <a:lnTo>
                      <a:pt x="85217" y="34925"/>
                    </a:lnTo>
                    <a:lnTo>
                      <a:pt x="83693" y="33401"/>
                    </a:lnTo>
                    <a:lnTo>
                      <a:pt x="80137" y="33401"/>
                    </a:lnTo>
                    <a:lnTo>
                      <a:pt x="78613" y="35179"/>
                    </a:lnTo>
                    <a:lnTo>
                      <a:pt x="75565" y="41783"/>
                    </a:lnTo>
                    <a:lnTo>
                      <a:pt x="71882" y="43815"/>
                    </a:lnTo>
                    <a:lnTo>
                      <a:pt x="67945" y="43561"/>
                    </a:lnTo>
                    <a:lnTo>
                      <a:pt x="63754" y="41783"/>
                    </a:lnTo>
                    <a:lnTo>
                      <a:pt x="59563" y="38989"/>
                    </a:lnTo>
                    <a:lnTo>
                      <a:pt x="55245" y="37846"/>
                    </a:lnTo>
                    <a:lnTo>
                      <a:pt x="51689" y="38354"/>
                    </a:lnTo>
                    <a:lnTo>
                      <a:pt x="48514" y="42164"/>
                    </a:lnTo>
                    <a:lnTo>
                      <a:pt x="45466" y="49657"/>
                    </a:lnTo>
                    <a:lnTo>
                      <a:pt x="43434" y="52832"/>
                    </a:lnTo>
                    <a:lnTo>
                      <a:pt x="40386" y="56388"/>
                    </a:lnTo>
                    <a:lnTo>
                      <a:pt x="37973" y="53213"/>
                    </a:lnTo>
                    <a:lnTo>
                      <a:pt x="36449" y="49149"/>
                    </a:lnTo>
                    <a:lnTo>
                      <a:pt x="33909" y="39751"/>
                    </a:lnTo>
                    <a:lnTo>
                      <a:pt x="32512" y="35687"/>
                    </a:lnTo>
                    <a:lnTo>
                      <a:pt x="31369" y="33401"/>
                    </a:lnTo>
                    <a:lnTo>
                      <a:pt x="30988" y="32258"/>
                    </a:lnTo>
                    <a:lnTo>
                      <a:pt x="29845" y="33782"/>
                    </a:lnTo>
                    <a:lnTo>
                      <a:pt x="28067" y="39751"/>
                    </a:lnTo>
                    <a:lnTo>
                      <a:pt x="24638" y="47625"/>
                    </a:lnTo>
                    <a:lnTo>
                      <a:pt x="20320" y="55753"/>
                    </a:lnTo>
                    <a:lnTo>
                      <a:pt x="15240" y="62484"/>
                    </a:lnTo>
                    <a:lnTo>
                      <a:pt x="10160" y="67437"/>
                    </a:lnTo>
                    <a:lnTo>
                      <a:pt x="5842" y="68834"/>
                    </a:lnTo>
                    <a:lnTo>
                      <a:pt x="3937" y="67437"/>
                    </a:lnTo>
                    <a:lnTo>
                      <a:pt x="2286" y="64770"/>
                    </a:lnTo>
                    <a:lnTo>
                      <a:pt x="1016" y="60960"/>
                    </a:lnTo>
                    <a:lnTo>
                      <a:pt x="0" y="55118"/>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Freeform 151"/>
              <p:cNvSpPr/>
              <p:nvPr/>
            </p:nvSpPr>
            <p:spPr>
              <a:xfrm>
                <a:off x="2558923" y="4147312"/>
                <a:ext cx="52452" cy="51309"/>
              </a:xfrm>
              <a:custGeom>
                <a:avLst/>
                <a:gdLst/>
                <a:ahLst/>
                <a:cxnLst/>
                <a:rect l="0" t="0" r="0" b="0"/>
                <a:pathLst>
                  <a:path w="52452" h="51309">
                    <a:moveTo>
                      <a:pt x="5334" y="9906"/>
                    </a:moveTo>
                    <a:lnTo>
                      <a:pt x="10541" y="5715"/>
                    </a:lnTo>
                    <a:lnTo>
                      <a:pt x="19050" y="762"/>
                    </a:lnTo>
                    <a:lnTo>
                      <a:pt x="26670" y="0"/>
                    </a:lnTo>
                    <a:lnTo>
                      <a:pt x="33020" y="1778"/>
                    </a:lnTo>
                    <a:lnTo>
                      <a:pt x="38735" y="7239"/>
                    </a:lnTo>
                    <a:lnTo>
                      <a:pt x="43561" y="15113"/>
                    </a:lnTo>
                    <a:lnTo>
                      <a:pt x="47244" y="25019"/>
                    </a:lnTo>
                    <a:lnTo>
                      <a:pt x="50546" y="37211"/>
                    </a:lnTo>
                    <a:lnTo>
                      <a:pt x="51435" y="46101"/>
                    </a:lnTo>
                    <a:lnTo>
                      <a:pt x="51562" y="49403"/>
                    </a:lnTo>
                    <a:lnTo>
                      <a:pt x="52451" y="51308"/>
                    </a:lnTo>
                    <a:lnTo>
                      <a:pt x="48133" y="50292"/>
                    </a:lnTo>
                    <a:lnTo>
                      <a:pt x="44196" y="47879"/>
                    </a:lnTo>
                    <a:lnTo>
                      <a:pt x="37592" y="40894"/>
                    </a:lnTo>
                    <a:lnTo>
                      <a:pt x="31750" y="31623"/>
                    </a:lnTo>
                    <a:lnTo>
                      <a:pt x="25400" y="23495"/>
                    </a:lnTo>
                    <a:lnTo>
                      <a:pt x="22987" y="21844"/>
                    </a:lnTo>
                    <a:lnTo>
                      <a:pt x="19304" y="21463"/>
                    </a:lnTo>
                    <a:lnTo>
                      <a:pt x="12065" y="20828"/>
                    </a:lnTo>
                    <a:lnTo>
                      <a:pt x="4572" y="19685"/>
                    </a:lnTo>
                    <a:lnTo>
                      <a:pt x="1778" y="18034"/>
                    </a:lnTo>
                    <a:lnTo>
                      <a:pt x="0" y="15113"/>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Freeform 152"/>
              <p:cNvSpPr/>
              <p:nvPr/>
            </p:nvSpPr>
            <p:spPr>
              <a:xfrm>
                <a:off x="2640076" y="4242816"/>
                <a:ext cx="33021" cy="66041"/>
              </a:xfrm>
              <a:custGeom>
                <a:avLst/>
                <a:gdLst/>
                <a:ahLst/>
                <a:cxnLst/>
                <a:rect l="0" t="0" r="0" b="0"/>
                <a:pathLst>
                  <a:path w="33021" h="66041">
                    <a:moveTo>
                      <a:pt x="11303" y="4191"/>
                    </a:moveTo>
                    <a:lnTo>
                      <a:pt x="19812" y="8763"/>
                    </a:lnTo>
                    <a:lnTo>
                      <a:pt x="26162" y="12827"/>
                    </a:lnTo>
                    <a:lnTo>
                      <a:pt x="30099" y="16891"/>
                    </a:lnTo>
                    <a:lnTo>
                      <a:pt x="32512" y="20955"/>
                    </a:lnTo>
                    <a:lnTo>
                      <a:pt x="33020" y="25019"/>
                    </a:lnTo>
                    <a:lnTo>
                      <a:pt x="30607" y="33020"/>
                    </a:lnTo>
                    <a:lnTo>
                      <a:pt x="25146" y="41148"/>
                    </a:lnTo>
                    <a:lnTo>
                      <a:pt x="18542" y="49276"/>
                    </a:lnTo>
                    <a:lnTo>
                      <a:pt x="12827" y="57658"/>
                    </a:lnTo>
                    <a:lnTo>
                      <a:pt x="10668" y="66040"/>
                    </a:lnTo>
                    <a:lnTo>
                      <a:pt x="10541" y="63119"/>
                    </a:lnTo>
                    <a:lnTo>
                      <a:pt x="9525" y="61468"/>
                    </a:lnTo>
                    <a:lnTo>
                      <a:pt x="7874" y="59690"/>
                    </a:lnTo>
                    <a:lnTo>
                      <a:pt x="5461" y="59309"/>
                    </a:lnTo>
                    <a:lnTo>
                      <a:pt x="2413" y="57404"/>
                    </a:lnTo>
                    <a:lnTo>
                      <a:pt x="2413" y="56134"/>
                    </a:lnTo>
                    <a:lnTo>
                      <a:pt x="2794" y="53340"/>
                    </a:lnTo>
                    <a:lnTo>
                      <a:pt x="5461" y="45974"/>
                    </a:lnTo>
                    <a:lnTo>
                      <a:pt x="8636" y="37973"/>
                    </a:lnTo>
                    <a:lnTo>
                      <a:pt x="9525" y="34925"/>
                    </a:lnTo>
                    <a:lnTo>
                      <a:pt x="10541" y="33020"/>
                    </a:lnTo>
                    <a:lnTo>
                      <a:pt x="10668" y="27686"/>
                    </a:lnTo>
                    <a:lnTo>
                      <a:pt x="10287" y="23114"/>
                    </a:lnTo>
                    <a:lnTo>
                      <a:pt x="6350" y="15494"/>
                    </a:lnTo>
                    <a:lnTo>
                      <a:pt x="2413" y="8128"/>
                    </a:lnTo>
                    <a:lnTo>
                      <a:pt x="0" y="0"/>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Freeform 153"/>
              <p:cNvSpPr/>
              <p:nvPr/>
            </p:nvSpPr>
            <p:spPr>
              <a:xfrm>
                <a:off x="2241550" y="4432173"/>
                <a:ext cx="186437" cy="163323"/>
              </a:xfrm>
              <a:custGeom>
                <a:avLst/>
                <a:gdLst/>
                <a:ahLst/>
                <a:cxnLst/>
                <a:rect l="0" t="0" r="0" b="0"/>
                <a:pathLst>
                  <a:path w="186437" h="163323">
                    <a:moveTo>
                      <a:pt x="24130" y="0"/>
                    </a:moveTo>
                    <a:lnTo>
                      <a:pt x="24511" y="889"/>
                    </a:lnTo>
                    <a:lnTo>
                      <a:pt x="25781" y="3937"/>
                    </a:lnTo>
                    <a:lnTo>
                      <a:pt x="28194" y="8001"/>
                    </a:lnTo>
                    <a:lnTo>
                      <a:pt x="31115" y="13589"/>
                    </a:lnTo>
                    <a:lnTo>
                      <a:pt x="37211" y="25273"/>
                    </a:lnTo>
                    <a:lnTo>
                      <a:pt x="39370" y="29845"/>
                    </a:lnTo>
                    <a:lnTo>
                      <a:pt x="40894" y="33147"/>
                    </a:lnTo>
                    <a:lnTo>
                      <a:pt x="42037" y="36322"/>
                    </a:lnTo>
                    <a:lnTo>
                      <a:pt x="42291" y="40132"/>
                    </a:lnTo>
                    <a:lnTo>
                      <a:pt x="42418" y="49911"/>
                    </a:lnTo>
                    <a:lnTo>
                      <a:pt x="43307" y="58674"/>
                    </a:lnTo>
                    <a:lnTo>
                      <a:pt x="44577" y="62230"/>
                    </a:lnTo>
                    <a:lnTo>
                      <a:pt x="46355" y="64389"/>
                    </a:lnTo>
                    <a:lnTo>
                      <a:pt x="49911" y="64389"/>
                    </a:lnTo>
                    <a:lnTo>
                      <a:pt x="54229" y="62738"/>
                    </a:lnTo>
                    <a:lnTo>
                      <a:pt x="59182" y="60960"/>
                    </a:lnTo>
                    <a:lnTo>
                      <a:pt x="62992" y="60198"/>
                    </a:lnTo>
                    <a:lnTo>
                      <a:pt x="66929" y="61849"/>
                    </a:lnTo>
                    <a:lnTo>
                      <a:pt x="70866" y="64516"/>
                    </a:lnTo>
                    <a:lnTo>
                      <a:pt x="79375" y="71501"/>
                    </a:lnTo>
                    <a:lnTo>
                      <a:pt x="87503" y="79629"/>
                    </a:lnTo>
                    <a:lnTo>
                      <a:pt x="95123" y="86233"/>
                    </a:lnTo>
                    <a:lnTo>
                      <a:pt x="98425" y="88646"/>
                    </a:lnTo>
                    <a:lnTo>
                      <a:pt x="101854" y="92075"/>
                    </a:lnTo>
                    <a:lnTo>
                      <a:pt x="111506" y="101219"/>
                    </a:lnTo>
                    <a:lnTo>
                      <a:pt x="122682" y="111633"/>
                    </a:lnTo>
                    <a:lnTo>
                      <a:pt x="135382" y="121412"/>
                    </a:lnTo>
                    <a:lnTo>
                      <a:pt x="148590" y="127889"/>
                    </a:lnTo>
                    <a:lnTo>
                      <a:pt x="155067" y="129794"/>
                    </a:lnTo>
                    <a:lnTo>
                      <a:pt x="161290" y="129794"/>
                    </a:lnTo>
                    <a:lnTo>
                      <a:pt x="167259" y="128397"/>
                    </a:lnTo>
                    <a:lnTo>
                      <a:pt x="172720" y="125222"/>
                    </a:lnTo>
                    <a:lnTo>
                      <a:pt x="178435" y="119507"/>
                    </a:lnTo>
                    <a:lnTo>
                      <a:pt x="183007" y="111379"/>
                    </a:lnTo>
                    <a:lnTo>
                      <a:pt x="184531" y="108331"/>
                    </a:lnTo>
                    <a:lnTo>
                      <a:pt x="185547" y="108331"/>
                    </a:lnTo>
                    <a:lnTo>
                      <a:pt x="186182" y="110109"/>
                    </a:lnTo>
                    <a:lnTo>
                      <a:pt x="186436" y="113284"/>
                    </a:lnTo>
                    <a:lnTo>
                      <a:pt x="185547" y="121412"/>
                    </a:lnTo>
                    <a:lnTo>
                      <a:pt x="185166" y="124587"/>
                    </a:lnTo>
                    <a:lnTo>
                      <a:pt x="184531" y="126746"/>
                    </a:lnTo>
                    <a:lnTo>
                      <a:pt x="179197" y="139446"/>
                    </a:lnTo>
                    <a:lnTo>
                      <a:pt x="172212" y="149987"/>
                    </a:lnTo>
                    <a:lnTo>
                      <a:pt x="164211" y="157734"/>
                    </a:lnTo>
                    <a:lnTo>
                      <a:pt x="155194" y="162179"/>
                    </a:lnTo>
                    <a:lnTo>
                      <a:pt x="146304" y="163322"/>
                    </a:lnTo>
                    <a:lnTo>
                      <a:pt x="137922" y="160401"/>
                    </a:lnTo>
                    <a:lnTo>
                      <a:pt x="134239" y="157480"/>
                    </a:lnTo>
                    <a:lnTo>
                      <a:pt x="130302" y="153416"/>
                    </a:lnTo>
                    <a:lnTo>
                      <a:pt x="127254" y="147955"/>
                    </a:lnTo>
                    <a:lnTo>
                      <a:pt x="124206" y="141478"/>
                    </a:lnTo>
                    <a:lnTo>
                      <a:pt x="118872" y="145796"/>
                    </a:lnTo>
                    <a:lnTo>
                      <a:pt x="114300" y="147574"/>
                    </a:lnTo>
                    <a:lnTo>
                      <a:pt x="109601" y="147320"/>
                    </a:lnTo>
                    <a:lnTo>
                      <a:pt x="105156" y="143891"/>
                    </a:lnTo>
                    <a:lnTo>
                      <a:pt x="100076" y="136525"/>
                    </a:lnTo>
                    <a:lnTo>
                      <a:pt x="95123" y="125857"/>
                    </a:lnTo>
                    <a:lnTo>
                      <a:pt x="88773" y="110998"/>
                    </a:lnTo>
                    <a:lnTo>
                      <a:pt x="85725" y="101981"/>
                    </a:lnTo>
                    <a:lnTo>
                      <a:pt x="81788" y="91567"/>
                    </a:lnTo>
                    <a:lnTo>
                      <a:pt x="70358" y="90043"/>
                    </a:lnTo>
                    <a:lnTo>
                      <a:pt x="60833" y="87503"/>
                    </a:lnTo>
                    <a:lnTo>
                      <a:pt x="52705" y="85090"/>
                    </a:lnTo>
                    <a:lnTo>
                      <a:pt x="45466" y="82423"/>
                    </a:lnTo>
                    <a:lnTo>
                      <a:pt x="40005" y="79629"/>
                    </a:lnTo>
                    <a:lnTo>
                      <a:pt x="35814" y="77597"/>
                    </a:lnTo>
                    <a:lnTo>
                      <a:pt x="33020" y="75565"/>
                    </a:lnTo>
                    <a:lnTo>
                      <a:pt x="31496" y="74422"/>
                    </a:lnTo>
                    <a:lnTo>
                      <a:pt x="29464" y="72644"/>
                    </a:lnTo>
                    <a:lnTo>
                      <a:pt x="29083" y="69723"/>
                    </a:lnTo>
                    <a:lnTo>
                      <a:pt x="28829" y="61595"/>
                    </a:lnTo>
                    <a:lnTo>
                      <a:pt x="28194" y="53467"/>
                    </a:lnTo>
                    <a:lnTo>
                      <a:pt x="27813" y="50546"/>
                    </a:lnTo>
                    <a:lnTo>
                      <a:pt x="26289" y="48514"/>
                    </a:lnTo>
                    <a:lnTo>
                      <a:pt x="24257" y="48768"/>
                    </a:lnTo>
                    <a:lnTo>
                      <a:pt x="21209" y="50546"/>
                    </a:lnTo>
                    <a:lnTo>
                      <a:pt x="13208" y="56388"/>
                    </a:lnTo>
                    <a:lnTo>
                      <a:pt x="8763" y="59182"/>
                    </a:lnTo>
                    <a:lnTo>
                      <a:pt x="5334" y="60960"/>
                    </a:lnTo>
                    <a:lnTo>
                      <a:pt x="2159" y="61849"/>
                    </a:lnTo>
                    <a:lnTo>
                      <a:pt x="889" y="60960"/>
                    </a:lnTo>
                    <a:lnTo>
                      <a:pt x="0" y="53467"/>
                    </a:lnTo>
                    <a:lnTo>
                      <a:pt x="0" y="43942"/>
                    </a:lnTo>
                    <a:lnTo>
                      <a:pt x="1397" y="34798"/>
                    </a:lnTo>
                    <a:lnTo>
                      <a:pt x="4191" y="26670"/>
                    </a:lnTo>
                    <a:lnTo>
                      <a:pt x="8382" y="19431"/>
                    </a:lnTo>
                    <a:lnTo>
                      <a:pt x="13589" y="12192"/>
                    </a:lnTo>
                    <a:lnTo>
                      <a:pt x="19304" y="596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0" name="Group 219"/>
            <p:cNvGrpSpPr/>
            <p:nvPr/>
          </p:nvGrpSpPr>
          <p:grpSpPr>
            <a:xfrm>
              <a:off x="3859022" y="4138168"/>
              <a:ext cx="1069849" cy="1474598"/>
              <a:chOff x="3859022" y="4138168"/>
              <a:chExt cx="1069849" cy="1474598"/>
            </a:xfrm>
          </p:grpSpPr>
          <p:sp>
            <p:nvSpPr>
              <p:cNvPr id="156" name="Freeform 155"/>
              <p:cNvSpPr/>
              <p:nvPr/>
            </p:nvSpPr>
            <p:spPr>
              <a:xfrm>
                <a:off x="3859022" y="5115179"/>
                <a:ext cx="302261" cy="289815"/>
              </a:xfrm>
              <a:custGeom>
                <a:avLst/>
                <a:gdLst/>
                <a:ahLst/>
                <a:cxnLst/>
                <a:rect l="0" t="0" r="0" b="0"/>
                <a:pathLst>
                  <a:path w="302261" h="289815">
                    <a:moveTo>
                      <a:pt x="71120" y="4826"/>
                    </a:moveTo>
                    <a:lnTo>
                      <a:pt x="71120" y="3302"/>
                    </a:lnTo>
                    <a:lnTo>
                      <a:pt x="72263" y="2159"/>
                    </a:lnTo>
                    <a:lnTo>
                      <a:pt x="75184" y="1016"/>
                    </a:lnTo>
                    <a:lnTo>
                      <a:pt x="79502" y="508"/>
                    </a:lnTo>
                    <a:lnTo>
                      <a:pt x="84582" y="381"/>
                    </a:lnTo>
                    <a:lnTo>
                      <a:pt x="90551" y="0"/>
                    </a:lnTo>
                    <a:lnTo>
                      <a:pt x="104394" y="508"/>
                    </a:lnTo>
                    <a:lnTo>
                      <a:pt x="119253" y="1524"/>
                    </a:lnTo>
                    <a:lnTo>
                      <a:pt x="133096" y="2921"/>
                    </a:lnTo>
                    <a:lnTo>
                      <a:pt x="145161" y="3810"/>
                    </a:lnTo>
                    <a:lnTo>
                      <a:pt x="149352" y="4572"/>
                    </a:lnTo>
                    <a:lnTo>
                      <a:pt x="152654" y="4826"/>
                    </a:lnTo>
                    <a:lnTo>
                      <a:pt x="163449" y="8001"/>
                    </a:lnTo>
                    <a:lnTo>
                      <a:pt x="174117" y="13462"/>
                    </a:lnTo>
                    <a:lnTo>
                      <a:pt x="185293" y="21336"/>
                    </a:lnTo>
                    <a:lnTo>
                      <a:pt x="195961" y="30480"/>
                    </a:lnTo>
                    <a:lnTo>
                      <a:pt x="207264" y="41783"/>
                    </a:lnTo>
                    <a:lnTo>
                      <a:pt x="218186" y="53594"/>
                    </a:lnTo>
                    <a:lnTo>
                      <a:pt x="239014" y="79121"/>
                    </a:lnTo>
                    <a:lnTo>
                      <a:pt x="258572" y="104648"/>
                    </a:lnTo>
                    <a:lnTo>
                      <a:pt x="267589" y="116078"/>
                    </a:lnTo>
                    <a:lnTo>
                      <a:pt x="276098" y="126238"/>
                    </a:lnTo>
                    <a:lnTo>
                      <a:pt x="283845" y="135001"/>
                    </a:lnTo>
                    <a:lnTo>
                      <a:pt x="290830" y="141732"/>
                    </a:lnTo>
                    <a:lnTo>
                      <a:pt x="296926" y="146177"/>
                    </a:lnTo>
                    <a:lnTo>
                      <a:pt x="302260" y="147574"/>
                    </a:lnTo>
                    <a:lnTo>
                      <a:pt x="299085" y="147828"/>
                    </a:lnTo>
                    <a:lnTo>
                      <a:pt x="294513" y="148844"/>
                    </a:lnTo>
                    <a:lnTo>
                      <a:pt x="288925" y="150495"/>
                    </a:lnTo>
                    <a:lnTo>
                      <a:pt x="281813" y="152781"/>
                    </a:lnTo>
                    <a:lnTo>
                      <a:pt x="274193" y="155575"/>
                    </a:lnTo>
                    <a:lnTo>
                      <a:pt x="265049" y="159004"/>
                    </a:lnTo>
                    <a:lnTo>
                      <a:pt x="255143" y="162306"/>
                    </a:lnTo>
                    <a:lnTo>
                      <a:pt x="244221" y="166624"/>
                    </a:lnTo>
                    <a:lnTo>
                      <a:pt x="220853" y="176149"/>
                    </a:lnTo>
                    <a:lnTo>
                      <a:pt x="195453" y="186690"/>
                    </a:lnTo>
                    <a:lnTo>
                      <a:pt x="168783" y="198501"/>
                    </a:lnTo>
                    <a:lnTo>
                      <a:pt x="141605" y="210439"/>
                    </a:lnTo>
                    <a:lnTo>
                      <a:pt x="114808" y="223012"/>
                    </a:lnTo>
                    <a:lnTo>
                      <a:pt x="89027" y="235077"/>
                    </a:lnTo>
                    <a:lnTo>
                      <a:pt x="65024" y="247396"/>
                    </a:lnTo>
                    <a:lnTo>
                      <a:pt x="43561" y="258572"/>
                    </a:lnTo>
                    <a:lnTo>
                      <a:pt x="34290" y="263779"/>
                    </a:lnTo>
                    <a:lnTo>
                      <a:pt x="25781" y="268859"/>
                    </a:lnTo>
                    <a:lnTo>
                      <a:pt x="18288" y="273304"/>
                    </a:lnTo>
                    <a:lnTo>
                      <a:pt x="11938" y="277368"/>
                    </a:lnTo>
                    <a:lnTo>
                      <a:pt x="6858" y="281305"/>
                    </a:lnTo>
                    <a:lnTo>
                      <a:pt x="3048" y="284734"/>
                    </a:lnTo>
                    <a:lnTo>
                      <a:pt x="889" y="287401"/>
                    </a:lnTo>
                    <a:lnTo>
                      <a:pt x="0" y="289814"/>
                    </a:lnTo>
                    <a:lnTo>
                      <a:pt x="635" y="254889"/>
                    </a:lnTo>
                    <a:lnTo>
                      <a:pt x="2921" y="218948"/>
                    </a:lnTo>
                    <a:lnTo>
                      <a:pt x="6858" y="182372"/>
                    </a:lnTo>
                    <a:lnTo>
                      <a:pt x="13589" y="145669"/>
                    </a:lnTo>
                    <a:lnTo>
                      <a:pt x="22733" y="109474"/>
                    </a:lnTo>
                    <a:lnTo>
                      <a:pt x="35306" y="73787"/>
                    </a:lnTo>
                    <a:lnTo>
                      <a:pt x="42926" y="55880"/>
                    </a:lnTo>
                    <a:lnTo>
                      <a:pt x="51435" y="38608"/>
                    </a:lnTo>
                    <a:lnTo>
                      <a:pt x="60960" y="21590"/>
                    </a:lnTo>
                    <a:close/>
                  </a:path>
                </a:pathLst>
              </a:custGeom>
              <a:solidFill>
                <a:srgbClr val="00A800"/>
              </a:solidFill>
              <a:ln w="0" cap="flat" cmpd="sng" algn="ctr">
                <a:solidFill>
                  <a:srgbClr val="00A8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Freeform 156"/>
              <p:cNvSpPr/>
              <p:nvPr/>
            </p:nvSpPr>
            <p:spPr>
              <a:xfrm>
                <a:off x="3859530" y="5115560"/>
                <a:ext cx="302261" cy="289561"/>
              </a:xfrm>
              <a:custGeom>
                <a:avLst/>
                <a:gdLst/>
                <a:ahLst/>
                <a:cxnLst/>
                <a:rect l="0" t="0" r="0" b="0"/>
                <a:pathLst>
                  <a:path w="302261" h="289561">
                    <a:moveTo>
                      <a:pt x="71120" y="3810"/>
                    </a:moveTo>
                    <a:lnTo>
                      <a:pt x="71120" y="3810"/>
                    </a:lnTo>
                    <a:lnTo>
                      <a:pt x="72390" y="1270"/>
                    </a:lnTo>
                    <a:lnTo>
                      <a:pt x="74930" y="1270"/>
                    </a:lnTo>
                    <a:lnTo>
                      <a:pt x="78740" y="0"/>
                    </a:lnTo>
                    <a:lnTo>
                      <a:pt x="83820" y="0"/>
                    </a:lnTo>
                    <a:lnTo>
                      <a:pt x="90170" y="0"/>
                    </a:lnTo>
                    <a:lnTo>
                      <a:pt x="104140" y="0"/>
                    </a:lnTo>
                    <a:lnTo>
                      <a:pt x="118110" y="1270"/>
                    </a:lnTo>
                    <a:lnTo>
                      <a:pt x="132080" y="2540"/>
                    </a:lnTo>
                    <a:lnTo>
                      <a:pt x="144780" y="3810"/>
                    </a:lnTo>
                    <a:lnTo>
                      <a:pt x="149860" y="3810"/>
                    </a:lnTo>
                    <a:lnTo>
                      <a:pt x="152400" y="3810"/>
                    </a:lnTo>
                    <a:lnTo>
                      <a:pt x="162560" y="7620"/>
                    </a:lnTo>
                    <a:lnTo>
                      <a:pt x="173990" y="12700"/>
                    </a:lnTo>
                    <a:lnTo>
                      <a:pt x="184150" y="20320"/>
                    </a:lnTo>
                    <a:lnTo>
                      <a:pt x="195580" y="30480"/>
                    </a:lnTo>
                    <a:lnTo>
                      <a:pt x="207010" y="41910"/>
                    </a:lnTo>
                    <a:lnTo>
                      <a:pt x="218440" y="53340"/>
                    </a:lnTo>
                    <a:lnTo>
                      <a:pt x="238760" y="78740"/>
                    </a:lnTo>
                    <a:lnTo>
                      <a:pt x="257810" y="104140"/>
                    </a:lnTo>
                    <a:lnTo>
                      <a:pt x="267970" y="115570"/>
                    </a:lnTo>
                    <a:lnTo>
                      <a:pt x="275590" y="125730"/>
                    </a:lnTo>
                    <a:lnTo>
                      <a:pt x="283210" y="134620"/>
                    </a:lnTo>
                    <a:lnTo>
                      <a:pt x="289560" y="140970"/>
                    </a:lnTo>
                    <a:lnTo>
                      <a:pt x="297180" y="146050"/>
                    </a:lnTo>
                    <a:lnTo>
                      <a:pt x="302260" y="147320"/>
                    </a:lnTo>
                    <a:lnTo>
                      <a:pt x="298450" y="147320"/>
                    </a:lnTo>
                    <a:lnTo>
                      <a:pt x="294640" y="148590"/>
                    </a:lnTo>
                    <a:lnTo>
                      <a:pt x="288290" y="149860"/>
                    </a:lnTo>
                    <a:lnTo>
                      <a:pt x="280670" y="152400"/>
                    </a:lnTo>
                    <a:lnTo>
                      <a:pt x="273050" y="154940"/>
                    </a:lnTo>
                    <a:lnTo>
                      <a:pt x="264160" y="158750"/>
                    </a:lnTo>
                    <a:lnTo>
                      <a:pt x="255270" y="162560"/>
                    </a:lnTo>
                    <a:lnTo>
                      <a:pt x="243840" y="166370"/>
                    </a:lnTo>
                    <a:lnTo>
                      <a:pt x="220980" y="176530"/>
                    </a:lnTo>
                    <a:lnTo>
                      <a:pt x="194310" y="186690"/>
                    </a:lnTo>
                    <a:lnTo>
                      <a:pt x="167640" y="198120"/>
                    </a:lnTo>
                    <a:lnTo>
                      <a:pt x="140970" y="210820"/>
                    </a:lnTo>
                    <a:lnTo>
                      <a:pt x="114300" y="222250"/>
                    </a:lnTo>
                    <a:lnTo>
                      <a:pt x="88900" y="234950"/>
                    </a:lnTo>
                    <a:lnTo>
                      <a:pt x="64770" y="247650"/>
                    </a:lnTo>
                    <a:lnTo>
                      <a:pt x="43180" y="259080"/>
                    </a:lnTo>
                    <a:lnTo>
                      <a:pt x="34290" y="262890"/>
                    </a:lnTo>
                    <a:lnTo>
                      <a:pt x="25400" y="267970"/>
                    </a:lnTo>
                    <a:lnTo>
                      <a:pt x="17780" y="273050"/>
                    </a:lnTo>
                    <a:lnTo>
                      <a:pt x="11430" y="276860"/>
                    </a:lnTo>
                    <a:lnTo>
                      <a:pt x="6350" y="280670"/>
                    </a:lnTo>
                    <a:lnTo>
                      <a:pt x="2540" y="284480"/>
                    </a:lnTo>
                    <a:lnTo>
                      <a:pt x="0" y="287020"/>
                    </a:lnTo>
                    <a:lnTo>
                      <a:pt x="0" y="289560"/>
                    </a:lnTo>
                    <a:lnTo>
                      <a:pt x="0" y="254000"/>
                    </a:lnTo>
                    <a:lnTo>
                      <a:pt x="2540" y="219710"/>
                    </a:lnTo>
                    <a:lnTo>
                      <a:pt x="6350" y="182880"/>
                    </a:lnTo>
                    <a:lnTo>
                      <a:pt x="12700" y="146050"/>
                    </a:lnTo>
                    <a:lnTo>
                      <a:pt x="21590" y="109220"/>
                    </a:lnTo>
                    <a:lnTo>
                      <a:pt x="34290" y="73660"/>
                    </a:lnTo>
                    <a:lnTo>
                      <a:pt x="41910" y="55880"/>
                    </a:lnTo>
                    <a:lnTo>
                      <a:pt x="50800" y="38100"/>
                    </a:lnTo>
                    <a:lnTo>
                      <a:pt x="59690" y="2032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Freeform 157"/>
              <p:cNvSpPr/>
              <p:nvPr/>
            </p:nvSpPr>
            <p:spPr>
              <a:xfrm>
                <a:off x="4260469" y="4933061"/>
                <a:ext cx="265050" cy="393828"/>
              </a:xfrm>
              <a:custGeom>
                <a:avLst/>
                <a:gdLst/>
                <a:ahLst/>
                <a:cxnLst/>
                <a:rect l="0" t="0" r="0" b="0"/>
                <a:pathLst>
                  <a:path w="265050" h="393828">
                    <a:moveTo>
                      <a:pt x="8636" y="151257"/>
                    </a:moveTo>
                    <a:lnTo>
                      <a:pt x="8636" y="133477"/>
                    </a:lnTo>
                    <a:lnTo>
                      <a:pt x="6858" y="116459"/>
                    </a:lnTo>
                    <a:lnTo>
                      <a:pt x="4572" y="99695"/>
                    </a:lnTo>
                    <a:lnTo>
                      <a:pt x="1651" y="83693"/>
                    </a:lnTo>
                    <a:lnTo>
                      <a:pt x="0" y="68072"/>
                    </a:lnTo>
                    <a:lnTo>
                      <a:pt x="0" y="52578"/>
                    </a:lnTo>
                    <a:lnTo>
                      <a:pt x="2667" y="37592"/>
                    </a:lnTo>
                    <a:lnTo>
                      <a:pt x="32385" y="28956"/>
                    </a:lnTo>
                    <a:lnTo>
                      <a:pt x="61087" y="20066"/>
                    </a:lnTo>
                    <a:lnTo>
                      <a:pt x="89281" y="11938"/>
                    </a:lnTo>
                    <a:lnTo>
                      <a:pt x="117348" y="5207"/>
                    </a:lnTo>
                    <a:lnTo>
                      <a:pt x="145288" y="889"/>
                    </a:lnTo>
                    <a:lnTo>
                      <a:pt x="160020" y="0"/>
                    </a:lnTo>
                    <a:lnTo>
                      <a:pt x="174625" y="0"/>
                    </a:lnTo>
                    <a:lnTo>
                      <a:pt x="189484" y="1270"/>
                    </a:lnTo>
                    <a:lnTo>
                      <a:pt x="204851" y="3810"/>
                    </a:lnTo>
                    <a:lnTo>
                      <a:pt x="220726" y="7239"/>
                    </a:lnTo>
                    <a:lnTo>
                      <a:pt x="236855" y="12827"/>
                    </a:lnTo>
                    <a:lnTo>
                      <a:pt x="247523" y="37338"/>
                    </a:lnTo>
                    <a:lnTo>
                      <a:pt x="255778" y="60833"/>
                    </a:lnTo>
                    <a:lnTo>
                      <a:pt x="261366" y="83312"/>
                    </a:lnTo>
                    <a:lnTo>
                      <a:pt x="265049" y="105410"/>
                    </a:lnTo>
                    <a:lnTo>
                      <a:pt x="254762" y="130937"/>
                    </a:lnTo>
                    <a:lnTo>
                      <a:pt x="245364" y="154686"/>
                    </a:lnTo>
                    <a:lnTo>
                      <a:pt x="236855" y="176911"/>
                    </a:lnTo>
                    <a:lnTo>
                      <a:pt x="229616" y="197358"/>
                    </a:lnTo>
                    <a:lnTo>
                      <a:pt x="222631" y="216535"/>
                    </a:lnTo>
                    <a:lnTo>
                      <a:pt x="215900" y="234442"/>
                    </a:lnTo>
                    <a:lnTo>
                      <a:pt x="202692" y="267843"/>
                    </a:lnTo>
                    <a:lnTo>
                      <a:pt x="188214" y="298704"/>
                    </a:lnTo>
                    <a:lnTo>
                      <a:pt x="170815" y="329311"/>
                    </a:lnTo>
                    <a:lnTo>
                      <a:pt x="160782" y="344678"/>
                    </a:lnTo>
                    <a:lnTo>
                      <a:pt x="149225" y="360172"/>
                    </a:lnTo>
                    <a:lnTo>
                      <a:pt x="136398" y="376682"/>
                    </a:lnTo>
                    <a:lnTo>
                      <a:pt x="121539" y="393827"/>
                    </a:lnTo>
                    <a:lnTo>
                      <a:pt x="119761" y="390271"/>
                    </a:lnTo>
                    <a:lnTo>
                      <a:pt x="117475" y="386207"/>
                    </a:lnTo>
                    <a:lnTo>
                      <a:pt x="115062" y="380619"/>
                    </a:lnTo>
                    <a:lnTo>
                      <a:pt x="112268" y="374650"/>
                    </a:lnTo>
                    <a:lnTo>
                      <a:pt x="104775" y="360680"/>
                    </a:lnTo>
                    <a:lnTo>
                      <a:pt x="96266" y="344043"/>
                    </a:lnTo>
                    <a:lnTo>
                      <a:pt x="86995" y="325374"/>
                    </a:lnTo>
                    <a:lnTo>
                      <a:pt x="76962" y="305943"/>
                    </a:lnTo>
                    <a:lnTo>
                      <a:pt x="56007" y="265303"/>
                    </a:lnTo>
                    <a:lnTo>
                      <a:pt x="45847" y="245110"/>
                    </a:lnTo>
                    <a:lnTo>
                      <a:pt x="36195" y="226441"/>
                    </a:lnTo>
                    <a:lnTo>
                      <a:pt x="27178" y="209296"/>
                    </a:lnTo>
                    <a:lnTo>
                      <a:pt x="19431" y="194564"/>
                    </a:lnTo>
                    <a:lnTo>
                      <a:pt x="16002" y="188087"/>
                    </a:lnTo>
                    <a:lnTo>
                      <a:pt x="13208" y="182499"/>
                    </a:lnTo>
                    <a:lnTo>
                      <a:pt x="10795" y="177927"/>
                    </a:lnTo>
                    <a:lnTo>
                      <a:pt x="8763" y="174117"/>
                    </a:lnTo>
                    <a:lnTo>
                      <a:pt x="7239" y="171450"/>
                    </a:lnTo>
                    <a:lnTo>
                      <a:pt x="6096" y="169418"/>
                    </a:lnTo>
                    <a:lnTo>
                      <a:pt x="5842" y="168783"/>
                    </a:lnTo>
                    <a:lnTo>
                      <a:pt x="5842" y="169291"/>
                    </a:lnTo>
                    <a:close/>
                  </a:path>
                </a:pathLst>
              </a:custGeom>
              <a:solidFill>
                <a:srgbClr val="00A800"/>
              </a:solidFill>
              <a:ln w="0" cap="flat" cmpd="sng" algn="ctr">
                <a:solidFill>
                  <a:srgbClr val="00A8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Freeform 158"/>
              <p:cNvSpPr/>
              <p:nvPr/>
            </p:nvSpPr>
            <p:spPr>
              <a:xfrm>
                <a:off x="4260850" y="4932680"/>
                <a:ext cx="264161" cy="393701"/>
              </a:xfrm>
              <a:custGeom>
                <a:avLst/>
                <a:gdLst/>
                <a:ahLst/>
                <a:cxnLst/>
                <a:rect l="0" t="0" r="0" b="0"/>
                <a:pathLst>
                  <a:path w="264161" h="393701">
                    <a:moveTo>
                      <a:pt x="5080" y="170180"/>
                    </a:moveTo>
                    <a:lnTo>
                      <a:pt x="5080" y="168910"/>
                    </a:lnTo>
                    <a:lnTo>
                      <a:pt x="6350" y="170180"/>
                    </a:lnTo>
                    <a:lnTo>
                      <a:pt x="6350" y="172720"/>
                    </a:lnTo>
                    <a:lnTo>
                      <a:pt x="8890" y="175260"/>
                    </a:lnTo>
                    <a:lnTo>
                      <a:pt x="10160" y="177800"/>
                    </a:lnTo>
                    <a:lnTo>
                      <a:pt x="12700" y="182880"/>
                    </a:lnTo>
                    <a:lnTo>
                      <a:pt x="15240" y="189230"/>
                    </a:lnTo>
                    <a:lnTo>
                      <a:pt x="19050" y="195580"/>
                    </a:lnTo>
                    <a:lnTo>
                      <a:pt x="26670" y="209550"/>
                    </a:lnTo>
                    <a:lnTo>
                      <a:pt x="35560" y="226060"/>
                    </a:lnTo>
                    <a:lnTo>
                      <a:pt x="45720" y="246380"/>
                    </a:lnTo>
                    <a:lnTo>
                      <a:pt x="55880" y="265430"/>
                    </a:lnTo>
                    <a:lnTo>
                      <a:pt x="76200" y="306070"/>
                    </a:lnTo>
                    <a:lnTo>
                      <a:pt x="86360" y="325120"/>
                    </a:lnTo>
                    <a:lnTo>
                      <a:pt x="95250" y="344170"/>
                    </a:lnTo>
                    <a:lnTo>
                      <a:pt x="104140" y="360680"/>
                    </a:lnTo>
                    <a:lnTo>
                      <a:pt x="111760" y="374650"/>
                    </a:lnTo>
                    <a:lnTo>
                      <a:pt x="114300" y="381000"/>
                    </a:lnTo>
                    <a:lnTo>
                      <a:pt x="116840" y="386080"/>
                    </a:lnTo>
                    <a:lnTo>
                      <a:pt x="119380" y="391160"/>
                    </a:lnTo>
                    <a:lnTo>
                      <a:pt x="121920" y="393700"/>
                    </a:lnTo>
                    <a:lnTo>
                      <a:pt x="135890" y="377190"/>
                    </a:lnTo>
                    <a:lnTo>
                      <a:pt x="148590" y="360680"/>
                    </a:lnTo>
                    <a:lnTo>
                      <a:pt x="160020" y="345440"/>
                    </a:lnTo>
                    <a:lnTo>
                      <a:pt x="170180" y="330200"/>
                    </a:lnTo>
                    <a:lnTo>
                      <a:pt x="187960" y="299720"/>
                    </a:lnTo>
                    <a:lnTo>
                      <a:pt x="201930" y="267970"/>
                    </a:lnTo>
                    <a:lnTo>
                      <a:pt x="215900" y="234950"/>
                    </a:lnTo>
                    <a:lnTo>
                      <a:pt x="222250" y="217170"/>
                    </a:lnTo>
                    <a:lnTo>
                      <a:pt x="229870" y="198120"/>
                    </a:lnTo>
                    <a:lnTo>
                      <a:pt x="236220" y="177800"/>
                    </a:lnTo>
                    <a:lnTo>
                      <a:pt x="245110" y="154940"/>
                    </a:lnTo>
                    <a:lnTo>
                      <a:pt x="254000" y="130810"/>
                    </a:lnTo>
                    <a:lnTo>
                      <a:pt x="264160" y="105410"/>
                    </a:lnTo>
                    <a:lnTo>
                      <a:pt x="260350" y="83820"/>
                    </a:lnTo>
                    <a:lnTo>
                      <a:pt x="255270" y="62230"/>
                    </a:lnTo>
                    <a:lnTo>
                      <a:pt x="247650" y="38100"/>
                    </a:lnTo>
                    <a:lnTo>
                      <a:pt x="236220" y="12700"/>
                    </a:lnTo>
                    <a:lnTo>
                      <a:pt x="219710" y="7620"/>
                    </a:lnTo>
                    <a:lnTo>
                      <a:pt x="204470" y="3810"/>
                    </a:lnTo>
                    <a:lnTo>
                      <a:pt x="189230" y="2540"/>
                    </a:lnTo>
                    <a:lnTo>
                      <a:pt x="175260" y="0"/>
                    </a:lnTo>
                    <a:lnTo>
                      <a:pt x="158750" y="0"/>
                    </a:lnTo>
                    <a:lnTo>
                      <a:pt x="144780" y="1270"/>
                    </a:lnTo>
                    <a:lnTo>
                      <a:pt x="116840" y="5080"/>
                    </a:lnTo>
                    <a:lnTo>
                      <a:pt x="88900" y="12700"/>
                    </a:lnTo>
                    <a:lnTo>
                      <a:pt x="60960" y="20320"/>
                    </a:lnTo>
                    <a:lnTo>
                      <a:pt x="33020" y="29210"/>
                    </a:lnTo>
                    <a:lnTo>
                      <a:pt x="2540" y="38100"/>
                    </a:lnTo>
                    <a:lnTo>
                      <a:pt x="0" y="53340"/>
                    </a:lnTo>
                    <a:lnTo>
                      <a:pt x="0" y="68580"/>
                    </a:lnTo>
                    <a:lnTo>
                      <a:pt x="1270" y="83820"/>
                    </a:lnTo>
                    <a:lnTo>
                      <a:pt x="3810" y="100330"/>
                    </a:lnTo>
                    <a:lnTo>
                      <a:pt x="6350" y="116840"/>
                    </a:lnTo>
                    <a:lnTo>
                      <a:pt x="7620" y="133350"/>
                    </a:lnTo>
                    <a:lnTo>
                      <a:pt x="7620" y="15113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Freeform 159"/>
              <p:cNvSpPr/>
              <p:nvPr/>
            </p:nvSpPr>
            <p:spPr>
              <a:xfrm>
                <a:off x="4354703" y="4735703"/>
                <a:ext cx="574041" cy="658877"/>
              </a:xfrm>
              <a:custGeom>
                <a:avLst/>
                <a:gdLst/>
                <a:ahLst/>
                <a:cxnLst/>
                <a:rect l="0" t="0" r="0" b="0"/>
                <a:pathLst>
                  <a:path w="574041" h="658877">
                    <a:moveTo>
                      <a:pt x="87630" y="444627"/>
                    </a:moveTo>
                    <a:lnTo>
                      <a:pt x="101346" y="415290"/>
                    </a:lnTo>
                    <a:lnTo>
                      <a:pt x="116459" y="385826"/>
                    </a:lnTo>
                    <a:lnTo>
                      <a:pt x="131826" y="355727"/>
                    </a:lnTo>
                    <a:lnTo>
                      <a:pt x="148717" y="326263"/>
                    </a:lnTo>
                    <a:lnTo>
                      <a:pt x="166370" y="297053"/>
                    </a:lnTo>
                    <a:lnTo>
                      <a:pt x="185039" y="268859"/>
                    </a:lnTo>
                    <a:lnTo>
                      <a:pt x="204978" y="241427"/>
                    </a:lnTo>
                    <a:lnTo>
                      <a:pt x="225679" y="214884"/>
                    </a:lnTo>
                    <a:lnTo>
                      <a:pt x="248031" y="189738"/>
                    </a:lnTo>
                    <a:lnTo>
                      <a:pt x="271272" y="166497"/>
                    </a:lnTo>
                    <a:lnTo>
                      <a:pt x="295275" y="145034"/>
                    </a:lnTo>
                    <a:lnTo>
                      <a:pt x="320675" y="125222"/>
                    </a:lnTo>
                    <a:lnTo>
                      <a:pt x="347345" y="108204"/>
                    </a:lnTo>
                    <a:lnTo>
                      <a:pt x="375285" y="93472"/>
                    </a:lnTo>
                    <a:lnTo>
                      <a:pt x="404368" y="81788"/>
                    </a:lnTo>
                    <a:lnTo>
                      <a:pt x="423799" y="74168"/>
                    </a:lnTo>
                    <a:lnTo>
                      <a:pt x="442849" y="65151"/>
                    </a:lnTo>
                    <a:lnTo>
                      <a:pt x="453136" y="60071"/>
                    </a:lnTo>
                    <a:lnTo>
                      <a:pt x="464185" y="54737"/>
                    </a:lnTo>
                    <a:lnTo>
                      <a:pt x="476123" y="48641"/>
                    </a:lnTo>
                    <a:lnTo>
                      <a:pt x="489077" y="42291"/>
                    </a:lnTo>
                    <a:lnTo>
                      <a:pt x="499872" y="37846"/>
                    </a:lnTo>
                    <a:lnTo>
                      <a:pt x="511683" y="32766"/>
                    </a:lnTo>
                    <a:lnTo>
                      <a:pt x="536448" y="21844"/>
                    </a:lnTo>
                    <a:lnTo>
                      <a:pt x="548259" y="16383"/>
                    </a:lnTo>
                    <a:lnTo>
                      <a:pt x="558673" y="10668"/>
                    </a:lnTo>
                    <a:lnTo>
                      <a:pt x="567817" y="5334"/>
                    </a:lnTo>
                    <a:lnTo>
                      <a:pt x="574040" y="0"/>
                    </a:lnTo>
                    <a:lnTo>
                      <a:pt x="572389" y="47498"/>
                    </a:lnTo>
                    <a:lnTo>
                      <a:pt x="567182" y="96139"/>
                    </a:lnTo>
                    <a:lnTo>
                      <a:pt x="559054" y="144653"/>
                    </a:lnTo>
                    <a:lnTo>
                      <a:pt x="547370" y="193040"/>
                    </a:lnTo>
                    <a:lnTo>
                      <a:pt x="532384" y="240538"/>
                    </a:lnTo>
                    <a:lnTo>
                      <a:pt x="524002" y="263906"/>
                    </a:lnTo>
                    <a:lnTo>
                      <a:pt x="514477" y="286893"/>
                    </a:lnTo>
                    <a:lnTo>
                      <a:pt x="504317" y="309626"/>
                    </a:lnTo>
                    <a:lnTo>
                      <a:pt x="493649" y="331978"/>
                    </a:lnTo>
                    <a:lnTo>
                      <a:pt x="482219" y="354076"/>
                    </a:lnTo>
                    <a:lnTo>
                      <a:pt x="470027" y="374777"/>
                    </a:lnTo>
                    <a:lnTo>
                      <a:pt x="457073" y="395605"/>
                    </a:lnTo>
                    <a:lnTo>
                      <a:pt x="443357" y="415671"/>
                    </a:lnTo>
                    <a:lnTo>
                      <a:pt x="429133" y="435102"/>
                    </a:lnTo>
                    <a:lnTo>
                      <a:pt x="414274" y="453517"/>
                    </a:lnTo>
                    <a:lnTo>
                      <a:pt x="398526" y="471424"/>
                    </a:lnTo>
                    <a:lnTo>
                      <a:pt x="382397" y="488315"/>
                    </a:lnTo>
                    <a:lnTo>
                      <a:pt x="365633" y="504190"/>
                    </a:lnTo>
                    <a:lnTo>
                      <a:pt x="348107" y="519303"/>
                    </a:lnTo>
                    <a:lnTo>
                      <a:pt x="330073" y="533146"/>
                    </a:lnTo>
                    <a:lnTo>
                      <a:pt x="311023" y="546100"/>
                    </a:lnTo>
                    <a:lnTo>
                      <a:pt x="291846" y="557784"/>
                    </a:lnTo>
                    <a:lnTo>
                      <a:pt x="272161" y="568579"/>
                    </a:lnTo>
                    <a:lnTo>
                      <a:pt x="251714" y="577977"/>
                    </a:lnTo>
                    <a:lnTo>
                      <a:pt x="230505" y="585851"/>
                    </a:lnTo>
                    <a:lnTo>
                      <a:pt x="209042" y="592963"/>
                    </a:lnTo>
                    <a:lnTo>
                      <a:pt x="187071" y="598297"/>
                    </a:lnTo>
                    <a:lnTo>
                      <a:pt x="178943" y="599694"/>
                    </a:lnTo>
                    <a:lnTo>
                      <a:pt x="169291" y="601853"/>
                    </a:lnTo>
                    <a:lnTo>
                      <a:pt x="157734" y="604012"/>
                    </a:lnTo>
                    <a:lnTo>
                      <a:pt x="145542" y="606679"/>
                    </a:lnTo>
                    <a:lnTo>
                      <a:pt x="119634" y="612902"/>
                    </a:lnTo>
                    <a:lnTo>
                      <a:pt x="106934" y="616204"/>
                    </a:lnTo>
                    <a:lnTo>
                      <a:pt x="95250" y="619379"/>
                    </a:lnTo>
                    <a:lnTo>
                      <a:pt x="81534" y="623951"/>
                    </a:lnTo>
                    <a:lnTo>
                      <a:pt x="66548" y="628904"/>
                    </a:lnTo>
                    <a:lnTo>
                      <a:pt x="35560" y="639191"/>
                    </a:lnTo>
                    <a:lnTo>
                      <a:pt x="21590" y="644398"/>
                    </a:lnTo>
                    <a:lnTo>
                      <a:pt x="10414" y="649605"/>
                    </a:lnTo>
                    <a:lnTo>
                      <a:pt x="5969" y="652272"/>
                    </a:lnTo>
                    <a:lnTo>
                      <a:pt x="2921" y="654558"/>
                    </a:lnTo>
                    <a:lnTo>
                      <a:pt x="889" y="656844"/>
                    </a:lnTo>
                    <a:lnTo>
                      <a:pt x="0" y="658876"/>
                    </a:lnTo>
                    <a:lnTo>
                      <a:pt x="889" y="648081"/>
                    </a:lnTo>
                    <a:lnTo>
                      <a:pt x="2921" y="635762"/>
                    </a:lnTo>
                    <a:lnTo>
                      <a:pt x="5969" y="623189"/>
                    </a:lnTo>
                    <a:lnTo>
                      <a:pt x="9906" y="610235"/>
                    </a:lnTo>
                    <a:lnTo>
                      <a:pt x="20447" y="583057"/>
                    </a:lnTo>
                    <a:lnTo>
                      <a:pt x="32639" y="555498"/>
                    </a:lnTo>
                    <a:lnTo>
                      <a:pt x="45593" y="529336"/>
                    </a:lnTo>
                    <a:lnTo>
                      <a:pt x="51943" y="517525"/>
                    </a:lnTo>
                    <a:lnTo>
                      <a:pt x="57912" y="506222"/>
                    </a:lnTo>
                    <a:lnTo>
                      <a:pt x="63119" y="496062"/>
                    </a:lnTo>
                    <a:lnTo>
                      <a:pt x="67945" y="487045"/>
                    </a:lnTo>
                    <a:lnTo>
                      <a:pt x="71882" y="479679"/>
                    </a:lnTo>
                    <a:lnTo>
                      <a:pt x="75057" y="473583"/>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Freeform 160"/>
              <p:cNvSpPr/>
              <p:nvPr/>
            </p:nvSpPr>
            <p:spPr>
              <a:xfrm>
                <a:off x="4354830" y="4735830"/>
                <a:ext cx="574041" cy="659131"/>
              </a:xfrm>
              <a:custGeom>
                <a:avLst/>
                <a:gdLst/>
                <a:ahLst/>
                <a:cxnLst/>
                <a:rect l="0" t="0" r="0" b="0"/>
                <a:pathLst>
                  <a:path w="574041" h="659131">
                    <a:moveTo>
                      <a:pt x="74930" y="473710"/>
                    </a:moveTo>
                    <a:lnTo>
                      <a:pt x="72390" y="480060"/>
                    </a:lnTo>
                    <a:lnTo>
                      <a:pt x="67310" y="487680"/>
                    </a:lnTo>
                    <a:lnTo>
                      <a:pt x="62230" y="496570"/>
                    </a:lnTo>
                    <a:lnTo>
                      <a:pt x="57150" y="506730"/>
                    </a:lnTo>
                    <a:lnTo>
                      <a:pt x="52070" y="516890"/>
                    </a:lnTo>
                    <a:lnTo>
                      <a:pt x="45720" y="529590"/>
                    </a:lnTo>
                    <a:lnTo>
                      <a:pt x="33020" y="554990"/>
                    </a:lnTo>
                    <a:lnTo>
                      <a:pt x="20320" y="582930"/>
                    </a:lnTo>
                    <a:lnTo>
                      <a:pt x="10160" y="610870"/>
                    </a:lnTo>
                    <a:lnTo>
                      <a:pt x="6350" y="622300"/>
                    </a:lnTo>
                    <a:lnTo>
                      <a:pt x="2540" y="636270"/>
                    </a:lnTo>
                    <a:lnTo>
                      <a:pt x="1270" y="647700"/>
                    </a:lnTo>
                    <a:lnTo>
                      <a:pt x="0" y="659130"/>
                    </a:lnTo>
                    <a:lnTo>
                      <a:pt x="1270" y="656590"/>
                    </a:lnTo>
                    <a:lnTo>
                      <a:pt x="2540" y="654050"/>
                    </a:lnTo>
                    <a:lnTo>
                      <a:pt x="6350" y="652780"/>
                    </a:lnTo>
                    <a:lnTo>
                      <a:pt x="10160" y="650240"/>
                    </a:lnTo>
                    <a:lnTo>
                      <a:pt x="21590" y="643890"/>
                    </a:lnTo>
                    <a:lnTo>
                      <a:pt x="35560" y="638810"/>
                    </a:lnTo>
                    <a:lnTo>
                      <a:pt x="66040" y="628650"/>
                    </a:lnTo>
                    <a:lnTo>
                      <a:pt x="81280" y="623570"/>
                    </a:lnTo>
                    <a:lnTo>
                      <a:pt x="95250" y="618490"/>
                    </a:lnTo>
                    <a:lnTo>
                      <a:pt x="106680" y="615950"/>
                    </a:lnTo>
                    <a:lnTo>
                      <a:pt x="119380" y="613410"/>
                    </a:lnTo>
                    <a:lnTo>
                      <a:pt x="144780" y="607060"/>
                    </a:lnTo>
                    <a:lnTo>
                      <a:pt x="157480" y="604520"/>
                    </a:lnTo>
                    <a:lnTo>
                      <a:pt x="168910" y="601980"/>
                    </a:lnTo>
                    <a:lnTo>
                      <a:pt x="179070" y="599440"/>
                    </a:lnTo>
                    <a:lnTo>
                      <a:pt x="186690" y="598170"/>
                    </a:lnTo>
                    <a:lnTo>
                      <a:pt x="209550" y="593090"/>
                    </a:lnTo>
                    <a:lnTo>
                      <a:pt x="231140" y="585470"/>
                    </a:lnTo>
                    <a:lnTo>
                      <a:pt x="251460" y="577850"/>
                    </a:lnTo>
                    <a:lnTo>
                      <a:pt x="271780" y="567690"/>
                    </a:lnTo>
                    <a:lnTo>
                      <a:pt x="290830" y="557530"/>
                    </a:lnTo>
                    <a:lnTo>
                      <a:pt x="311150" y="546100"/>
                    </a:lnTo>
                    <a:lnTo>
                      <a:pt x="330200" y="533400"/>
                    </a:lnTo>
                    <a:lnTo>
                      <a:pt x="347980" y="519430"/>
                    </a:lnTo>
                    <a:lnTo>
                      <a:pt x="364490" y="504190"/>
                    </a:lnTo>
                    <a:lnTo>
                      <a:pt x="382270" y="488950"/>
                    </a:lnTo>
                    <a:lnTo>
                      <a:pt x="398780" y="471170"/>
                    </a:lnTo>
                    <a:lnTo>
                      <a:pt x="414020" y="453390"/>
                    </a:lnTo>
                    <a:lnTo>
                      <a:pt x="429260" y="434340"/>
                    </a:lnTo>
                    <a:lnTo>
                      <a:pt x="443230" y="415290"/>
                    </a:lnTo>
                    <a:lnTo>
                      <a:pt x="457200" y="394970"/>
                    </a:lnTo>
                    <a:lnTo>
                      <a:pt x="469900" y="374650"/>
                    </a:lnTo>
                    <a:lnTo>
                      <a:pt x="482600" y="354330"/>
                    </a:lnTo>
                    <a:lnTo>
                      <a:pt x="494030" y="332740"/>
                    </a:lnTo>
                    <a:lnTo>
                      <a:pt x="504190" y="309880"/>
                    </a:lnTo>
                    <a:lnTo>
                      <a:pt x="514350" y="287020"/>
                    </a:lnTo>
                    <a:lnTo>
                      <a:pt x="523240" y="264160"/>
                    </a:lnTo>
                    <a:lnTo>
                      <a:pt x="532130" y="240030"/>
                    </a:lnTo>
                    <a:lnTo>
                      <a:pt x="547370" y="193040"/>
                    </a:lnTo>
                    <a:lnTo>
                      <a:pt x="558800" y="144780"/>
                    </a:lnTo>
                    <a:lnTo>
                      <a:pt x="567690" y="96520"/>
                    </a:lnTo>
                    <a:lnTo>
                      <a:pt x="572770" y="46990"/>
                    </a:lnTo>
                    <a:lnTo>
                      <a:pt x="574040" y="0"/>
                    </a:lnTo>
                    <a:lnTo>
                      <a:pt x="567690" y="5080"/>
                    </a:lnTo>
                    <a:lnTo>
                      <a:pt x="558800" y="10160"/>
                    </a:lnTo>
                    <a:lnTo>
                      <a:pt x="548640" y="16510"/>
                    </a:lnTo>
                    <a:lnTo>
                      <a:pt x="535940" y="21590"/>
                    </a:lnTo>
                    <a:lnTo>
                      <a:pt x="511810" y="31750"/>
                    </a:lnTo>
                    <a:lnTo>
                      <a:pt x="499110" y="38100"/>
                    </a:lnTo>
                    <a:lnTo>
                      <a:pt x="488950" y="41910"/>
                    </a:lnTo>
                    <a:lnTo>
                      <a:pt x="476250" y="49530"/>
                    </a:lnTo>
                    <a:lnTo>
                      <a:pt x="463550" y="54610"/>
                    </a:lnTo>
                    <a:lnTo>
                      <a:pt x="453390" y="59690"/>
                    </a:lnTo>
                    <a:lnTo>
                      <a:pt x="443230" y="64770"/>
                    </a:lnTo>
                    <a:lnTo>
                      <a:pt x="422910" y="74930"/>
                    </a:lnTo>
                    <a:lnTo>
                      <a:pt x="405130" y="81280"/>
                    </a:lnTo>
                    <a:lnTo>
                      <a:pt x="375920" y="93980"/>
                    </a:lnTo>
                    <a:lnTo>
                      <a:pt x="346710" y="107950"/>
                    </a:lnTo>
                    <a:lnTo>
                      <a:pt x="320040" y="125730"/>
                    </a:lnTo>
                    <a:lnTo>
                      <a:pt x="295910" y="144780"/>
                    </a:lnTo>
                    <a:lnTo>
                      <a:pt x="270510" y="166370"/>
                    </a:lnTo>
                    <a:lnTo>
                      <a:pt x="247650" y="189230"/>
                    </a:lnTo>
                    <a:lnTo>
                      <a:pt x="226060" y="214630"/>
                    </a:lnTo>
                    <a:lnTo>
                      <a:pt x="204470" y="241300"/>
                    </a:lnTo>
                    <a:lnTo>
                      <a:pt x="184150" y="267970"/>
                    </a:lnTo>
                    <a:lnTo>
                      <a:pt x="166370" y="297180"/>
                    </a:lnTo>
                    <a:lnTo>
                      <a:pt x="148590" y="326390"/>
                    </a:lnTo>
                    <a:lnTo>
                      <a:pt x="132080" y="355600"/>
                    </a:lnTo>
                    <a:lnTo>
                      <a:pt x="115570" y="386080"/>
                    </a:lnTo>
                    <a:lnTo>
                      <a:pt x="101600" y="415290"/>
                    </a:lnTo>
                    <a:lnTo>
                      <a:pt x="87630" y="44450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Freeform 161"/>
              <p:cNvSpPr/>
              <p:nvPr/>
            </p:nvSpPr>
            <p:spPr>
              <a:xfrm>
                <a:off x="4375277" y="4933061"/>
                <a:ext cx="150496" cy="393701"/>
              </a:xfrm>
              <a:custGeom>
                <a:avLst/>
                <a:gdLst/>
                <a:ahLst/>
                <a:cxnLst/>
                <a:rect l="0" t="0" r="0" b="0"/>
                <a:pathLst>
                  <a:path w="150496" h="393701">
                    <a:moveTo>
                      <a:pt x="13208" y="359156"/>
                    </a:moveTo>
                    <a:lnTo>
                      <a:pt x="17907" y="326009"/>
                    </a:lnTo>
                    <a:lnTo>
                      <a:pt x="21717" y="294005"/>
                    </a:lnTo>
                    <a:lnTo>
                      <a:pt x="23876" y="263398"/>
                    </a:lnTo>
                    <a:lnTo>
                      <a:pt x="25400" y="234315"/>
                    </a:lnTo>
                    <a:lnTo>
                      <a:pt x="25527" y="206629"/>
                    </a:lnTo>
                    <a:lnTo>
                      <a:pt x="25019" y="180467"/>
                    </a:lnTo>
                    <a:lnTo>
                      <a:pt x="23876" y="155448"/>
                    </a:lnTo>
                    <a:lnTo>
                      <a:pt x="21844" y="131953"/>
                    </a:lnTo>
                    <a:lnTo>
                      <a:pt x="19431" y="109982"/>
                    </a:lnTo>
                    <a:lnTo>
                      <a:pt x="16764" y="88900"/>
                    </a:lnTo>
                    <a:lnTo>
                      <a:pt x="13589" y="69469"/>
                    </a:lnTo>
                    <a:lnTo>
                      <a:pt x="10160" y="51435"/>
                    </a:lnTo>
                    <a:lnTo>
                      <a:pt x="6731" y="35052"/>
                    </a:lnTo>
                    <a:lnTo>
                      <a:pt x="3429" y="19431"/>
                    </a:lnTo>
                    <a:lnTo>
                      <a:pt x="0" y="5588"/>
                    </a:lnTo>
                    <a:lnTo>
                      <a:pt x="28956" y="889"/>
                    </a:lnTo>
                    <a:lnTo>
                      <a:pt x="43688" y="0"/>
                    </a:lnTo>
                    <a:lnTo>
                      <a:pt x="58420" y="0"/>
                    </a:lnTo>
                    <a:lnTo>
                      <a:pt x="73914" y="889"/>
                    </a:lnTo>
                    <a:lnTo>
                      <a:pt x="89408" y="3429"/>
                    </a:lnTo>
                    <a:lnTo>
                      <a:pt x="105664" y="7112"/>
                    </a:lnTo>
                    <a:lnTo>
                      <a:pt x="122301" y="12827"/>
                    </a:lnTo>
                    <a:lnTo>
                      <a:pt x="132715" y="37084"/>
                    </a:lnTo>
                    <a:lnTo>
                      <a:pt x="141224" y="60579"/>
                    </a:lnTo>
                    <a:lnTo>
                      <a:pt x="146685" y="83312"/>
                    </a:lnTo>
                    <a:lnTo>
                      <a:pt x="150495" y="105410"/>
                    </a:lnTo>
                    <a:lnTo>
                      <a:pt x="140208" y="130937"/>
                    </a:lnTo>
                    <a:lnTo>
                      <a:pt x="130810" y="154686"/>
                    </a:lnTo>
                    <a:lnTo>
                      <a:pt x="122555" y="176784"/>
                    </a:lnTo>
                    <a:lnTo>
                      <a:pt x="114935" y="197231"/>
                    </a:lnTo>
                    <a:lnTo>
                      <a:pt x="108077" y="216408"/>
                    </a:lnTo>
                    <a:lnTo>
                      <a:pt x="101092" y="234442"/>
                    </a:lnTo>
                    <a:lnTo>
                      <a:pt x="87884" y="267716"/>
                    </a:lnTo>
                    <a:lnTo>
                      <a:pt x="73533" y="299212"/>
                    </a:lnTo>
                    <a:lnTo>
                      <a:pt x="56261" y="329184"/>
                    </a:lnTo>
                    <a:lnTo>
                      <a:pt x="45974" y="344424"/>
                    </a:lnTo>
                    <a:lnTo>
                      <a:pt x="34544" y="360426"/>
                    </a:lnTo>
                    <a:lnTo>
                      <a:pt x="21717" y="376428"/>
                    </a:lnTo>
                    <a:lnTo>
                      <a:pt x="6731" y="393700"/>
                    </a:lnTo>
                    <a:close/>
                  </a:path>
                </a:pathLst>
              </a:custGeom>
              <a:solidFill>
                <a:srgbClr val="007500"/>
              </a:solidFill>
              <a:ln w="0" cap="flat" cmpd="sng" algn="ctr">
                <a:solidFill>
                  <a:srgbClr val="0075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Freeform 162"/>
              <p:cNvSpPr/>
              <p:nvPr/>
            </p:nvSpPr>
            <p:spPr>
              <a:xfrm>
                <a:off x="4375150" y="4932680"/>
                <a:ext cx="149861" cy="393701"/>
              </a:xfrm>
              <a:custGeom>
                <a:avLst/>
                <a:gdLst/>
                <a:ahLst/>
                <a:cxnLst/>
                <a:rect l="0" t="0" r="0" b="0"/>
                <a:pathLst>
                  <a:path w="149861" h="393701">
                    <a:moveTo>
                      <a:pt x="7620" y="393700"/>
                    </a:moveTo>
                    <a:lnTo>
                      <a:pt x="21590" y="377190"/>
                    </a:lnTo>
                    <a:lnTo>
                      <a:pt x="34290" y="360680"/>
                    </a:lnTo>
                    <a:lnTo>
                      <a:pt x="45720" y="345440"/>
                    </a:lnTo>
                    <a:lnTo>
                      <a:pt x="55880" y="330200"/>
                    </a:lnTo>
                    <a:lnTo>
                      <a:pt x="73660" y="299720"/>
                    </a:lnTo>
                    <a:lnTo>
                      <a:pt x="87630" y="267970"/>
                    </a:lnTo>
                    <a:lnTo>
                      <a:pt x="101600" y="234950"/>
                    </a:lnTo>
                    <a:lnTo>
                      <a:pt x="107950" y="217170"/>
                    </a:lnTo>
                    <a:lnTo>
                      <a:pt x="115570" y="198120"/>
                    </a:lnTo>
                    <a:lnTo>
                      <a:pt x="123190" y="176530"/>
                    </a:lnTo>
                    <a:lnTo>
                      <a:pt x="130810" y="154940"/>
                    </a:lnTo>
                    <a:lnTo>
                      <a:pt x="139700" y="130810"/>
                    </a:lnTo>
                    <a:lnTo>
                      <a:pt x="149860" y="105410"/>
                    </a:lnTo>
                    <a:lnTo>
                      <a:pt x="147320" y="83820"/>
                    </a:lnTo>
                    <a:lnTo>
                      <a:pt x="142240" y="60960"/>
                    </a:lnTo>
                    <a:lnTo>
                      <a:pt x="133350" y="36830"/>
                    </a:lnTo>
                    <a:lnTo>
                      <a:pt x="121920" y="12700"/>
                    </a:lnTo>
                    <a:lnTo>
                      <a:pt x="105410" y="7620"/>
                    </a:lnTo>
                    <a:lnTo>
                      <a:pt x="88900" y="3810"/>
                    </a:lnTo>
                    <a:lnTo>
                      <a:pt x="73660" y="1270"/>
                    </a:lnTo>
                    <a:lnTo>
                      <a:pt x="58420" y="0"/>
                    </a:lnTo>
                    <a:lnTo>
                      <a:pt x="44450" y="0"/>
                    </a:lnTo>
                    <a:lnTo>
                      <a:pt x="29210" y="1270"/>
                    </a:lnTo>
                    <a:lnTo>
                      <a:pt x="0" y="5080"/>
                    </a:lnTo>
                    <a:lnTo>
                      <a:pt x="3810" y="19050"/>
                    </a:lnTo>
                    <a:lnTo>
                      <a:pt x="7620" y="35560"/>
                    </a:lnTo>
                    <a:lnTo>
                      <a:pt x="10160" y="52070"/>
                    </a:lnTo>
                    <a:lnTo>
                      <a:pt x="13970" y="69850"/>
                    </a:lnTo>
                    <a:lnTo>
                      <a:pt x="16510" y="88900"/>
                    </a:lnTo>
                    <a:lnTo>
                      <a:pt x="19050" y="110490"/>
                    </a:lnTo>
                    <a:lnTo>
                      <a:pt x="21590" y="133350"/>
                    </a:lnTo>
                    <a:lnTo>
                      <a:pt x="24130" y="154940"/>
                    </a:lnTo>
                    <a:lnTo>
                      <a:pt x="25400" y="181610"/>
                    </a:lnTo>
                    <a:lnTo>
                      <a:pt x="26670" y="207010"/>
                    </a:lnTo>
                    <a:lnTo>
                      <a:pt x="25400" y="234950"/>
                    </a:lnTo>
                    <a:lnTo>
                      <a:pt x="24130" y="264160"/>
                    </a:lnTo>
                    <a:lnTo>
                      <a:pt x="21590" y="294640"/>
                    </a:lnTo>
                    <a:lnTo>
                      <a:pt x="17780" y="326390"/>
                    </a:lnTo>
                    <a:lnTo>
                      <a:pt x="12700" y="35941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Freeform 163"/>
              <p:cNvSpPr/>
              <p:nvPr/>
            </p:nvSpPr>
            <p:spPr>
              <a:xfrm>
                <a:off x="4362196" y="4536059"/>
                <a:ext cx="50674" cy="798323"/>
              </a:xfrm>
              <a:custGeom>
                <a:avLst/>
                <a:gdLst/>
                <a:ahLst/>
                <a:cxnLst/>
                <a:rect l="0" t="0" r="0" b="0"/>
                <a:pathLst>
                  <a:path w="50674" h="798323">
                    <a:moveTo>
                      <a:pt x="24892" y="768985"/>
                    </a:moveTo>
                    <a:lnTo>
                      <a:pt x="20828" y="743585"/>
                    </a:lnTo>
                    <a:lnTo>
                      <a:pt x="17526" y="718439"/>
                    </a:lnTo>
                    <a:lnTo>
                      <a:pt x="15113" y="693801"/>
                    </a:lnTo>
                    <a:lnTo>
                      <a:pt x="12192" y="645033"/>
                    </a:lnTo>
                    <a:lnTo>
                      <a:pt x="11557" y="596773"/>
                    </a:lnTo>
                    <a:lnTo>
                      <a:pt x="13335" y="549656"/>
                    </a:lnTo>
                    <a:lnTo>
                      <a:pt x="16129" y="502158"/>
                    </a:lnTo>
                    <a:lnTo>
                      <a:pt x="23495" y="408432"/>
                    </a:lnTo>
                    <a:lnTo>
                      <a:pt x="27305" y="361315"/>
                    </a:lnTo>
                    <a:lnTo>
                      <a:pt x="30353" y="313817"/>
                    </a:lnTo>
                    <a:lnTo>
                      <a:pt x="31750" y="265430"/>
                    </a:lnTo>
                    <a:lnTo>
                      <a:pt x="31496" y="216535"/>
                    </a:lnTo>
                    <a:lnTo>
                      <a:pt x="28448" y="166370"/>
                    </a:lnTo>
                    <a:lnTo>
                      <a:pt x="25908" y="141224"/>
                    </a:lnTo>
                    <a:lnTo>
                      <a:pt x="22987" y="115316"/>
                    </a:lnTo>
                    <a:lnTo>
                      <a:pt x="18542" y="89535"/>
                    </a:lnTo>
                    <a:lnTo>
                      <a:pt x="13462" y="62992"/>
                    </a:lnTo>
                    <a:lnTo>
                      <a:pt x="7366" y="36068"/>
                    </a:lnTo>
                    <a:lnTo>
                      <a:pt x="0" y="9017"/>
                    </a:lnTo>
                    <a:lnTo>
                      <a:pt x="2540" y="5461"/>
                    </a:lnTo>
                    <a:lnTo>
                      <a:pt x="4953" y="3048"/>
                    </a:lnTo>
                    <a:lnTo>
                      <a:pt x="8001" y="254"/>
                    </a:lnTo>
                    <a:lnTo>
                      <a:pt x="9652" y="0"/>
                    </a:lnTo>
                    <a:lnTo>
                      <a:pt x="11430" y="762"/>
                    </a:lnTo>
                    <a:lnTo>
                      <a:pt x="13716" y="2667"/>
                    </a:lnTo>
                    <a:lnTo>
                      <a:pt x="17145" y="5334"/>
                    </a:lnTo>
                    <a:lnTo>
                      <a:pt x="23749" y="31496"/>
                    </a:lnTo>
                    <a:lnTo>
                      <a:pt x="29845" y="56642"/>
                    </a:lnTo>
                    <a:lnTo>
                      <a:pt x="35179" y="81534"/>
                    </a:lnTo>
                    <a:lnTo>
                      <a:pt x="39497" y="105791"/>
                    </a:lnTo>
                    <a:lnTo>
                      <a:pt x="42926" y="129667"/>
                    </a:lnTo>
                    <a:lnTo>
                      <a:pt x="45720" y="153162"/>
                    </a:lnTo>
                    <a:lnTo>
                      <a:pt x="49149" y="198755"/>
                    </a:lnTo>
                    <a:lnTo>
                      <a:pt x="50673" y="243205"/>
                    </a:lnTo>
                    <a:lnTo>
                      <a:pt x="50038" y="287274"/>
                    </a:lnTo>
                    <a:lnTo>
                      <a:pt x="48006" y="330581"/>
                    </a:lnTo>
                    <a:lnTo>
                      <a:pt x="45212" y="374777"/>
                    </a:lnTo>
                    <a:lnTo>
                      <a:pt x="41910" y="418973"/>
                    </a:lnTo>
                    <a:lnTo>
                      <a:pt x="38481" y="464693"/>
                    </a:lnTo>
                    <a:lnTo>
                      <a:pt x="35687" y="511556"/>
                    </a:lnTo>
                    <a:lnTo>
                      <a:pt x="33528" y="560451"/>
                    </a:lnTo>
                    <a:lnTo>
                      <a:pt x="33020" y="611759"/>
                    </a:lnTo>
                    <a:lnTo>
                      <a:pt x="33401" y="638429"/>
                    </a:lnTo>
                    <a:lnTo>
                      <a:pt x="34417" y="665734"/>
                    </a:lnTo>
                    <a:lnTo>
                      <a:pt x="35687" y="693801"/>
                    </a:lnTo>
                    <a:lnTo>
                      <a:pt x="37719" y="722757"/>
                    </a:lnTo>
                    <a:lnTo>
                      <a:pt x="40513" y="752729"/>
                    </a:lnTo>
                    <a:lnTo>
                      <a:pt x="43815" y="783590"/>
                    </a:lnTo>
                    <a:lnTo>
                      <a:pt x="41910" y="789305"/>
                    </a:lnTo>
                    <a:lnTo>
                      <a:pt x="41148" y="793242"/>
                    </a:lnTo>
                    <a:lnTo>
                      <a:pt x="40640" y="796036"/>
                    </a:lnTo>
                    <a:lnTo>
                      <a:pt x="40513" y="797814"/>
                    </a:lnTo>
                    <a:lnTo>
                      <a:pt x="39624" y="798322"/>
                    </a:lnTo>
                    <a:lnTo>
                      <a:pt x="37973" y="797814"/>
                    </a:lnTo>
                    <a:lnTo>
                      <a:pt x="35179" y="796417"/>
                    </a:lnTo>
                    <a:lnTo>
                      <a:pt x="30353" y="794639"/>
                    </a:lnTo>
                    <a:close/>
                  </a:path>
                </a:pathLst>
              </a:custGeom>
              <a:solidFill>
                <a:srgbClr val="AF9B62"/>
              </a:solidFill>
              <a:ln w="0" cap="flat" cmpd="sng" algn="ctr">
                <a:solidFill>
                  <a:srgbClr val="AF9B6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Freeform 164"/>
              <p:cNvSpPr/>
              <p:nvPr/>
            </p:nvSpPr>
            <p:spPr>
              <a:xfrm>
                <a:off x="4362450" y="4536440"/>
                <a:ext cx="49531" cy="798831"/>
              </a:xfrm>
              <a:custGeom>
                <a:avLst/>
                <a:gdLst/>
                <a:ahLst/>
                <a:cxnLst/>
                <a:rect l="0" t="0" r="0" b="0"/>
                <a:pathLst>
                  <a:path w="49531" h="798831">
                    <a:moveTo>
                      <a:pt x="30480" y="793750"/>
                    </a:moveTo>
                    <a:lnTo>
                      <a:pt x="35560" y="795020"/>
                    </a:lnTo>
                    <a:lnTo>
                      <a:pt x="38100" y="797560"/>
                    </a:lnTo>
                    <a:lnTo>
                      <a:pt x="39370" y="798830"/>
                    </a:lnTo>
                    <a:lnTo>
                      <a:pt x="40640" y="797560"/>
                    </a:lnTo>
                    <a:lnTo>
                      <a:pt x="40640" y="795020"/>
                    </a:lnTo>
                    <a:lnTo>
                      <a:pt x="40640" y="792480"/>
                    </a:lnTo>
                    <a:lnTo>
                      <a:pt x="41910" y="788670"/>
                    </a:lnTo>
                    <a:lnTo>
                      <a:pt x="44450" y="783590"/>
                    </a:lnTo>
                    <a:lnTo>
                      <a:pt x="40640" y="753110"/>
                    </a:lnTo>
                    <a:lnTo>
                      <a:pt x="38100" y="722630"/>
                    </a:lnTo>
                    <a:lnTo>
                      <a:pt x="35560" y="693420"/>
                    </a:lnTo>
                    <a:lnTo>
                      <a:pt x="34290" y="665480"/>
                    </a:lnTo>
                    <a:lnTo>
                      <a:pt x="34290" y="637540"/>
                    </a:lnTo>
                    <a:lnTo>
                      <a:pt x="33020" y="610870"/>
                    </a:lnTo>
                    <a:lnTo>
                      <a:pt x="34290" y="560070"/>
                    </a:lnTo>
                    <a:lnTo>
                      <a:pt x="35560" y="511810"/>
                    </a:lnTo>
                    <a:lnTo>
                      <a:pt x="38100" y="463550"/>
                    </a:lnTo>
                    <a:lnTo>
                      <a:pt x="41910" y="419100"/>
                    </a:lnTo>
                    <a:lnTo>
                      <a:pt x="44450" y="374650"/>
                    </a:lnTo>
                    <a:lnTo>
                      <a:pt x="46990" y="330200"/>
                    </a:lnTo>
                    <a:lnTo>
                      <a:pt x="49530" y="287020"/>
                    </a:lnTo>
                    <a:lnTo>
                      <a:pt x="49530" y="242570"/>
                    </a:lnTo>
                    <a:lnTo>
                      <a:pt x="49530" y="198120"/>
                    </a:lnTo>
                    <a:lnTo>
                      <a:pt x="45720" y="152400"/>
                    </a:lnTo>
                    <a:lnTo>
                      <a:pt x="41910" y="129540"/>
                    </a:lnTo>
                    <a:lnTo>
                      <a:pt x="39370" y="105410"/>
                    </a:lnTo>
                    <a:lnTo>
                      <a:pt x="35560" y="81280"/>
                    </a:lnTo>
                    <a:lnTo>
                      <a:pt x="29210" y="55880"/>
                    </a:lnTo>
                    <a:lnTo>
                      <a:pt x="22860" y="30480"/>
                    </a:lnTo>
                    <a:lnTo>
                      <a:pt x="16510" y="5080"/>
                    </a:lnTo>
                    <a:lnTo>
                      <a:pt x="12700" y="1270"/>
                    </a:lnTo>
                    <a:lnTo>
                      <a:pt x="11430" y="0"/>
                    </a:lnTo>
                    <a:lnTo>
                      <a:pt x="10160" y="0"/>
                    </a:lnTo>
                    <a:lnTo>
                      <a:pt x="7620" y="0"/>
                    </a:lnTo>
                    <a:lnTo>
                      <a:pt x="5080" y="2540"/>
                    </a:lnTo>
                    <a:lnTo>
                      <a:pt x="2540" y="5080"/>
                    </a:lnTo>
                    <a:lnTo>
                      <a:pt x="0" y="8890"/>
                    </a:lnTo>
                    <a:lnTo>
                      <a:pt x="7620" y="35560"/>
                    </a:lnTo>
                    <a:lnTo>
                      <a:pt x="12700" y="62230"/>
                    </a:lnTo>
                    <a:lnTo>
                      <a:pt x="17780" y="90170"/>
                    </a:lnTo>
                    <a:lnTo>
                      <a:pt x="22860" y="115570"/>
                    </a:lnTo>
                    <a:lnTo>
                      <a:pt x="25400" y="140970"/>
                    </a:lnTo>
                    <a:lnTo>
                      <a:pt x="27940" y="166370"/>
                    </a:lnTo>
                    <a:lnTo>
                      <a:pt x="30480" y="215900"/>
                    </a:lnTo>
                    <a:lnTo>
                      <a:pt x="30480" y="265430"/>
                    </a:lnTo>
                    <a:lnTo>
                      <a:pt x="30480" y="313690"/>
                    </a:lnTo>
                    <a:lnTo>
                      <a:pt x="26670" y="360680"/>
                    </a:lnTo>
                    <a:lnTo>
                      <a:pt x="22860" y="407670"/>
                    </a:lnTo>
                    <a:lnTo>
                      <a:pt x="15240" y="501650"/>
                    </a:lnTo>
                    <a:lnTo>
                      <a:pt x="12700" y="548640"/>
                    </a:lnTo>
                    <a:lnTo>
                      <a:pt x="11430" y="596900"/>
                    </a:lnTo>
                    <a:lnTo>
                      <a:pt x="11430" y="645160"/>
                    </a:lnTo>
                    <a:lnTo>
                      <a:pt x="15240" y="693420"/>
                    </a:lnTo>
                    <a:lnTo>
                      <a:pt x="17780" y="717550"/>
                    </a:lnTo>
                    <a:lnTo>
                      <a:pt x="20320" y="742950"/>
                    </a:lnTo>
                    <a:lnTo>
                      <a:pt x="25400" y="76835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Freeform 165"/>
              <p:cNvSpPr/>
              <p:nvPr/>
            </p:nvSpPr>
            <p:spPr>
              <a:xfrm>
                <a:off x="4354703" y="4735703"/>
                <a:ext cx="574041" cy="658877"/>
              </a:xfrm>
              <a:custGeom>
                <a:avLst/>
                <a:gdLst/>
                <a:ahLst/>
                <a:cxnLst/>
                <a:rect l="0" t="0" r="0" b="0"/>
                <a:pathLst>
                  <a:path w="574041" h="658877">
                    <a:moveTo>
                      <a:pt x="87630" y="444627"/>
                    </a:moveTo>
                    <a:lnTo>
                      <a:pt x="101346" y="415290"/>
                    </a:lnTo>
                    <a:lnTo>
                      <a:pt x="116459" y="385826"/>
                    </a:lnTo>
                    <a:lnTo>
                      <a:pt x="131826" y="355727"/>
                    </a:lnTo>
                    <a:lnTo>
                      <a:pt x="148717" y="326263"/>
                    </a:lnTo>
                    <a:lnTo>
                      <a:pt x="166370" y="297053"/>
                    </a:lnTo>
                    <a:lnTo>
                      <a:pt x="185039" y="268859"/>
                    </a:lnTo>
                    <a:lnTo>
                      <a:pt x="204978" y="241427"/>
                    </a:lnTo>
                    <a:lnTo>
                      <a:pt x="225679" y="214884"/>
                    </a:lnTo>
                    <a:lnTo>
                      <a:pt x="248031" y="189738"/>
                    </a:lnTo>
                    <a:lnTo>
                      <a:pt x="271272" y="166497"/>
                    </a:lnTo>
                    <a:lnTo>
                      <a:pt x="295275" y="145034"/>
                    </a:lnTo>
                    <a:lnTo>
                      <a:pt x="320675" y="125222"/>
                    </a:lnTo>
                    <a:lnTo>
                      <a:pt x="347345" y="108204"/>
                    </a:lnTo>
                    <a:lnTo>
                      <a:pt x="375285" y="93472"/>
                    </a:lnTo>
                    <a:lnTo>
                      <a:pt x="404368" y="81788"/>
                    </a:lnTo>
                    <a:lnTo>
                      <a:pt x="423799" y="74168"/>
                    </a:lnTo>
                    <a:lnTo>
                      <a:pt x="442849" y="65151"/>
                    </a:lnTo>
                    <a:lnTo>
                      <a:pt x="453136" y="60071"/>
                    </a:lnTo>
                    <a:lnTo>
                      <a:pt x="464185" y="54737"/>
                    </a:lnTo>
                    <a:lnTo>
                      <a:pt x="476123" y="48641"/>
                    </a:lnTo>
                    <a:lnTo>
                      <a:pt x="489077" y="42291"/>
                    </a:lnTo>
                    <a:lnTo>
                      <a:pt x="499872" y="37846"/>
                    </a:lnTo>
                    <a:lnTo>
                      <a:pt x="511683" y="32766"/>
                    </a:lnTo>
                    <a:lnTo>
                      <a:pt x="536448" y="21844"/>
                    </a:lnTo>
                    <a:lnTo>
                      <a:pt x="548259" y="16383"/>
                    </a:lnTo>
                    <a:lnTo>
                      <a:pt x="558673" y="10668"/>
                    </a:lnTo>
                    <a:lnTo>
                      <a:pt x="567817" y="5334"/>
                    </a:lnTo>
                    <a:lnTo>
                      <a:pt x="574040" y="0"/>
                    </a:lnTo>
                    <a:lnTo>
                      <a:pt x="557149" y="26924"/>
                    </a:lnTo>
                    <a:lnTo>
                      <a:pt x="539115" y="54102"/>
                    </a:lnTo>
                    <a:lnTo>
                      <a:pt x="520065" y="81788"/>
                    </a:lnTo>
                    <a:lnTo>
                      <a:pt x="499745" y="109347"/>
                    </a:lnTo>
                    <a:lnTo>
                      <a:pt x="456946" y="165735"/>
                    </a:lnTo>
                    <a:lnTo>
                      <a:pt x="411480" y="221361"/>
                    </a:lnTo>
                    <a:lnTo>
                      <a:pt x="364363" y="276606"/>
                    </a:lnTo>
                    <a:lnTo>
                      <a:pt x="316611" y="330962"/>
                    </a:lnTo>
                    <a:lnTo>
                      <a:pt x="268859" y="382778"/>
                    </a:lnTo>
                    <a:lnTo>
                      <a:pt x="245110" y="407924"/>
                    </a:lnTo>
                    <a:lnTo>
                      <a:pt x="222123" y="432308"/>
                    </a:lnTo>
                    <a:lnTo>
                      <a:pt x="199771" y="455676"/>
                    </a:lnTo>
                    <a:lnTo>
                      <a:pt x="177800" y="478536"/>
                    </a:lnTo>
                    <a:lnTo>
                      <a:pt x="156591" y="500253"/>
                    </a:lnTo>
                    <a:lnTo>
                      <a:pt x="136017" y="520700"/>
                    </a:lnTo>
                    <a:lnTo>
                      <a:pt x="116840" y="540512"/>
                    </a:lnTo>
                    <a:lnTo>
                      <a:pt x="98425" y="558927"/>
                    </a:lnTo>
                    <a:lnTo>
                      <a:pt x="81153" y="575691"/>
                    </a:lnTo>
                    <a:lnTo>
                      <a:pt x="65659" y="591693"/>
                    </a:lnTo>
                    <a:lnTo>
                      <a:pt x="51054" y="605790"/>
                    </a:lnTo>
                    <a:lnTo>
                      <a:pt x="38354" y="618490"/>
                    </a:lnTo>
                    <a:lnTo>
                      <a:pt x="27051" y="629539"/>
                    </a:lnTo>
                    <a:lnTo>
                      <a:pt x="17907" y="639191"/>
                    </a:lnTo>
                    <a:lnTo>
                      <a:pt x="10287" y="646938"/>
                    </a:lnTo>
                    <a:lnTo>
                      <a:pt x="4699" y="652653"/>
                    </a:lnTo>
                    <a:lnTo>
                      <a:pt x="1016" y="656844"/>
                    </a:lnTo>
                    <a:lnTo>
                      <a:pt x="0" y="658876"/>
                    </a:lnTo>
                    <a:lnTo>
                      <a:pt x="7874" y="630428"/>
                    </a:lnTo>
                    <a:lnTo>
                      <a:pt x="17145" y="602234"/>
                    </a:lnTo>
                    <a:lnTo>
                      <a:pt x="27686" y="574548"/>
                    </a:lnTo>
                    <a:lnTo>
                      <a:pt x="38862" y="548386"/>
                    </a:lnTo>
                    <a:lnTo>
                      <a:pt x="49911" y="524383"/>
                    </a:lnTo>
                    <a:lnTo>
                      <a:pt x="55499" y="513715"/>
                    </a:lnTo>
                    <a:lnTo>
                      <a:pt x="60198" y="503682"/>
                    </a:lnTo>
                    <a:lnTo>
                      <a:pt x="64643" y="494538"/>
                    </a:lnTo>
                    <a:lnTo>
                      <a:pt x="68834" y="486156"/>
                    </a:lnTo>
                    <a:lnTo>
                      <a:pt x="72136" y="479298"/>
                    </a:lnTo>
                    <a:lnTo>
                      <a:pt x="75057" y="473583"/>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Freeform 166"/>
              <p:cNvSpPr/>
              <p:nvPr/>
            </p:nvSpPr>
            <p:spPr>
              <a:xfrm>
                <a:off x="4354830" y="4735830"/>
                <a:ext cx="574041" cy="659131"/>
              </a:xfrm>
              <a:custGeom>
                <a:avLst/>
                <a:gdLst/>
                <a:ahLst/>
                <a:cxnLst/>
                <a:rect l="0" t="0" r="0" b="0"/>
                <a:pathLst>
                  <a:path w="574041" h="659131">
                    <a:moveTo>
                      <a:pt x="74930" y="473710"/>
                    </a:moveTo>
                    <a:lnTo>
                      <a:pt x="72390" y="478790"/>
                    </a:lnTo>
                    <a:lnTo>
                      <a:pt x="68580" y="485140"/>
                    </a:lnTo>
                    <a:lnTo>
                      <a:pt x="64770" y="494030"/>
                    </a:lnTo>
                    <a:lnTo>
                      <a:pt x="59690" y="502920"/>
                    </a:lnTo>
                    <a:lnTo>
                      <a:pt x="54610" y="514350"/>
                    </a:lnTo>
                    <a:lnTo>
                      <a:pt x="49530" y="524510"/>
                    </a:lnTo>
                    <a:lnTo>
                      <a:pt x="38100" y="547370"/>
                    </a:lnTo>
                    <a:lnTo>
                      <a:pt x="27940" y="574040"/>
                    </a:lnTo>
                    <a:lnTo>
                      <a:pt x="17780" y="601980"/>
                    </a:lnTo>
                    <a:lnTo>
                      <a:pt x="7620" y="629920"/>
                    </a:lnTo>
                    <a:lnTo>
                      <a:pt x="0" y="659130"/>
                    </a:lnTo>
                    <a:lnTo>
                      <a:pt x="1270" y="656590"/>
                    </a:lnTo>
                    <a:lnTo>
                      <a:pt x="5080" y="652780"/>
                    </a:lnTo>
                    <a:lnTo>
                      <a:pt x="10160" y="647700"/>
                    </a:lnTo>
                    <a:lnTo>
                      <a:pt x="17780" y="638810"/>
                    </a:lnTo>
                    <a:lnTo>
                      <a:pt x="26670" y="629920"/>
                    </a:lnTo>
                    <a:lnTo>
                      <a:pt x="38100" y="618490"/>
                    </a:lnTo>
                    <a:lnTo>
                      <a:pt x="50800" y="605790"/>
                    </a:lnTo>
                    <a:lnTo>
                      <a:pt x="64770" y="591820"/>
                    </a:lnTo>
                    <a:lnTo>
                      <a:pt x="81280" y="575310"/>
                    </a:lnTo>
                    <a:lnTo>
                      <a:pt x="97790" y="558800"/>
                    </a:lnTo>
                    <a:lnTo>
                      <a:pt x="116840" y="541020"/>
                    </a:lnTo>
                    <a:lnTo>
                      <a:pt x="135890" y="520700"/>
                    </a:lnTo>
                    <a:lnTo>
                      <a:pt x="156210" y="500380"/>
                    </a:lnTo>
                    <a:lnTo>
                      <a:pt x="177800" y="478790"/>
                    </a:lnTo>
                    <a:lnTo>
                      <a:pt x="199390" y="455930"/>
                    </a:lnTo>
                    <a:lnTo>
                      <a:pt x="222250" y="431800"/>
                    </a:lnTo>
                    <a:lnTo>
                      <a:pt x="245110" y="407670"/>
                    </a:lnTo>
                    <a:lnTo>
                      <a:pt x="267970" y="383540"/>
                    </a:lnTo>
                    <a:lnTo>
                      <a:pt x="316230" y="331470"/>
                    </a:lnTo>
                    <a:lnTo>
                      <a:pt x="364490" y="275590"/>
                    </a:lnTo>
                    <a:lnTo>
                      <a:pt x="411480" y="220980"/>
                    </a:lnTo>
                    <a:lnTo>
                      <a:pt x="457200" y="165100"/>
                    </a:lnTo>
                    <a:lnTo>
                      <a:pt x="499110" y="109220"/>
                    </a:lnTo>
                    <a:lnTo>
                      <a:pt x="520700" y="81280"/>
                    </a:lnTo>
                    <a:lnTo>
                      <a:pt x="538480" y="54610"/>
                    </a:lnTo>
                    <a:lnTo>
                      <a:pt x="557530" y="26670"/>
                    </a:lnTo>
                    <a:lnTo>
                      <a:pt x="574040" y="0"/>
                    </a:lnTo>
                    <a:lnTo>
                      <a:pt x="567690" y="5080"/>
                    </a:lnTo>
                    <a:lnTo>
                      <a:pt x="558800" y="10160"/>
                    </a:lnTo>
                    <a:lnTo>
                      <a:pt x="548640" y="16510"/>
                    </a:lnTo>
                    <a:lnTo>
                      <a:pt x="535940" y="21590"/>
                    </a:lnTo>
                    <a:lnTo>
                      <a:pt x="511810" y="31750"/>
                    </a:lnTo>
                    <a:lnTo>
                      <a:pt x="499110" y="38100"/>
                    </a:lnTo>
                    <a:lnTo>
                      <a:pt x="488950" y="41910"/>
                    </a:lnTo>
                    <a:lnTo>
                      <a:pt x="476250" y="49530"/>
                    </a:lnTo>
                    <a:lnTo>
                      <a:pt x="463550" y="54610"/>
                    </a:lnTo>
                    <a:lnTo>
                      <a:pt x="453390" y="59690"/>
                    </a:lnTo>
                    <a:lnTo>
                      <a:pt x="443230" y="64770"/>
                    </a:lnTo>
                    <a:lnTo>
                      <a:pt x="422910" y="74930"/>
                    </a:lnTo>
                    <a:lnTo>
                      <a:pt x="405130" y="81280"/>
                    </a:lnTo>
                    <a:lnTo>
                      <a:pt x="375920" y="93980"/>
                    </a:lnTo>
                    <a:lnTo>
                      <a:pt x="346710" y="107950"/>
                    </a:lnTo>
                    <a:lnTo>
                      <a:pt x="320040" y="125730"/>
                    </a:lnTo>
                    <a:lnTo>
                      <a:pt x="295910" y="144780"/>
                    </a:lnTo>
                    <a:lnTo>
                      <a:pt x="270510" y="166370"/>
                    </a:lnTo>
                    <a:lnTo>
                      <a:pt x="247650" y="189230"/>
                    </a:lnTo>
                    <a:lnTo>
                      <a:pt x="226060" y="214630"/>
                    </a:lnTo>
                    <a:lnTo>
                      <a:pt x="204470" y="241300"/>
                    </a:lnTo>
                    <a:lnTo>
                      <a:pt x="184150" y="267970"/>
                    </a:lnTo>
                    <a:lnTo>
                      <a:pt x="166370" y="297180"/>
                    </a:lnTo>
                    <a:lnTo>
                      <a:pt x="148590" y="326390"/>
                    </a:lnTo>
                    <a:lnTo>
                      <a:pt x="132080" y="355600"/>
                    </a:lnTo>
                    <a:lnTo>
                      <a:pt x="115570" y="386080"/>
                    </a:lnTo>
                    <a:lnTo>
                      <a:pt x="101600" y="415290"/>
                    </a:lnTo>
                    <a:lnTo>
                      <a:pt x="87630" y="44450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Freeform 167"/>
              <p:cNvSpPr/>
              <p:nvPr/>
            </p:nvSpPr>
            <p:spPr>
              <a:xfrm>
                <a:off x="3937127" y="5059045"/>
                <a:ext cx="474727" cy="303404"/>
              </a:xfrm>
              <a:custGeom>
                <a:avLst/>
                <a:gdLst/>
                <a:ahLst/>
                <a:cxnLst/>
                <a:rect l="0" t="0" r="0" b="0"/>
                <a:pathLst>
                  <a:path w="474727" h="303404">
                    <a:moveTo>
                      <a:pt x="468630" y="282194"/>
                    </a:moveTo>
                    <a:lnTo>
                      <a:pt x="469392" y="284099"/>
                    </a:lnTo>
                    <a:lnTo>
                      <a:pt x="470662" y="287401"/>
                    </a:lnTo>
                    <a:lnTo>
                      <a:pt x="473837" y="294513"/>
                    </a:lnTo>
                    <a:lnTo>
                      <a:pt x="474726" y="297815"/>
                    </a:lnTo>
                    <a:lnTo>
                      <a:pt x="474599" y="300609"/>
                    </a:lnTo>
                    <a:lnTo>
                      <a:pt x="472694" y="302641"/>
                    </a:lnTo>
                    <a:lnTo>
                      <a:pt x="468630" y="303403"/>
                    </a:lnTo>
                    <a:lnTo>
                      <a:pt x="472186" y="303403"/>
                    </a:lnTo>
                    <a:lnTo>
                      <a:pt x="439166" y="302133"/>
                    </a:lnTo>
                    <a:lnTo>
                      <a:pt x="407670" y="298958"/>
                    </a:lnTo>
                    <a:lnTo>
                      <a:pt x="378079" y="293116"/>
                    </a:lnTo>
                    <a:lnTo>
                      <a:pt x="349631" y="285496"/>
                    </a:lnTo>
                    <a:lnTo>
                      <a:pt x="322834" y="275971"/>
                    </a:lnTo>
                    <a:lnTo>
                      <a:pt x="297053" y="265049"/>
                    </a:lnTo>
                    <a:lnTo>
                      <a:pt x="272669" y="252349"/>
                    </a:lnTo>
                    <a:lnTo>
                      <a:pt x="249174" y="238760"/>
                    </a:lnTo>
                    <a:lnTo>
                      <a:pt x="226949" y="223774"/>
                    </a:lnTo>
                    <a:lnTo>
                      <a:pt x="205613" y="207645"/>
                    </a:lnTo>
                    <a:lnTo>
                      <a:pt x="185166" y="191135"/>
                    </a:lnTo>
                    <a:lnTo>
                      <a:pt x="164973" y="173609"/>
                    </a:lnTo>
                    <a:lnTo>
                      <a:pt x="127635" y="137287"/>
                    </a:lnTo>
                    <a:lnTo>
                      <a:pt x="91567" y="100203"/>
                    </a:lnTo>
                    <a:lnTo>
                      <a:pt x="89027" y="98044"/>
                    </a:lnTo>
                    <a:lnTo>
                      <a:pt x="84582" y="95504"/>
                    </a:lnTo>
                    <a:lnTo>
                      <a:pt x="79248" y="92456"/>
                    </a:lnTo>
                    <a:lnTo>
                      <a:pt x="72771" y="89535"/>
                    </a:lnTo>
                    <a:lnTo>
                      <a:pt x="57785" y="82931"/>
                    </a:lnTo>
                    <a:lnTo>
                      <a:pt x="41402" y="76073"/>
                    </a:lnTo>
                    <a:lnTo>
                      <a:pt x="25527" y="69596"/>
                    </a:lnTo>
                    <a:lnTo>
                      <a:pt x="18415" y="66675"/>
                    </a:lnTo>
                    <a:lnTo>
                      <a:pt x="12192" y="63881"/>
                    </a:lnTo>
                    <a:lnTo>
                      <a:pt x="7112" y="61595"/>
                    </a:lnTo>
                    <a:lnTo>
                      <a:pt x="3302" y="59944"/>
                    </a:lnTo>
                    <a:lnTo>
                      <a:pt x="889" y="58547"/>
                    </a:lnTo>
                    <a:lnTo>
                      <a:pt x="0" y="57531"/>
                    </a:lnTo>
                    <a:lnTo>
                      <a:pt x="4064" y="51054"/>
                    </a:lnTo>
                    <a:lnTo>
                      <a:pt x="10414" y="45593"/>
                    </a:lnTo>
                    <a:lnTo>
                      <a:pt x="18415" y="40894"/>
                    </a:lnTo>
                    <a:lnTo>
                      <a:pt x="28067" y="36068"/>
                    </a:lnTo>
                    <a:lnTo>
                      <a:pt x="38989" y="32512"/>
                    </a:lnTo>
                    <a:lnTo>
                      <a:pt x="50800" y="29464"/>
                    </a:lnTo>
                    <a:lnTo>
                      <a:pt x="63119" y="26670"/>
                    </a:lnTo>
                    <a:lnTo>
                      <a:pt x="76073" y="24511"/>
                    </a:lnTo>
                    <a:lnTo>
                      <a:pt x="102489" y="22225"/>
                    </a:lnTo>
                    <a:lnTo>
                      <a:pt x="127635" y="21590"/>
                    </a:lnTo>
                    <a:lnTo>
                      <a:pt x="139192" y="21971"/>
                    </a:lnTo>
                    <a:lnTo>
                      <a:pt x="149733" y="22987"/>
                    </a:lnTo>
                    <a:lnTo>
                      <a:pt x="158623" y="24130"/>
                    </a:lnTo>
                    <a:lnTo>
                      <a:pt x="166624" y="25527"/>
                    </a:lnTo>
                    <a:lnTo>
                      <a:pt x="176784" y="28067"/>
                    </a:lnTo>
                    <a:lnTo>
                      <a:pt x="186055" y="29210"/>
                    </a:lnTo>
                    <a:lnTo>
                      <a:pt x="194310" y="29464"/>
                    </a:lnTo>
                    <a:lnTo>
                      <a:pt x="201422" y="28575"/>
                    </a:lnTo>
                    <a:lnTo>
                      <a:pt x="208407" y="27305"/>
                    </a:lnTo>
                    <a:lnTo>
                      <a:pt x="214376" y="25273"/>
                    </a:lnTo>
                    <a:lnTo>
                      <a:pt x="225425" y="20193"/>
                    </a:lnTo>
                    <a:lnTo>
                      <a:pt x="235458" y="14224"/>
                    </a:lnTo>
                    <a:lnTo>
                      <a:pt x="245999" y="8128"/>
                    </a:lnTo>
                    <a:lnTo>
                      <a:pt x="257429" y="3556"/>
                    </a:lnTo>
                    <a:lnTo>
                      <a:pt x="264160" y="1778"/>
                    </a:lnTo>
                    <a:lnTo>
                      <a:pt x="271653" y="889"/>
                    </a:lnTo>
                    <a:lnTo>
                      <a:pt x="286258" y="0"/>
                    </a:lnTo>
                    <a:lnTo>
                      <a:pt x="299593" y="381"/>
                    </a:lnTo>
                    <a:lnTo>
                      <a:pt x="312039" y="1524"/>
                    </a:lnTo>
                    <a:lnTo>
                      <a:pt x="324104" y="3937"/>
                    </a:lnTo>
                    <a:lnTo>
                      <a:pt x="335280" y="6858"/>
                    </a:lnTo>
                    <a:lnTo>
                      <a:pt x="345821" y="10668"/>
                    </a:lnTo>
                    <a:lnTo>
                      <a:pt x="355727" y="15367"/>
                    </a:lnTo>
                    <a:lnTo>
                      <a:pt x="364617" y="20828"/>
                    </a:lnTo>
                    <a:lnTo>
                      <a:pt x="373126" y="27178"/>
                    </a:lnTo>
                    <a:lnTo>
                      <a:pt x="381254" y="34036"/>
                    </a:lnTo>
                    <a:lnTo>
                      <a:pt x="388493" y="41402"/>
                    </a:lnTo>
                    <a:lnTo>
                      <a:pt x="395224" y="49657"/>
                    </a:lnTo>
                    <a:lnTo>
                      <a:pt x="407670" y="67691"/>
                    </a:lnTo>
                    <a:lnTo>
                      <a:pt x="418338" y="87376"/>
                    </a:lnTo>
                    <a:lnTo>
                      <a:pt x="427101" y="109220"/>
                    </a:lnTo>
                    <a:lnTo>
                      <a:pt x="435102" y="132207"/>
                    </a:lnTo>
                    <a:lnTo>
                      <a:pt x="441833" y="156337"/>
                    </a:lnTo>
                    <a:lnTo>
                      <a:pt x="447802" y="181229"/>
                    </a:lnTo>
                    <a:lnTo>
                      <a:pt x="458343" y="231775"/>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Freeform 168"/>
              <p:cNvSpPr/>
              <p:nvPr/>
            </p:nvSpPr>
            <p:spPr>
              <a:xfrm>
                <a:off x="3937000" y="5059680"/>
                <a:ext cx="474981" cy="303531"/>
              </a:xfrm>
              <a:custGeom>
                <a:avLst/>
                <a:gdLst/>
                <a:ahLst/>
                <a:cxnLst/>
                <a:rect l="0" t="0" r="0" b="0"/>
                <a:pathLst>
                  <a:path w="474981" h="303531">
                    <a:moveTo>
                      <a:pt x="469900" y="281940"/>
                    </a:moveTo>
                    <a:lnTo>
                      <a:pt x="469900" y="283210"/>
                    </a:lnTo>
                    <a:lnTo>
                      <a:pt x="471170" y="287020"/>
                    </a:lnTo>
                    <a:lnTo>
                      <a:pt x="473710" y="294640"/>
                    </a:lnTo>
                    <a:lnTo>
                      <a:pt x="474980" y="297180"/>
                    </a:lnTo>
                    <a:lnTo>
                      <a:pt x="474980" y="299720"/>
                    </a:lnTo>
                    <a:lnTo>
                      <a:pt x="472440" y="302260"/>
                    </a:lnTo>
                    <a:lnTo>
                      <a:pt x="469900" y="303530"/>
                    </a:lnTo>
                    <a:lnTo>
                      <a:pt x="472440" y="303530"/>
                    </a:lnTo>
                    <a:lnTo>
                      <a:pt x="439420" y="300990"/>
                    </a:lnTo>
                    <a:lnTo>
                      <a:pt x="407670" y="298450"/>
                    </a:lnTo>
                    <a:lnTo>
                      <a:pt x="377190" y="292100"/>
                    </a:lnTo>
                    <a:lnTo>
                      <a:pt x="349250" y="284480"/>
                    </a:lnTo>
                    <a:lnTo>
                      <a:pt x="322580" y="275590"/>
                    </a:lnTo>
                    <a:lnTo>
                      <a:pt x="297180" y="264160"/>
                    </a:lnTo>
                    <a:lnTo>
                      <a:pt x="271780" y="251460"/>
                    </a:lnTo>
                    <a:lnTo>
                      <a:pt x="248920" y="238760"/>
                    </a:lnTo>
                    <a:lnTo>
                      <a:pt x="227330" y="223520"/>
                    </a:lnTo>
                    <a:lnTo>
                      <a:pt x="205740" y="207010"/>
                    </a:lnTo>
                    <a:lnTo>
                      <a:pt x="185420" y="190500"/>
                    </a:lnTo>
                    <a:lnTo>
                      <a:pt x="165100" y="172720"/>
                    </a:lnTo>
                    <a:lnTo>
                      <a:pt x="127000" y="137160"/>
                    </a:lnTo>
                    <a:lnTo>
                      <a:pt x="91440" y="99060"/>
                    </a:lnTo>
                    <a:lnTo>
                      <a:pt x="88900" y="97790"/>
                    </a:lnTo>
                    <a:lnTo>
                      <a:pt x="85090" y="95250"/>
                    </a:lnTo>
                    <a:lnTo>
                      <a:pt x="80010" y="91440"/>
                    </a:lnTo>
                    <a:lnTo>
                      <a:pt x="72390" y="88900"/>
                    </a:lnTo>
                    <a:lnTo>
                      <a:pt x="58420" y="82550"/>
                    </a:lnTo>
                    <a:lnTo>
                      <a:pt x="40640" y="74930"/>
                    </a:lnTo>
                    <a:lnTo>
                      <a:pt x="25400" y="68580"/>
                    </a:lnTo>
                    <a:lnTo>
                      <a:pt x="19050" y="66040"/>
                    </a:lnTo>
                    <a:lnTo>
                      <a:pt x="11430" y="62230"/>
                    </a:lnTo>
                    <a:lnTo>
                      <a:pt x="7620" y="60960"/>
                    </a:lnTo>
                    <a:lnTo>
                      <a:pt x="3810" y="59690"/>
                    </a:lnTo>
                    <a:lnTo>
                      <a:pt x="1270" y="58420"/>
                    </a:lnTo>
                    <a:lnTo>
                      <a:pt x="0" y="57150"/>
                    </a:lnTo>
                    <a:lnTo>
                      <a:pt x="3810" y="50800"/>
                    </a:lnTo>
                    <a:lnTo>
                      <a:pt x="10160" y="45720"/>
                    </a:lnTo>
                    <a:lnTo>
                      <a:pt x="19050" y="39370"/>
                    </a:lnTo>
                    <a:lnTo>
                      <a:pt x="27940" y="35560"/>
                    </a:lnTo>
                    <a:lnTo>
                      <a:pt x="39370" y="31750"/>
                    </a:lnTo>
                    <a:lnTo>
                      <a:pt x="50800" y="27940"/>
                    </a:lnTo>
                    <a:lnTo>
                      <a:pt x="63500" y="25400"/>
                    </a:lnTo>
                    <a:lnTo>
                      <a:pt x="76200" y="24130"/>
                    </a:lnTo>
                    <a:lnTo>
                      <a:pt x="102870" y="21590"/>
                    </a:lnTo>
                    <a:lnTo>
                      <a:pt x="127000" y="20320"/>
                    </a:lnTo>
                    <a:lnTo>
                      <a:pt x="139700" y="21590"/>
                    </a:lnTo>
                    <a:lnTo>
                      <a:pt x="149860" y="22860"/>
                    </a:lnTo>
                    <a:lnTo>
                      <a:pt x="158750" y="22860"/>
                    </a:lnTo>
                    <a:lnTo>
                      <a:pt x="166370" y="25400"/>
                    </a:lnTo>
                    <a:lnTo>
                      <a:pt x="176530" y="27940"/>
                    </a:lnTo>
                    <a:lnTo>
                      <a:pt x="185420" y="27940"/>
                    </a:lnTo>
                    <a:lnTo>
                      <a:pt x="194310" y="27940"/>
                    </a:lnTo>
                    <a:lnTo>
                      <a:pt x="200660" y="27940"/>
                    </a:lnTo>
                    <a:lnTo>
                      <a:pt x="209550" y="26670"/>
                    </a:lnTo>
                    <a:lnTo>
                      <a:pt x="214630" y="24130"/>
                    </a:lnTo>
                    <a:lnTo>
                      <a:pt x="224790" y="20320"/>
                    </a:lnTo>
                    <a:lnTo>
                      <a:pt x="234950" y="13970"/>
                    </a:lnTo>
                    <a:lnTo>
                      <a:pt x="246380" y="7620"/>
                    </a:lnTo>
                    <a:lnTo>
                      <a:pt x="257810" y="2540"/>
                    </a:lnTo>
                    <a:lnTo>
                      <a:pt x="264160" y="1270"/>
                    </a:lnTo>
                    <a:lnTo>
                      <a:pt x="271780" y="0"/>
                    </a:lnTo>
                    <a:lnTo>
                      <a:pt x="285750" y="0"/>
                    </a:lnTo>
                    <a:lnTo>
                      <a:pt x="299720" y="0"/>
                    </a:lnTo>
                    <a:lnTo>
                      <a:pt x="311150" y="1270"/>
                    </a:lnTo>
                    <a:lnTo>
                      <a:pt x="325120" y="2540"/>
                    </a:lnTo>
                    <a:lnTo>
                      <a:pt x="335280" y="6350"/>
                    </a:lnTo>
                    <a:lnTo>
                      <a:pt x="345440" y="10160"/>
                    </a:lnTo>
                    <a:lnTo>
                      <a:pt x="355600" y="13970"/>
                    </a:lnTo>
                    <a:lnTo>
                      <a:pt x="364490" y="20320"/>
                    </a:lnTo>
                    <a:lnTo>
                      <a:pt x="373380" y="26670"/>
                    </a:lnTo>
                    <a:lnTo>
                      <a:pt x="381000" y="34290"/>
                    </a:lnTo>
                    <a:lnTo>
                      <a:pt x="388620" y="40640"/>
                    </a:lnTo>
                    <a:lnTo>
                      <a:pt x="396240" y="48260"/>
                    </a:lnTo>
                    <a:lnTo>
                      <a:pt x="407670" y="67310"/>
                    </a:lnTo>
                    <a:lnTo>
                      <a:pt x="417830" y="86360"/>
                    </a:lnTo>
                    <a:lnTo>
                      <a:pt x="427990" y="107950"/>
                    </a:lnTo>
                    <a:lnTo>
                      <a:pt x="435610" y="130810"/>
                    </a:lnTo>
                    <a:lnTo>
                      <a:pt x="441960" y="156210"/>
                    </a:lnTo>
                    <a:lnTo>
                      <a:pt x="448310" y="180340"/>
                    </a:lnTo>
                    <a:lnTo>
                      <a:pt x="458470" y="23114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Freeform 169"/>
              <p:cNvSpPr/>
              <p:nvPr/>
            </p:nvSpPr>
            <p:spPr>
              <a:xfrm>
                <a:off x="4297045" y="5316220"/>
                <a:ext cx="411100" cy="296546"/>
              </a:xfrm>
              <a:custGeom>
                <a:avLst/>
                <a:gdLst/>
                <a:ahLst/>
                <a:cxnLst/>
                <a:rect l="0" t="0" r="0" b="0"/>
                <a:pathLst>
                  <a:path w="411100" h="296546">
                    <a:moveTo>
                      <a:pt x="77724" y="17272"/>
                    </a:moveTo>
                    <a:lnTo>
                      <a:pt x="91059" y="11176"/>
                    </a:lnTo>
                    <a:lnTo>
                      <a:pt x="104521" y="6477"/>
                    </a:lnTo>
                    <a:lnTo>
                      <a:pt x="118237" y="2921"/>
                    </a:lnTo>
                    <a:lnTo>
                      <a:pt x="132461" y="1016"/>
                    </a:lnTo>
                    <a:lnTo>
                      <a:pt x="146177" y="0"/>
                    </a:lnTo>
                    <a:lnTo>
                      <a:pt x="160528" y="254"/>
                    </a:lnTo>
                    <a:lnTo>
                      <a:pt x="174625" y="1778"/>
                    </a:lnTo>
                    <a:lnTo>
                      <a:pt x="188976" y="4826"/>
                    </a:lnTo>
                    <a:lnTo>
                      <a:pt x="203200" y="8763"/>
                    </a:lnTo>
                    <a:lnTo>
                      <a:pt x="217297" y="13970"/>
                    </a:lnTo>
                    <a:lnTo>
                      <a:pt x="231394" y="19685"/>
                    </a:lnTo>
                    <a:lnTo>
                      <a:pt x="245237" y="26797"/>
                    </a:lnTo>
                    <a:lnTo>
                      <a:pt x="258699" y="34671"/>
                    </a:lnTo>
                    <a:lnTo>
                      <a:pt x="271907" y="43688"/>
                    </a:lnTo>
                    <a:lnTo>
                      <a:pt x="285242" y="53467"/>
                    </a:lnTo>
                    <a:lnTo>
                      <a:pt x="297561" y="63881"/>
                    </a:lnTo>
                    <a:lnTo>
                      <a:pt x="309753" y="75311"/>
                    </a:lnTo>
                    <a:lnTo>
                      <a:pt x="321818" y="87376"/>
                    </a:lnTo>
                    <a:lnTo>
                      <a:pt x="332994" y="100203"/>
                    </a:lnTo>
                    <a:lnTo>
                      <a:pt x="343535" y="114046"/>
                    </a:lnTo>
                    <a:lnTo>
                      <a:pt x="353695" y="128143"/>
                    </a:lnTo>
                    <a:lnTo>
                      <a:pt x="363093" y="142494"/>
                    </a:lnTo>
                    <a:lnTo>
                      <a:pt x="371729" y="157988"/>
                    </a:lnTo>
                    <a:lnTo>
                      <a:pt x="379730" y="173863"/>
                    </a:lnTo>
                    <a:lnTo>
                      <a:pt x="387223" y="190246"/>
                    </a:lnTo>
                    <a:lnTo>
                      <a:pt x="393573" y="207010"/>
                    </a:lnTo>
                    <a:lnTo>
                      <a:pt x="398780" y="224028"/>
                    </a:lnTo>
                    <a:lnTo>
                      <a:pt x="403479" y="241427"/>
                    </a:lnTo>
                    <a:lnTo>
                      <a:pt x="407162" y="259334"/>
                    </a:lnTo>
                    <a:lnTo>
                      <a:pt x="409575" y="277241"/>
                    </a:lnTo>
                    <a:lnTo>
                      <a:pt x="411099" y="295656"/>
                    </a:lnTo>
                    <a:lnTo>
                      <a:pt x="383032" y="296545"/>
                    </a:lnTo>
                    <a:lnTo>
                      <a:pt x="355092" y="295148"/>
                    </a:lnTo>
                    <a:lnTo>
                      <a:pt x="327152" y="291719"/>
                    </a:lnTo>
                    <a:lnTo>
                      <a:pt x="299847" y="286639"/>
                    </a:lnTo>
                    <a:lnTo>
                      <a:pt x="273177" y="280289"/>
                    </a:lnTo>
                    <a:lnTo>
                      <a:pt x="247269" y="272796"/>
                    </a:lnTo>
                    <a:lnTo>
                      <a:pt x="221996" y="264541"/>
                    </a:lnTo>
                    <a:lnTo>
                      <a:pt x="198120" y="255524"/>
                    </a:lnTo>
                    <a:lnTo>
                      <a:pt x="175514" y="245872"/>
                    </a:lnTo>
                    <a:lnTo>
                      <a:pt x="154305" y="236728"/>
                    </a:lnTo>
                    <a:lnTo>
                      <a:pt x="134747" y="227457"/>
                    </a:lnTo>
                    <a:lnTo>
                      <a:pt x="116840" y="218567"/>
                    </a:lnTo>
                    <a:lnTo>
                      <a:pt x="101219" y="210058"/>
                    </a:lnTo>
                    <a:lnTo>
                      <a:pt x="87884" y="203073"/>
                    </a:lnTo>
                    <a:lnTo>
                      <a:pt x="76708" y="196723"/>
                    </a:lnTo>
                    <a:lnTo>
                      <a:pt x="68072" y="192278"/>
                    </a:lnTo>
                    <a:lnTo>
                      <a:pt x="58420" y="185420"/>
                    </a:lnTo>
                    <a:lnTo>
                      <a:pt x="48387" y="175260"/>
                    </a:lnTo>
                    <a:lnTo>
                      <a:pt x="38481" y="163068"/>
                    </a:lnTo>
                    <a:lnTo>
                      <a:pt x="29083" y="148717"/>
                    </a:lnTo>
                    <a:lnTo>
                      <a:pt x="20574" y="132969"/>
                    </a:lnTo>
                    <a:lnTo>
                      <a:pt x="12954" y="116205"/>
                    </a:lnTo>
                    <a:lnTo>
                      <a:pt x="6858" y="99187"/>
                    </a:lnTo>
                    <a:lnTo>
                      <a:pt x="2540" y="82296"/>
                    </a:lnTo>
                    <a:lnTo>
                      <a:pt x="0" y="66421"/>
                    </a:lnTo>
                    <a:lnTo>
                      <a:pt x="0" y="51689"/>
                    </a:lnTo>
                    <a:lnTo>
                      <a:pt x="762" y="45339"/>
                    </a:lnTo>
                    <a:lnTo>
                      <a:pt x="2540" y="39497"/>
                    </a:lnTo>
                    <a:lnTo>
                      <a:pt x="4699" y="33782"/>
                    </a:lnTo>
                    <a:lnTo>
                      <a:pt x="7874" y="29210"/>
                    </a:lnTo>
                    <a:lnTo>
                      <a:pt x="11811" y="25273"/>
                    </a:lnTo>
                    <a:lnTo>
                      <a:pt x="16637" y="21971"/>
                    </a:lnTo>
                    <a:lnTo>
                      <a:pt x="21971" y="19685"/>
                    </a:lnTo>
                    <a:lnTo>
                      <a:pt x="28702" y="18415"/>
                    </a:lnTo>
                    <a:lnTo>
                      <a:pt x="36195" y="18288"/>
                    </a:lnTo>
                    <a:lnTo>
                      <a:pt x="44450" y="19304"/>
                    </a:lnTo>
                    <a:lnTo>
                      <a:pt x="54356" y="21590"/>
                    </a:lnTo>
                    <a:lnTo>
                      <a:pt x="64643" y="24892"/>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Freeform 170"/>
              <p:cNvSpPr/>
              <p:nvPr/>
            </p:nvSpPr>
            <p:spPr>
              <a:xfrm>
                <a:off x="4296410" y="5316220"/>
                <a:ext cx="411481" cy="295911"/>
              </a:xfrm>
              <a:custGeom>
                <a:avLst/>
                <a:gdLst/>
                <a:ahLst/>
                <a:cxnLst/>
                <a:rect l="0" t="0" r="0" b="0"/>
                <a:pathLst>
                  <a:path w="411481" h="295911">
                    <a:moveTo>
                      <a:pt x="66040" y="24130"/>
                    </a:moveTo>
                    <a:lnTo>
                      <a:pt x="54610" y="21590"/>
                    </a:lnTo>
                    <a:lnTo>
                      <a:pt x="44450" y="19050"/>
                    </a:lnTo>
                    <a:lnTo>
                      <a:pt x="36830" y="19050"/>
                    </a:lnTo>
                    <a:lnTo>
                      <a:pt x="29210" y="19050"/>
                    </a:lnTo>
                    <a:lnTo>
                      <a:pt x="22860" y="20320"/>
                    </a:lnTo>
                    <a:lnTo>
                      <a:pt x="17780" y="21590"/>
                    </a:lnTo>
                    <a:lnTo>
                      <a:pt x="12700" y="25400"/>
                    </a:lnTo>
                    <a:lnTo>
                      <a:pt x="8890" y="29210"/>
                    </a:lnTo>
                    <a:lnTo>
                      <a:pt x="5080" y="33020"/>
                    </a:lnTo>
                    <a:lnTo>
                      <a:pt x="3810" y="39370"/>
                    </a:lnTo>
                    <a:lnTo>
                      <a:pt x="1270" y="45720"/>
                    </a:lnTo>
                    <a:lnTo>
                      <a:pt x="0" y="52070"/>
                    </a:lnTo>
                    <a:lnTo>
                      <a:pt x="0" y="67310"/>
                    </a:lnTo>
                    <a:lnTo>
                      <a:pt x="3810" y="82550"/>
                    </a:lnTo>
                    <a:lnTo>
                      <a:pt x="7620" y="99060"/>
                    </a:lnTo>
                    <a:lnTo>
                      <a:pt x="13970" y="116840"/>
                    </a:lnTo>
                    <a:lnTo>
                      <a:pt x="20320" y="132080"/>
                    </a:lnTo>
                    <a:lnTo>
                      <a:pt x="29210" y="148590"/>
                    </a:lnTo>
                    <a:lnTo>
                      <a:pt x="39370" y="162560"/>
                    </a:lnTo>
                    <a:lnTo>
                      <a:pt x="49530" y="175260"/>
                    </a:lnTo>
                    <a:lnTo>
                      <a:pt x="58420" y="185420"/>
                    </a:lnTo>
                    <a:lnTo>
                      <a:pt x="68580" y="191770"/>
                    </a:lnTo>
                    <a:lnTo>
                      <a:pt x="77470" y="196850"/>
                    </a:lnTo>
                    <a:lnTo>
                      <a:pt x="88900" y="203200"/>
                    </a:lnTo>
                    <a:lnTo>
                      <a:pt x="102870" y="210820"/>
                    </a:lnTo>
                    <a:lnTo>
                      <a:pt x="118110" y="218440"/>
                    </a:lnTo>
                    <a:lnTo>
                      <a:pt x="135890" y="227330"/>
                    </a:lnTo>
                    <a:lnTo>
                      <a:pt x="154940" y="237490"/>
                    </a:lnTo>
                    <a:lnTo>
                      <a:pt x="176530" y="245110"/>
                    </a:lnTo>
                    <a:lnTo>
                      <a:pt x="199390" y="255270"/>
                    </a:lnTo>
                    <a:lnTo>
                      <a:pt x="222250" y="264160"/>
                    </a:lnTo>
                    <a:lnTo>
                      <a:pt x="247650" y="273050"/>
                    </a:lnTo>
                    <a:lnTo>
                      <a:pt x="274320" y="280670"/>
                    </a:lnTo>
                    <a:lnTo>
                      <a:pt x="299720" y="287020"/>
                    </a:lnTo>
                    <a:lnTo>
                      <a:pt x="327660" y="290830"/>
                    </a:lnTo>
                    <a:lnTo>
                      <a:pt x="355600" y="295910"/>
                    </a:lnTo>
                    <a:lnTo>
                      <a:pt x="383540" y="295910"/>
                    </a:lnTo>
                    <a:lnTo>
                      <a:pt x="411480" y="295910"/>
                    </a:lnTo>
                    <a:lnTo>
                      <a:pt x="410210" y="276860"/>
                    </a:lnTo>
                    <a:lnTo>
                      <a:pt x="407670" y="259080"/>
                    </a:lnTo>
                    <a:lnTo>
                      <a:pt x="403860" y="241300"/>
                    </a:lnTo>
                    <a:lnTo>
                      <a:pt x="400050" y="223520"/>
                    </a:lnTo>
                    <a:lnTo>
                      <a:pt x="394970" y="207010"/>
                    </a:lnTo>
                    <a:lnTo>
                      <a:pt x="387350" y="190500"/>
                    </a:lnTo>
                    <a:lnTo>
                      <a:pt x="379730" y="173990"/>
                    </a:lnTo>
                    <a:lnTo>
                      <a:pt x="372110" y="157480"/>
                    </a:lnTo>
                    <a:lnTo>
                      <a:pt x="363220" y="143510"/>
                    </a:lnTo>
                    <a:lnTo>
                      <a:pt x="354330" y="128270"/>
                    </a:lnTo>
                    <a:lnTo>
                      <a:pt x="344170" y="114300"/>
                    </a:lnTo>
                    <a:lnTo>
                      <a:pt x="334010" y="100330"/>
                    </a:lnTo>
                    <a:lnTo>
                      <a:pt x="322580" y="87630"/>
                    </a:lnTo>
                    <a:lnTo>
                      <a:pt x="309880" y="74930"/>
                    </a:lnTo>
                    <a:lnTo>
                      <a:pt x="298450" y="63500"/>
                    </a:lnTo>
                    <a:lnTo>
                      <a:pt x="285750" y="53340"/>
                    </a:lnTo>
                    <a:lnTo>
                      <a:pt x="273050" y="44450"/>
                    </a:lnTo>
                    <a:lnTo>
                      <a:pt x="259080" y="34290"/>
                    </a:lnTo>
                    <a:lnTo>
                      <a:pt x="246380" y="26670"/>
                    </a:lnTo>
                    <a:lnTo>
                      <a:pt x="231140" y="20320"/>
                    </a:lnTo>
                    <a:lnTo>
                      <a:pt x="218440" y="13970"/>
                    </a:lnTo>
                    <a:lnTo>
                      <a:pt x="203200" y="8890"/>
                    </a:lnTo>
                    <a:lnTo>
                      <a:pt x="189230" y="5080"/>
                    </a:lnTo>
                    <a:lnTo>
                      <a:pt x="175260" y="1270"/>
                    </a:lnTo>
                    <a:lnTo>
                      <a:pt x="161290" y="0"/>
                    </a:lnTo>
                    <a:lnTo>
                      <a:pt x="147320" y="0"/>
                    </a:lnTo>
                    <a:lnTo>
                      <a:pt x="133350" y="1270"/>
                    </a:lnTo>
                    <a:lnTo>
                      <a:pt x="119380" y="2540"/>
                    </a:lnTo>
                    <a:lnTo>
                      <a:pt x="105410" y="6350"/>
                    </a:lnTo>
                    <a:lnTo>
                      <a:pt x="91440" y="11430"/>
                    </a:lnTo>
                    <a:lnTo>
                      <a:pt x="78740" y="1651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Freeform 171"/>
              <p:cNvSpPr/>
              <p:nvPr/>
            </p:nvSpPr>
            <p:spPr>
              <a:xfrm>
                <a:off x="4103370" y="5059045"/>
                <a:ext cx="308484" cy="303404"/>
              </a:xfrm>
              <a:custGeom>
                <a:avLst/>
                <a:gdLst/>
                <a:ahLst/>
                <a:cxnLst/>
                <a:rect l="0" t="0" r="0" b="0"/>
                <a:pathLst>
                  <a:path w="308484" h="303404">
                    <a:moveTo>
                      <a:pt x="302387" y="282194"/>
                    </a:moveTo>
                    <a:lnTo>
                      <a:pt x="303149" y="284099"/>
                    </a:lnTo>
                    <a:lnTo>
                      <a:pt x="304419" y="287401"/>
                    </a:lnTo>
                    <a:lnTo>
                      <a:pt x="307467" y="294513"/>
                    </a:lnTo>
                    <a:lnTo>
                      <a:pt x="308483" y="297815"/>
                    </a:lnTo>
                    <a:lnTo>
                      <a:pt x="308356" y="300609"/>
                    </a:lnTo>
                    <a:lnTo>
                      <a:pt x="306324" y="302641"/>
                    </a:lnTo>
                    <a:lnTo>
                      <a:pt x="302387" y="303403"/>
                    </a:lnTo>
                    <a:lnTo>
                      <a:pt x="302133" y="303022"/>
                    </a:lnTo>
                    <a:lnTo>
                      <a:pt x="300990" y="301117"/>
                    </a:lnTo>
                    <a:lnTo>
                      <a:pt x="298958" y="298196"/>
                    </a:lnTo>
                    <a:lnTo>
                      <a:pt x="296291" y="294513"/>
                    </a:lnTo>
                    <a:lnTo>
                      <a:pt x="292735" y="289560"/>
                    </a:lnTo>
                    <a:lnTo>
                      <a:pt x="288671" y="283972"/>
                    </a:lnTo>
                    <a:lnTo>
                      <a:pt x="283718" y="277495"/>
                    </a:lnTo>
                    <a:lnTo>
                      <a:pt x="278003" y="270002"/>
                    </a:lnTo>
                    <a:lnTo>
                      <a:pt x="271780" y="262001"/>
                    </a:lnTo>
                    <a:lnTo>
                      <a:pt x="264795" y="253238"/>
                    </a:lnTo>
                    <a:lnTo>
                      <a:pt x="257302" y="244094"/>
                    </a:lnTo>
                    <a:lnTo>
                      <a:pt x="249428" y="234188"/>
                    </a:lnTo>
                    <a:lnTo>
                      <a:pt x="231521" y="213487"/>
                    </a:lnTo>
                    <a:lnTo>
                      <a:pt x="211582" y="191135"/>
                    </a:lnTo>
                    <a:lnTo>
                      <a:pt x="189992" y="168021"/>
                    </a:lnTo>
                    <a:lnTo>
                      <a:pt x="165989" y="144653"/>
                    </a:lnTo>
                    <a:lnTo>
                      <a:pt x="141351" y="121412"/>
                    </a:lnTo>
                    <a:lnTo>
                      <a:pt x="114935" y="98933"/>
                    </a:lnTo>
                    <a:lnTo>
                      <a:pt x="87376" y="77597"/>
                    </a:lnTo>
                    <a:lnTo>
                      <a:pt x="59182" y="58039"/>
                    </a:lnTo>
                    <a:lnTo>
                      <a:pt x="29845" y="40513"/>
                    </a:lnTo>
                    <a:lnTo>
                      <a:pt x="0" y="25527"/>
                    </a:lnTo>
                    <a:lnTo>
                      <a:pt x="10541" y="28067"/>
                    </a:lnTo>
                    <a:lnTo>
                      <a:pt x="19685" y="29210"/>
                    </a:lnTo>
                    <a:lnTo>
                      <a:pt x="28067" y="29464"/>
                    </a:lnTo>
                    <a:lnTo>
                      <a:pt x="35433" y="28575"/>
                    </a:lnTo>
                    <a:lnTo>
                      <a:pt x="42037" y="27305"/>
                    </a:lnTo>
                    <a:lnTo>
                      <a:pt x="48133" y="25273"/>
                    </a:lnTo>
                    <a:lnTo>
                      <a:pt x="59182" y="20193"/>
                    </a:lnTo>
                    <a:lnTo>
                      <a:pt x="69215" y="14224"/>
                    </a:lnTo>
                    <a:lnTo>
                      <a:pt x="79502" y="8128"/>
                    </a:lnTo>
                    <a:lnTo>
                      <a:pt x="91313" y="3556"/>
                    </a:lnTo>
                    <a:lnTo>
                      <a:pt x="97790" y="1778"/>
                    </a:lnTo>
                    <a:lnTo>
                      <a:pt x="105537" y="889"/>
                    </a:lnTo>
                    <a:lnTo>
                      <a:pt x="119761" y="0"/>
                    </a:lnTo>
                    <a:lnTo>
                      <a:pt x="133096" y="381"/>
                    </a:lnTo>
                    <a:lnTo>
                      <a:pt x="145796" y="1524"/>
                    </a:lnTo>
                    <a:lnTo>
                      <a:pt x="157861" y="3937"/>
                    </a:lnTo>
                    <a:lnTo>
                      <a:pt x="169037" y="6858"/>
                    </a:lnTo>
                    <a:lnTo>
                      <a:pt x="179451" y="10668"/>
                    </a:lnTo>
                    <a:lnTo>
                      <a:pt x="189230" y="15367"/>
                    </a:lnTo>
                    <a:lnTo>
                      <a:pt x="198374" y="20828"/>
                    </a:lnTo>
                    <a:lnTo>
                      <a:pt x="206883" y="27178"/>
                    </a:lnTo>
                    <a:lnTo>
                      <a:pt x="214884" y="34036"/>
                    </a:lnTo>
                    <a:lnTo>
                      <a:pt x="222123" y="41402"/>
                    </a:lnTo>
                    <a:lnTo>
                      <a:pt x="228981" y="49657"/>
                    </a:lnTo>
                    <a:lnTo>
                      <a:pt x="241427" y="67691"/>
                    </a:lnTo>
                    <a:lnTo>
                      <a:pt x="252095" y="87376"/>
                    </a:lnTo>
                    <a:lnTo>
                      <a:pt x="261112" y="109220"/>
                    </a:lnTo>
                    <a:lnTo>
                      <a:pt x="268859" y="132207"/>
                    </a:lnTo>
                    <a:lnTo>
                      <a:pt x="275590" y="156337"/>
                    </a:lnTo>
                    <a:lnTo>
                      <a:pt x="281559" y="181229"/>
                    </a:lnTo>
                    <a:lnTo>
                      <a:pt x="292100" y="231775"/>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Freeform 172"/>
              <p:cNvSpPr/>
              <p:nvPr/>
            </p:nvSpPr>
            <p:spPr>
              <a:xfrm>
                <a:off x="4103370" y="5059680"/>
                <a:ext cx="308611" cy="303531"/>
              </a:xfrm>
              <a:custGeom>
                <a:avLst/>
                <a:gdLst/>
                <a:ahLst/>
                <a:cxnLst/>
                <a:rect l="0" t="0" r="0" b="0"/>
                <a:pathLst>
                  <a:path w="308611" h="303531">
                    <a:moveTo>
                      <a:pt x="303530" y="281940"/>
                    </a:moveTo>
                    <a:lnTo>
                      <a:pt x="303530" y="283210"/>
                    </a:lnTo>
                    <a:lnTo>
                      <a:pt x="304800" y="287020"/>
                    </a:lnTo>
                    <a:lnTo>
                      <a:pt x="307340" y="294640"/>
                    </a:lnTo>
                    <a:lnTo>
                      <a:pt x="308610" y="297180"/>
                    </a:lnTo>
                    <a:lnTo>
                      <a:pt x="308610" y="299720"/>
                    </a:lnTo>
                    <a:lnTo>
                      <a:pt x="306070" y="302260"/>
                    </a:lnTo>
                    <a:lnTo>
                      <a:pt x="303530" y="303530"/>
                    </a:lnTo>
                    <a:lnTo>
                      <a:pt x="302260" y="302260"/>
                    </a:lnTo>
                    <a:lnTo>
                      <a:pt x="300990" y="300990"/>
                    </a:lnTo>
                    <a:lnTo>
                      <a:pt x="298450" y="298450"/>
                    </a:lnTo>
                    <a:lnTo>
                      <a:pt x="295910" y="294640"/>
                    </a:lnTo>
                    <a:lnTo>
                      <a:pt x="293370" y="289560"/>
                    </a:lnTo>
                    <a:lnTo>
                      <a:pt x="288290" y="283210"/>
                    </a:lnTo>
                    <a:lnTo>
                      <a:pt x="284480" y="276860"/>
                    </a:lnTo>
                    <a:lnTo>
                      <a:pt x="278130" y="269240"/>
                    </a:lnTo>
                    <a:lnTo>
                      <a:pt x="271780" y="261620"/>
                    </a:lnTo>
                    <a:lnTo>
                      <a:pt x="265430" y="252730"/>
                    </a:lnTo>
                    <a:lnTo>
                      <a:pt x="257810" y="243840"/>
                    </a:lnTo>
                    <a:lnTo>
                      <a:pt x="248920" y="233680"/>
                    </a:lnTo>
                    <a:lnTo>
                      <a:pt x="232410" y="213360"/>
                    </a:lnTo>
                    <a:lnTo>
                      <a:pt x="210820" y="190500"/>
                    </a:lnTo>
                    <a:lnTo>
                      <a:pt x="190500" y="167640"/>
                    </a:lnTo>
                    <a:lnTo>
                      <a:pt x="166370" y="144780"/>
                    </a:lnTo>
                    <a:lnTo>
                      <a:pt x="140970" y="120650"/>
                    </a:lnTo>
                    <a:lnTo>
                      <a:pt x="114300" y="99060"/>
                    </a:lnTo>
                    <a:lnTo>
                      <a:pt x="87630" y="76200"/>
                    </a:lnTo>
                    <a:lnTo>
                      <a:pt x="58420" y="57150"/>
                    </a:lnTo>
                    <a:lnTo>
                      <a:pt x="29210" y="39370"/>
                    </a:lnTo>
                    <a:lnTo>
                      <a:pt x="0" y="25400"/>
                    </a:lnTo>
                    <a:lnTo>
                      <a:pt x="10160" y="27940"/>
                    </a:lnTo>
                    <a:lnTo>
                      <a:pt x="19050" y="27940"/>
                    </a:lnTo>
                    <a:lnTo>
                      <a:pt x="27940" y="27940"/>
                    </a:lnTo>
                    <a:lnTo>
                      <a:pt x="35560" y="27940"/>
                    </a:lnTo>
                    <a:lnTo>
                      <a:pt x="43180" y="26670"/>
                    </a:lnTo>
                    <a:lnTo>
                      <a:pt x="48260" y="24130"/>
                    </a:lnTo>
                    <a:lnTo>
                      <a:pt x="58420" y="20320"/>
                    </a:lnTo>
                    <a:lnTo>
                      <a:pt x="68580" y="13970"/>
                    </a:lnTo>
                    <a:lnTo>
                      <a:pt x="80010" y="7620"/>
                    </a:lnTo>
                    <a:lnTo>
                      <a:pt x="91440" y="2540"/>
                    </a:lnTo>
                    <a:lnTo>
                      <a:pt x="97790" y="1270"/>
                    </a:lnTo>
                    <a:lnTo>
                      <a:pt x="105410" y="0"/>
                    </a:lnTo>
                    <a:lnTo>
                      <a:pt x="119380" y="0"/>
                    </a:lnTo>
                    <a:lnTo>
                      <a:pt x="133350" y="0"/>
                    </a:lnTo>
                    <a:lnTo>
                      <a:pt x="144780" y="1270"/>
                    </a:lnTo>
                    <a:lnTo>
                      <a:pt x="158750" y="2540"/>
                    </a:lnTo>
                    <a:lnTo>
                      <a:pt x="168910" y="6350"/>
                    </a:lnTo>
                    <a:lnTo>
                      <a:pt x="179070" y="10160"/>
                    </a:lnTo>
                    <a:lnTo>
                      <a:pt x="189230" y="13970"/>
                    </a:lnTo>
                    <a:lnTo>
                      <a:pt x="198120" y="20320"/>
                    </a:lnTo>
                    <a:lnTo>
                      <a:pt x="207010" y="26670"/>
                    </a:lnTo>
                    <a:lnTo>
                      <a:pt x="214630" y="34290"/>
                    </a:lnTo>
                    <a:lnTo>
                      <a:pt x="222250" y="40640"/>
                    </a:lnTo>
                    <a:lnTo>
                      <a:pt x="229870" y="48260"/>
                    </a:lnTo>
                    <a:lnTo>
                      <a:pt x="241300" y="67310"/>
                    </a:lnTo>
                    <a:lnTo>
                      <a:pt x="251460" y="86360"/>
                    </a:lnTo>
                    <a:lnTo>
                      <a:pt x="261620" y="107950"/>
                    </a:lnTo>
                    <a:lnTo>
                      <a:pt x="269240" y="130810"/>
                    </a:lnTo>
                    <a:lnTo>
                      <a:pt x="275590" y="156210"/>
                    </a:lnTo>
                    <a:lnTo>
                      <a:pt x="281940" y="180340"/>
                    </a:lnTo>
                    <a:lnTo>
                      <a:pt x="292100" y="23114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Freeform 173"/>
              <p:cNvSpPr/>
              <p:nvPr/>
            </p:nvSpPr>
            <p:spPr>
              <a:xfrm>
                <a:off x="4362069" y="5316093"/>
                <a:ext cx="346330" cy="295276"/>
              </a:xfrm>
              <a:custGeom>
                <a:avLst/>
                <a:gdLst/>
                <a:ahLst/>
                <a:cxnLst/>
                <a:rect l="0" t="0" r="0" b="0"/>
                <a:pathLst>
                  <a:path w="346330" h="295276">
                    <a:moveTo>
                      <a:pt x="12700" y="17399"/>
                    </a:moveTo>
                    <a:lnTo>
                      <a:pt x="26035" y="10922"/>
                    </a:lnTo>
                    <a:lnTo>
                      <a:pt x="39497" y="6350"/>
                    </a:lnTo>
                    <a:lnTo>
                      <a:pt x="53086" y="2794"/>
                    </a:lnTo>
                    <a:lnTo>
                      <a:pt x="67183" y="889"/>
                    </a:lnTo>
                    <a:lnTo>
                      <a:pt x="81280" y="0"/>
                    </a:lnTo>
                    <a:lnTo>
                      <a:pt x="95504" y="762"/>
                    </a:lnTo>
                    <a:lnTo>
                      <a:pt x="109728" y="2159"/>
                    </a:lnTo>
                    <a:lnTo>
                      <a:pt x="123952" y="4953"/>
                    </a:lnTo>
                    <a:lnTo>
                      <a:pt x="138176" y="8636"/>
                    </a:lnTo>
                    <a:lnTo>
                      <a:pt x="152400" y="13843"/>
                    </a:lnTo>
                    <a:lnTo>
                      <a:pt x="166370" y="19812"/>
                    </a:lnTo>
                    <a:lnTo>
                      <a:pt x="180086" y="26543"/>
                    </a:lnTo>
                    <a:lnTo>
                      <a:pt x="193929" y="34798"/>
                    </a:lnTo>
                    <a:lnTo>
                      <a:pt x="206883" y="43561"/>
                    </a:lnTo>
                    <a:lnTo>
                      <a:pt x="220218" y="53213"/>
                    </a:lnTo>
                    <a:lnTo>
                      <a:pt x="232537" y="64008"/>
                    </a:lnTo>
                    <a:lnTo>
                      <a:pt x="244729" y="75311"/>
                    </a:lnTo>
                    <a:lnTo>
                      <a:pt x="256794" y="87503"/>
                    </a:lnTo>
                    <a:lnTo>
                      <a:pt x="267970" y="100330"/>
                    </a:lnTo>
                    <a:lnTo>
                      <a:pt x="278511" y="113792"/>
                    </a:lnTo>
                    <a:lnTo>
                      <a:pt x="288671" y="127889"/>
                    </a:lnTo>
                    <a:lnTo>
                      <a:pt x="297942" y="142748"/>
                    </a:lnTo>
                    <a:lnTo>
                      <a:pt x="306705" y="158115"/>
                    </a:lnTo>
                    <a:lnTo>
                      <a:pt x="314833" y="173863"/>
                    </a:lnTo>
                    <a:lnTo>
                      <a:pt x="322199" y="189992"/>
                    </a:lnTo>
                    <a:lnTo>
                      <a:pt x="328422" y="206883"/>
                    </a:lnTo>
                    <a:lnTo>
                      <a:pt x="334264" y="223901"/>
                    </a:lnTo>
                    <a:lnTo>
                      <a:pt x="338455" y="241554"/>
                    </a:lnTo>
                    <a:lnTo>
                      <a:pt x="342138" y="259080"/>
                    </a:lnTo>
                    <a:lnTo>
                      <a:pt x="344678" y="277241"/>
                    </a:lnTo>
                    <a:lnTo>
                      <a:pt x="346329" y="295275"/>
                    </a:lnTo>
                    <a:lnTo>
                      <a:pt x="317500" y="266065"/>
                    </a:lnTo>
                    <a:lnTo>
                      <a:pt x="290576" y="238760"/>
                    </a:lnTo>
                    <a:lnTo>
                      <a:pt x="265049" y="213487"/>
                    </a:lnTo>
                    <a:lnTo>
                      <a:pt x="241046" y="190373"/>
                    </a:lnTo>
                    <a:lnTo>
                      <a:pt x="218440" y="169418"/>
                    </a:lnTo>
                    <a:lnTo>
                      <a:pt x="197612" y="150368"/>
                    </a:lnTo>
                    <a:lnTo>
                      <a:pt x="177673" y="133096"/>
                    </a:lnTo>
                    <a:lnTo>
                      <a:pt x="159258" y="117348"/>
                    </a:lnTo>
                    <a:lnTo>
                      <a:pt x="140462" y="107442"/>
                    </a:lnTo>
                    <a:lnTo>
                      <a:pt x="122428" y="97282"/>
                    </a:lnTo>
                    <a:lnTo>
                      <a:pt x="86868" y="76962"/>
                    </a:lnTo>
                    <a:lnTo>
                      <a:pt x="67691" y="65913"/>
                    </a:lnTo>
                    <a:lnTo>
                      <a:pt x="47625" y="53467"/>
                    </a:lnTo>
                    <a:lnTo>
                      <a:pt x="24892" y="39751"/>
                    </a:lnTo>
                    <a:lnTo>
                      <a:pt x="12700" y="32766"/>
                    </a:lnTo>
                    <a:lnTo>
                      <a:pt x="0" y="24765"/>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Freeform 174"/>
              <p:cNvSpPr/>
              <p:nvPr/>
            </p:nvSpPr>
            <p:spPr>
              <a:xfrm>
                <a:off x="4362450" y="5316220"/>
                <a:ext cx="346711" cy="295911"/>
              </a:xfrm>
              <a:custGeom>
                <a:avLst/>
                <a:gdLst/>
                <a:ahLst/>
                <a:cxnLst/>
                <a:rect l="0" t="0" r="0" b="0"/>
                <a:pathLst>
                  <a:path w="346711" h="295911">
                    <a:moveTo>
                      <a:pt x="0" y="24130"/>
                    </a:moveTo>
                    <a:lnTo>
                      <a:pt x="12700" y="33020"/>
                    </a:lnTo>
                    <a:lnTo>
                      <a:pt x="25400" y="39370"/>
                    </a:lnTo>
                    <a:lnTo>
                      <a:pt x="46990" y="53340"/>
                    </a:lnTo>
                    <a:lnTo>
                      <a:pt x="67310" y="66040"/>
                    </a:lnTo>
                    <a:lnTo>
                      <a:pt x="86360" y="77470"/>
                    </a:lnTo>
                    <a:lnTo>
                      <a:pt x="121920" y="97790"/>
                    </a:lnTo>
                    <a:lnTo>
                      <a:pt x="139700" y="106680"/>
                    </a:lnTo>
                    <a:lnTo>
                      <a:pt x="158750" y="118110"/>
                    </a:lnTo>
                    <a:lnTo>
                      <a:pt x="176530" y="132080"/>
                    </a:lnTo>
                    <a:lnTo>
                      <a:pt x="196850" y="149860"/>
                    </a:lnTo>
                    <a:lnTo>
                      <a:pt x="218440" y="168910"/>
                    </a:lnTo>
                    <a:lnTo>
                      <a:pt x="241300" y="190500"/>
                    </a:lnTo>
                    <a:lnTo>
                      <a:pt x="264160" y="213360"/>
                    </a:lnTo>
                    <a:lnTo>
                      <a:pt x="289560" y="238760"/>
                    </a:lnTo>
                    <a:lnTo>
                      <a:pt x="317500" y="265430"/>
                    </a:lnTo>
                    <a:lnTo>
                      <a:pt x="346710" y="295910"/>
                    </a:lnTo>
                    <a:lnTo>
                      <a:pt x="344170" y="276860"/>
                    </a:lnTo>
                    <a:lnTo>
                      <a:pt x="341630" y="259080"/>
                    </a:lnTo>
                    <a:lnTo>
                      <a:pt x="337820" y="241300"/>
                    </a:lnTo>
                    <a:lnTo>
                      <a:pt x="334010" y="223520"/>
                    </a:lnTo>
                    <a:lnTo>
                      <a:pt x="328930" y="207010"/>
                    </a:lnTo>
                    <a:lnTo>
                      <a:pt x="321310" y="190500"/>
                    </a:lnTo>
                    <a:lnTo>
                      <a:pt x="314960" y="173990"/>
                    </a:lnTo>
                    <a:lnTo>
                      <a:pt x="306070" y="157480"/>
                    </a:lnTo>
                    <a:lnTo>
                      <a:pt x="297180" y="143510"/>
                    </a:lnTo>
                    <a:lnTo>
                      <a:pt x="288290" y="127000"/>
                    </a:lnTo>
                    <a:lnTo>
                      <a:pt x="278130" y="114300"/>
                    </a:lnTo>
                    <a:lnTo>
                      <a:pt x="267970" y="100330"/>
                    </a:lnTo>
                    <a:lnTo>
                      <a:pt x="256540" y="87630"/>
                    </a:lnTo>
                    <a:lnTo>
                      <a:pt x="243840" y="74930"/>
                    </a:lnTo>
                    <a:lnTo>
                      <a:pt x="232410" y="63500"/>
                    </a:lnTo>
                    <a:lnTo>
                      <a:pt x="219710" y="53340"/>
                    </a:lnTo>
                    <a:lnTo>
                      <a:pt x="207010" y="43180"/>
                    </a:lnTo>
                    <a:lnTo>
                      <a:pt x="194310" y="34290"/>
                    </a:lnTo>
                    <a:lnTo>
                      <a:pt x="180340" y="26670"/>
                    </a:lnTo>
                    <a:lnTo>
                      <a:pt x="165100" y="20320"/>
                    </a:lnTo>
                    <a:lnTo>
                      <a:pt x="152400" y="13970"/>
                    </a:lnTo>
                    <a:lnTo>
                      <a:pt x="137160" y="8890"/>
                    </a:lnTo>
                    <a:lnTo>
                      <a:pt x="123190" y="5080"/>
                    </a:lnTo>
                    <a:lnTo>
                      <a:pt x="109220" y="1270"/>
                    </a:lnTo>
                    <a:lnTo>
                      <a:pt x="95250" y="1270"/>
                    </a:lnTo>
                    <a:lnTo>
                      <a:pt x="81280" y="0"/>
                    </a:lnTo>
                    <a:lnTo>
                      <a:pt x="67310" y="1270"/>
                    </a:lnTo>
                    <a:lnTo>
                      <a:pt x="52070" y="2540"/>
                    </a:lnTo>
                    <a:lnTo>
                      <a:pt x="39370" y="6350"/>
                    </a:lnTo>
                    <a:lnTo>
                      <a:pt x="25400" y="11430"/>
                    </a:lnTo>
                    <a:lnTo>
                      <a:pt x="12700" y="1651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Freeform 175"/>
              <p:cNvSpPr/>
              <p:nvPr/>
            </p:nvSpPr>
            <p:spPr>
              <a:xfrm>
                <a:off x="4279773" y="4356862"/>
                <a:ext cx="124461" cy="201804"/>
              </a:xfrm>
              <a:custGeom>
                <a:avLst/>
                <a:gdLst/>
                <a:ahLst/>
                <a:cxnLst/>
                <a:rect l="0" t="0" r="0" b="0"/>
                <a:pathLst>
                  <a:path w="124461" h="201804">
                    <a:moveTo>
                      <a:pt x="96901" y="201295"/>
                    </a:moveTo>
                    <a:lnTo>
                      <a:pt x="91821" y="201803"/>
                    </a:lnTo>
                    <a:lnTo>
                      <a:pt x="86995" y="201422"/>
                    </a:lnTo>
                    <a:lnTo>
                      <a:pt x="82296" y="200152"/>
                    </a:lnTo>
                    <a:lnTo>
                      <a:pt x="78105" y="198120"/>
                    </a:lnTo>
                    <a:lnTo>
                      <a:pt x="69723" y="191008"/>
                    </a:lnTo>
                    <a:lnTo>
                      <a:pt x="62230" y="181864"/>
                    </a:lnTo>
                    <a:lnTo>
                      <a:pt x="55118" y="170688"/>
                    </a:lnTo>
                    <a:lnTo>
                      <a:pt x="48768" y="159639"/>
                    </a:lnTo>
                    <a:lnTo>
                      <a:pt x="42672" y="148336"/>
                    </a:lnTo>
                    <a:lnTo>
                      <a:pt x="36957" y="137795"/>
                    </a:lnTo>
                    <a:lnTo>
                      <a:pt x="30099" y="125857"/>
                    </a:lnTo>
                    <a:lnTo>
                      <a:pt x="24892" y="114300"/>
                    </a:lnTo>
                    <a:lnTo>
                      <a:pt x="16510" y="90551"/>
                    </a:lnTo>
                    <a:lnTo>
                      <a:pt x="12827" y="77470"/>
                    </a:lnTo>
                    <a:lnTo>
                      <a:pt x="9144" y="62992"/>
                    </a:lnTo>
                    <a:lnTo>
                      <a:pt x="4953" y="47244"/>
                    </a:lnTo>
                    <a:lnTo>
                      <a:pt x="0" y="29464"/>
                    </a:lnTo>
                    <a:lnTo>
                      <a:pt x="3048" y="24638"/>
                    </a:lnTo>
                    <a:lnTo>
                      <a:pt x="7620" y="20574"/>
                    </a:lnTo>
                    <a:lnTo>
                      <a:pt x="12700" y="17018"/>
                    </a:lnTo>
                    <a:lnTo>
                      <a:pt x="18542" y="13843"/>
                    </a:lnTo>
                    <a:lnTo>
                      <a:pt x="31750" y="8255"/>
                    </a:lnTo>
                    <a:lnTo>
                      <a:pt x="46482" y="4318"/>
                    </a:lnTo>
                    <a:lnTo>
                      <a:pt x="61595" y="1778"/>
                    </a:lnTo>
                    <a:lnTo>
                      <a:pt x="76200" y="127"/>
                    </a:lnTo>
                    <a:lnTo>
                      <a:pt x="89408" y="0"/>
                    </a:lnTo>
                    <a:lnTo>
                      <a:pt x="100203" y="254"/>
                    </a:lnTo>
                    <a:lnTo>
                      <a:pt x="102108" y="1397"/>
                    </a:lnTo>
                    <a:lnTo>
                      <a:pt x="104140" y="3937"/>
                    </a:lnTo>
                    <a:lnTo>
                      <a:pt x="106299" y="7620"/>
                    </a:lnTo>
                    <a:lnTo>
                      <a:pt x="108585" y="12573"/>
                    </a:lnTo>
                    <a:lnTo>
                      <a:pt x="112522" y="25400"/>
                    </a:lnTo>
                    <a:lnTo>
                      <a:pt x="116459" y="40640"/>
                    </a:lnTo>
                    <a:lnTo>
                      <a:pt x="119888" y="57912"/>
                    </a:lnTo>
                    <a:lnTo>
                      <a:pt x="122428" y="75438"/>
                    </a:lnTo>
                    <a:lnTo>
                      <a:pt x="123952" y="92583"/>
                    </a:lnTo>
                    <a:lnTo>
                      <a:pt x="124460" y="107696"/>
                    </a:lnTo>
                    <a:lnTo>
                      <a:pt x="123952" y="120650"/>
                    </a:lnTo>
                    <a:lnTo>
                      <a:pt x="123825" y="134620"/>
                    </a:lnTo>
                    <a:lnTo>
                      <a:pt x="123317" y="149606"/>
                    </a:lnTo>
                    <a:lnTo>
                      <a:pt x="121412" y="163830"/>
                    </a:lnTo>
                    <a:lnTo>
                      <a:pt x="118491" y="176657"/>
                    </a:lnTo>
                    <a:lnTo>
                      <a:pt x="116332" y="182626"/>
                    </a:lnTo>
                    <a:lnTo>
                      <a:pt x="113665" y="187960"/>
                    </a:lnTo>
                    <a:lnTo>
                      <a:pt x="110490" y="192532"/>
                    </a:lnTo>
                    <a:lnTo>
                      <a:pt x="106553" y="196088"/>
                    </a:lnTo>
                    <a:lnTo>
                      <a:pt x="102108" y="199263"/>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Freeform 176"/>
              <p:cNvSpPr/>
              <p:nvPr/>
            </p:nvSpPr>
            <p:spPr>
              <a:xfrm>
                <a:off x="4279900" y="4357370"/>
                <a:ext cx="124461" cy="200661"/>
              </a:xfrm>
              <a:custGeom>
                <a:avLst/>
                <a:gdLst/>
                <a:ahLst/>
                <a:cxnLst/>
                <a:rect l="0" t="0" r="0" b="0"/>
                <a:pathLst>
                  <a:path w="124461" h="200661">
                    <a:moveTo>
                      <a:pt x="96520" y="200660"/>
                    </a:moveTo>
                    <a:lnTo>
                      <a:pt x="91440" y="200660"/>
                    </a:lnTo>
                    <a:lnTo>
                      <a:pt x="87630" y="200660"/>
                    </a:lnTo>
                    <a:lnTo>
                      <a:pt x="82550" y="199390"/>
                    </a:lnTo>
                    <a:lnTo>
                      <a:pt x="78740" y="198120"/>
                    </a:lnTo>
                    <a:lnTo>
                      <a:pt x="69850" y="190500"/>
                    </a:lnTo>
                    <a:lnTo>
                      <a:pt x="62230" y="180340"/>
                    </a:lnTo>
                    <a:lnTo>
                      <a:pt x="55880" y="170180"/>
                    </a:lnTo>
                    <a:lnTo>
                      <a:pt x="48260" y="158750"/>
                    </a:lnTo>
                    <a:lnTo>
                      <a:pt x="43180" y="147320"/>
                    </a:lnTo>
                    <a:lnTo>
                      <a:pt x="36830" y="137160"/>
                    </a:lnTo>
                    <a:lnTo>
                      <a:pt x="29210" y="125730"/>
                    </a:lnTo>
                    <a:lnTo>
                      <a:pt x="24130" y="113030"/>
                    </a:lnTo>
                    <a:lnTo>
                      <a:pt x="16510" y="90170"/>
                    </a:lnTo>
                    <a:lnTo>
                      <a:pt x="12700" y="76200"/>
                    </a:lnTo>
                    <a:lnTo>
                      <a:pt x="8890" y="62230"/>
                    </a:lnTo>
                    <a:lnTo>
                      <a:pt x="5080" y="46990"/>
                    </a:lnTo>
                    <a:lnTo>
                      <a:pt x="0" y="29210"/>
                    </a:lnTo>
                    <a:lnTo>
                      <a:pt x="2540" y="24130"/>
                    </a:lnTo>
                    <a:lnTo>
                      <a:pt x="7620" y="20320"/>
                    </a:lnTo>
                    <a:lnTo>
                      <a:pt x="12700" y="16510"/>
                    </a:lnTo>
                    <a:lnTo>
                      <a:pt x="19050" y="13970"/>
                    </a:lnTo>
                    <a:lnTo>
                      <a:pt x="31750" y="7620"/>
                    </a:lnTo>
                    <a:lnTo>
                      <a:pt x="45720" y="3810"/>
                    </a:lnTo>
                    <a:lnTo>
                      <a:pt x="60960" y="1270"/>
                    </a:lnTo>
                    <a:lnTo>
                      <a:pt x="76200" y="0"/>
                    </a:lnTo>
                    <a:lnTo>
                      <a:pt x="90170" y="0"/>
                    </a:lnTo>
                    <a:lnTo>
                      <a:pt x="100330" y="0"/>
                    </a:lnTo>
                    <a:lnTo>
                      <a:pt x="101600" y="1270"/>
                    </a:lnTo>
                    <a:lnTo>
                      <a:pt x="104140" y="3810"/>
                    </a:lnTo>
                    <a:lnTo>
                      <a:pt x="106680" y="7620"/>
                    </a:lnTo>
                    <a:lnTo>
                      <a:pt x="107950" y="11430"/>
                    </a:lnTo>
                    <a:lnTo>
                      <a:pt x="113030" y="25400"/>
                    </a:lnTo>
                    <a:lnTo>
                      <a:pt x="116840" y="40640"/>
                    </a:lnTo>
                    <a:lnTo>
                      <a:pt x="119380" y="57150"/>
                    </a:lnTo>
                    <a:lnTo>
                      <a:pt x="121920" y="74930"/>
                    </a:lnTo>
                    <a:lnTo>
                      <a:pt x="124460" y="92710"/>
                    </a:lnTo>
                    <a:lnTo>
                      <a:pt x="124460" y="106680"/>
                    </a:lnTo>
                    <a:lnTo>
                      <a:pt x="124460" y="120650"/>
                    </a:lnTo>
                    <a:lnTo>
                      <a:pt x="124460" y="134620"/>
                    </a:lnTo>
                    <a:lnTo>
                      <a:pt x="123190" y="148590"/>
                    </a:lnTo>
                    <a:lnTo>
                      <a:pt x="121920" y="163830"/>
                    </a:lnTo>
                    <a:lnTo>
                      <a:pt x="119380" y="175260"/>
                    </a:lnTo>
                    <a:lnTo>
                      <a:pt x="116840" y="181610"/>
                    </a:lnTo>
                    <a:lnTo>
                      <a:pt x="113030" y="186690"/>
                    </a:lnTo>
                    <a:lnTo>
                      <a:pt x="110490" y="191770"/>
                    </a:lnTo>
                    <a:lnTo>
                      <a:pt x="106680" y="195580"/>
                    </a:lnTo>
                    <a:lnTo>
                      <a:pt x="101600" y="19812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Freeform 177"/>
              <p:cNvSpPr/>
              <p:nvPr/>
            </p:nvSpPr>
            <p:spPr>
              <a:xfrm>
                <a:off x="4333240" y="4384421"/>
                <a:ext cx="36450" cy="166371"/>
              </a:xfrm>
              <a:custGeom>
                <a:avLst/>
                <a:gdLst/>
                <a:ahLst/>
                <a:cxnLst/>
                <a:rect l="0" t="0" r="0" b="0"/>
                <a:pathLst>
                  <a:path w="36450" h="166371">
                    <a:moveTo>
                      <a:pt x="29845" y="147574"/>
                    </a:moveTo>
                    <a:lnTo>
                      <a:pt x="24257" y="126746"/>
                    </a:lnTo>
                    <a:lnTo>
                      <a:pt x="18288" y="104394"/>
                    </a:lnTo>
                    <a:lnTo>
                      <a:pt x="12573" y="81661"/>
                    </a:lnTo>
                    <a:lnTo>
                      <a:pt x="8001" y="58928"/>
                    </a:lnTo>
                    <a:lnTo>
                      <a:pt x="4064" y="37338"/>
                    </a:lnTo>
                    <a:lnTo>
                      <a:pt x="1397" y="17272"/>
                    </a:lnTo>
                    <a:lnTo>
                      <a:pt x="381" y="7874"/>
                    </a:lnTo>
                    <a:lnTo>
                      <a:pt x="0" y="0"/>
                    </a:lnTo>
                    <a:lnTo>
                      <a:pt x="381" y="2794"/>
                    </a:lnTo>
                    <a:lnTo>
                      <a:pt x="1524" y="7112"/>
                    </a:lnTo>
                    <a:lnTo>
                      <a:pt x="3429" y="13081"/>
                    </a:lnTo>
                    <a:lnTo>
                      <a:pt x="5461" y="19812"/>
                    </a:lnTo>
                    <a:lnTo>
                      <a:pt x="8001" y="27686"/>
                    </a:lnTo>
                    <a:lnTo>
                      <a:pt x="11049" y="36195"/>
                    </a:lnTo>
                    <a:lnTo>
                      <a:pt x="17272" y="54864"/>
                    </a:lnTo>
                    <a:lnTo>
                      <a:pt x="23495" y="74295"/>
                    </a:lnTo>
                    <a:lnTo>
                      <a:pt x="29337" y="93218"/>
                    </a:lnTo>
                    <a:lnTo>
                      <a:pt x="31750" y="101727"/>
                    </a:lnTo>
                    <a:lnTo>
                      <a:pt x="33528" y="110109"/>
                    </a:lnTo>
                    <a:lnTo>
                      <a:pt x="35052" y="117602"/>
                    </a:lnTo>
                    <a:lnTo>
                      <a:pt x="35687" y="123571"/>
                    </a:lnTo>
                    <a:lnTo>
                      <a:pt x="36449" y="132461"/>
                    </a:lnTo>
                    <a:lnTo>
                      <a:pt x="36449" y="140589"/>
                    </a:lnTo>
                    <a:lnTo>
                      <a:pt x="35687" y="153924"/>
                    </a:lnTo>
                    <a:lnTo>
                      <a:pt x="35433" y="159258"/>
                    </a:lnTo>
                    <a:lnTo>
                      <a:pt x="35052" y="163195"/>
                    </a:lnTo>
                    <a:lnTo>
                      <a:pt x="35433" y="165481"/>
                    </a:lnTo>
                    <a:lnTo>
                      <a:pt x="35941" y="166370"/>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Freeform 178"/>
              <p:cNvSpPr/>
              <p:nvPr/>
            </p:nvSpPr>
            <p:spPr>
              <a:xfrm>
                <a:off x="4377309" y="4398518"/>
                <a:ext cx="14860" cy="146051"/>
              </a:xfrm>
              <a:custGeom>
                <a:avLst/>
                <a:gdLst/>
                <a:ahLst/>
                <a:cxnLst/>
                <a:rect l="0" t="0" r="0" b="0"/>
                <a:pathLst>
                  <a:path w="14860" h="146051">
                    <a:moveTo>
                      <a:pt x="2921" y="123571"/>
                    </a:moveTo>
                    <a:lnTo>
                      <a:pt x="3429" y="103124"/>
                    </a:lnTo>
                    <a:lnTo>
                      <a:pt x="3683" y="84455"/>
                    </a:lnTo>
                    <a:lnTo>
                      <a:pt x="3048" y="67056"/>
                    </a:lnTo>
                    <a:lnTo>
                      <a:pt x="1651" y="34036"/>
                    </a:lnTo>
                    <a:lnTo>
                      <a:pt x="0" y="0"/>
                    </a:lnTo>
                    <a:lnTo>
                      <a:pt x="4064" y="5207"/>
                    </a:lnTo>
                    <a:lnTo>
                      <a:pt x="7366" y="11938"/>
                    </a:lnTo>
                    <a:lnTo>
                      <a:pt x="10033" y="20447"/>
                    </a:lnTo>
                    <a:lnTo>
                      <a:pt x="12192" y="29972"/>
                    </a:lnTo>
                    <a:lnTo>
                      <a:pt x="13716" y="40386"/>
                    </a:lnTo>
                    <a:lnTo>
                      <a:pt x="14732" y="51816"/>
                    </a:lnTo>
                    <a:lnTo>
                      <a:pt x="14859" y="75184"/>
                    </a:lnTo>
                    <a:lnTo>
                      <a:pt x="13716" y="98679"/>
                    </a:lnTo>
                    <a:lnTo>
                      <a:pt x="12446" y="109347"/>
                    </a:lnTo>
                    <a:lnTo>
                      <a:pt x="10668" y="119507"/>
                    </a:lnTo>
                    <a:lnTo>
                      <a:pt x="8763" y="128143"/>
                    </a:lnTo>
                    <a:lnTo>
                      <a:pt x="6604" y="136017"/>
                    </a:lnTo>
                    <a:lnTo>
                      <a:pt x="4064" y="141859"/>
                    </a:lnTo>
                    <a:lnTo>
                      <a:pt x="1524" y="146050"/>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Freeform 179"/>
              <p:cNvSpPr/>
              <p:nvPr/>
            </p:nvSpPr>
            <p:spPr>
              <a:xfrm>
                <a:off x="4302379" y="4403598"/>
                <a:ext cx="57024" cy="142114"/>
              </a:xfrm>
              <a:custGeom>
                <a:avLst/>
                <a:gdLst/>
                <a:ahLst/>
                <a:cxnLst/>
                <a:rect l="0" t="0" r="0" b="0"/>
                <a:pathLst>
                  <a:path w="57024" h="142114">
                    <a:moveTo>
                      <a:pt x="51943" y="137033"/>
                    </a:moveTo>
                    <a:lnTo>
                      <a:pt x="46228" y="130937"/>
                    </a:lnTo>
                    <a:lnTo>
                      <a:pt x="35814" y="115189"/>
                    </a:lnTo>
                    <a:lnTo>
                      <a:pt x="25146" y="95885"/>
                    </a:lnTo>
                    <a:lnTo>
                      <a:pt x="15875" y="75311"/>
                    </a:lnTo>
                    <a:lnTo>
                      <a:pt x="8382" y="53594"/>
                    </a:lnTo>
                    <a:lnTo>
                      <a:pt x="2794" y="33020"/>
                    </a:lnTo>
                    <a:lnTo>
                      <a:pt x="1016" y="23368"/>
                    </a:lnTo>
                    <a:lnTo>
                      <a:pt x="0" y="14478"/>
                    </a:lnTo>
                    <a:lnTo>
                      <a:pt x="0" y="6604"/>
                    </a:lnTo>
                    <a:lnTo>
                      <a:pt x="762" y="0"/>
                    </a:lnTo>
                    <a:lnTo>
                      <a:pt x="1016" y="0"/>
                    </a:lnTo>
                    <a:lnTo>
                      <a:pt x="2032" y="1016"/>
                    </a:lnTo>
                    <a:lnTo>
                      <a:pt x="3302" y="3429"/>
                    </a:lnTo>
                    <a:lnTo>
                      <a:pt x="4699" y="6731"/>
                    </a:lnTo>
                    <a:lnTo>
                      <a:pt x="8382" y="16129"/>
                    </a:lnTo>
                    <a:lnTo>
                      <a:pt x="12573" y="27305"/>
                    </a:lnTo>
                    <a:lnTo>
                      <a:pt x="16764" y="39497"/>
                    </a:lnTo>
                    <a:lnTo>
                      <a:pt x="20701" y="51054"/>
                    </a:lnTo>
                    <a:lnTo>
                      <a:pt x="24130" y="61087"/>
                    </a:lnTo>
                    <a:lnTo>
                      <a:pt x="25146" y="65024"/>
                    </a:lnTo>
                    <a:lnTo>
                      <a:pt x="26035" y="68072"/>
                    </a:lnTo>
                    <a:lnTo>
                      <a:pt x="28067" y="76835"/>
                    </a:lnTo>
                    <a:lnTo>
                      <a:pt x="30988" y="86106"/>
                    </a:lnTo>
                    <a:lnTo>
                      <a:pt x="38608" y="105156"/>
                    </a:lnTo>
                    <a:lnTo>
                      <a:pt x="47498" y="123952"/>
                    </a:lnTo>
                    <a:lnTo>
                      <a:pt x="57023" y="142113"/>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Freeform 180"/>
              <p:cNvSpPr/>
              <p:nvPr/>
            </p:nvSpPr>
            <p:spPr>
              <a:xfrm>
                <a:off x="4101846" y="4232021"/>
                <a:ext cx="203836" cy="196978"/>
              </a:xfrm>
              <a:custGeom>
                <a:avLst/>
                <a:gdLst/>
                <a:ahLst/>
                <a:cxnLst/>
                <a:rect l="0" t="0" r="0" b="0"/>
                <a:pathLst>
                  <a:path w="203836" h="196978">
                    <a:moveTo>
                      <a:pt x="201549" y="110617"/>
                    </a:moveTo>
                    <a:lnTo>
                      <a:pt x="197612" y="121158"/>
                    </a:lnTo>
                    <a:lnTo>
                      <a:pt x="191516" y="130556"/>
                    </a:lnTo>
                    <a:lnTo>
                      <a:pt x="183642" y="138684"/>
                    </a:lnTo>
                    <a:lnTo>
                      <a:pt x="174371" y="146685"/>
                    </a:lnTo>
                    <a:lnTo>
                      <a:pt x="164338" y="153924"/>
                    </a:lnTo>
                    <a:lnTo>
                      <a:pt x="142113" y="167132"/>
                    </a:lnTo>
                    <a:lnTo>
                      <a:pt x="134874" y="171069"/>
                    </a:lnTo>
                    <a:lnTo>
                      <a:pt x="126492" y="175514"/>
                    </a:lnTo>
                    <a:lnTo>
                      <a:pt x="107442" y="184404"/>
                    </a:lnTo>
                    <a:lnTo>
                      <a:pt x="86233" y="191770"/>
                    </a:lnTo>
                    <a:lnTo>
                      <a:pt x="75184" y="194564"/>
                    </a:lnTo>
                    <a:lnTo>
                      <a:pt x="64389" y="196342"/>
                    </a:lnTo>
                    <a:lnTo>
                      <a:pt x="53594" y="196977"/>
                    </a:lnTo>
                    <a:lnTo>
                      <a:pt x="43434" y="195961"/>
                    </a:lnTo>
                    <a:lnTo>
                      <a:pt x="33528" y="193421"/>
                    </a:lnTo>
                    <a:lnTo>
                      <a:pt x="24765" y="188722"/>
                    </a:lnTo>
                    <a:lnTo>
                      <a:pt x="17018" y="182118"/>
                    </a:lnTo>
                    <a:lnTo>
                      <a:pt x="10541" y="173355"/>
                    </a:lnTo>
                    <a:lnTo>
                      <a:pt x="4953" y="161798"/>
                    </a:lnTo>
                    <a:lnTo>
                      <a:pt x="3048" y="155067"/>
                    </a:lnTo>
                    <a:lnTo>
                      <a:pt x="1397" y="147320"/>
                    </a:lnTo>
                    <a:lnTo>
                      <a:pt x="381" y="140208"/>
                    </a:lnTo>
                    <a:lnTo>
                      <a:pt x="0" y="134239"/>
                    </a:lnTo>
                    <a:lnTo>
                      <a:pt x="1397" y="122682"/>
                    </a:lnTo>
                    <a:lnTo>
                      <a:pt x="3937" y="113157"/>
                    </a:lnTo>
                    <a:lnTo>
                      <a:pt x="7493" y="105283"/>
                    </a:lnTo>
                    <a:lnTo>
                      <a:pt x="11176" y="98552"/>
                    </a:lnTo>
                    <a:lnTo>
                      <a:pt x="14986" y="92710"/>
                    </a:lnTo>
                    <a:lnTo>
                      <a:pt x="18034" y="88265"/>
                    </a:lnTo>
                    <a:lnTo>
                      <a:pt x="19177" y="83693"/>
                    </a:lnTo>
                    <a:lnTo>
                      <a:pt x="18161" y="80010"/>
                    </a:lnTo>
                    <a:lnTo>
                      <a:pt x="14986" y="75057"/>
                    </a:lnTo>
                    <a:lnTo>
                      <a:pt x="10922" y="68453"/>
                    </a:lnTo>
                    <a:lnTo>
                      <a:pt x="6985" y="60706"/>
                    </a:lnTo>
                    <a:lnTo>
                      <a:pt x="3937" y="51816"/>
                    </a:lnTo>
                    <a:lnTo>
                      <a:pt x="3429" y="41783"/>
                    </a:lnTo>
                    <a:lnTo>
                      <a:pt x="3937" y="36449"/>
                    </a:lnTo>
                    <a:lnTo>
                      <a:pt x="5715" y="30988"/>
                    </a:lnTo>
                    <a:lnTo>
                      <a:pt x="8255" y="25146"/>
                    </a:lnTo>
                    <a:lnTo>
                      <a:pt x="12065" y="19685"/>
                    </a:lnTo>
                    <a:lnTo>
                      <a:pt x="18034" y="14605"/>
                    </a:lnTo>
                    <a:lnTo>
                      <a:pt x="24257" y="10287"/>
                    </a:lnTo>
                    <a:lnTo>
                      <a:pt x="38100" y="3810"/>
                    </a:lnTo>
                    <a:lnTo>
                      <a:pt x="52578" y="508"/>
                    </a:lnTo>
                    <a:lnTo>
                      <a:pt x="67437" y="0"/>
                    </a:lnTo>
                    <a:lnTo>
                      <a:pt x="82804" y="2159"/>
                    </a:lnTo>
                    <a:lnTo>
                      <a:pt x="97155" y="7112"/>
                    </a:lnTo>
                    <a:lnTo>
                      <a:pt x="110744" y="14605"/>
                    </a:lnTo>
                    <a:lnTo>
                      <a:pt x="122809" y="24257"/>
                    </a:lnTo>
                    <a:lnTo>
                      <a:pt x="138049" y="30734"/>
                    </a:lnTo>
                    <a:lnTo>
                      <a:pt x="151130" y="36449"/>
                    </a:lnTo>
                    <a:lnTo>
                      <a:pt x="161671" y="42291"/>
                    </a:lnTo>
                    <a:lnTo>
                      <a:pt x="170434" y="47498"/>
                    </a:lnTo>
                    <a:lnTo>
                      <a:pt x="177292" y="51943"/>
                    </a:lnTo>
                    <a:lnTo>
                      <a:pt x="182880" y="56642"/>
                    </a:lnTo>
                    <a:lnTo>
                      <a:pt x="186817" y="60833"/>
                    </a:lnTo>
                    <a:lnTo>
                      <a:pt x="189992" y="65151"/>
                    </a:lnTo>
                    <a:lnTo>
                      <a:pt x="193802" y="73279"/>
                    </a:lnTo>
                    <a:lnTo>
                      <a:pt x="196215" y="81534"/>
                    </a:lnTo>
                    <a:lnTo>
                      <a:pt x="198755" y="90043"/>
                    </a:lnTo>
                    <a:lnTo>
                      <a:pt x="201041" y="94615"/>
                    </a:lnTo>
                    <a:lnTo>
                      <a:pt x="203835" y="99314"/>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181"/>
              <p:cNvSpPr/>
              <p:nvPr/>
            </p:nvSpPr>
            <p:spPr>
              <a:xfrm>
                <a:off x="4100830" y="4231640"/>
                <a:ext cx="204471" cy="198121"/>
              </a:xfrm>
              <a:custGeom>
                <a:avLst/>
                <a:gdLst/>
                <a:ahLst/>
                <a:cxnLst/>
                <a:rect l="0" t="0" r="0" b="0"/>
                <a:pathLst>
                  <a:path w="204471" h="198121">
                    <a:moveTo>
                      <a:pt x="204470" y="99060"/>
                    </a:moveTo>
                    <a:lnTo>
                      <a:pt x="201930" y="95250"/>
                    </a:lnTo>
                    <a:lnTo>
                      <a:pt x="200660" y="90170"/>
                    </a:lnTo>
                    <a:lnTo>
                      <a:pt x="196850" y="82550"/>
                    </a:lnTo>
                    <a:lnTo>
                      <a:pt x="195580" y="73660"/>
                    </a:lnTo>
                    <a:lnTo>
                      <a:pt x="190500" y="66040"/>
                    </a:lnTo>
                    <a:lnTo>
                      <a:pt x="187960" y="60960"/>
                    </a:lnTo>
                    <a:lnTo>
                      <a:pt x="184150" y="57150"/>
                    </a:lnTo>
                    <a:lnTo>
                      <a:pt x="177800" y="52070"/>
                    </a:lnTo>
                    <a:lnTo>
                      <a:pt x="171450" y="48260"/>
                    </a:lnTo>
                    <a:lnTo>
                      <a:pt x="162560" y="43180"/>
                    </a:lnTo>
                    <a:lnTo>
                      <a:pt x="152400" y="36830"/>
                    </a:lnTo>
                    <a:lnTo>
                      <a:pt x="138430" y="31750"/>
                    </a:lnTo>
                    <a:lnTo>
                      <a:pt x="124460" y="24130"/>
                    </a:lnTo>
                    <a:lnTo>
                      <a:pt x="111760" y="13970"/>
                    </a:lnTo>
                    <a:lnTo>
                      <a:pt x="97790" y="7620"/>
                    </a:lnTo>
                    <a:lnTo>
                      <a:pt x="83820" y="2540"/>
                    </a:lnTo>
                    <a:lnTo>
                      <a:pt x="68580" y="0"/>
                    </a:lnTo>
                    <a:lnTo>
                      <a:pt x="53340" y="1270"/>
                    </a:lnTo>
                    <a:lnTo>
                      <a:pt x="39370" y="3810"/>
                    </a:lnTo>
                    <a:lnTo>
                      <a:pt x="25400" y="11430"/>
                    </a:lnTo>
                    <a:lnTo>
                      <a:pt x="19050" y="13970"/>
                    </a:lnTo>
                    <a:lnTo>
                      <a:pt x="12700" y="20320"/>
                    </a:lnTo>
                    <a:lnTo>
                      <a:pt x="8890" y="25400"/>
                    </a:lnTo>
                    <a:lnTo>
                      <a:pt x="6350" y="31750"/>
                    </a:lnTo>
                    <a:lnTo>
                      <a:pt x="5080" y="36830"/>
                    </a:lnTo>
                    <a:lnTo>
                      <a:pt x="5080" y="41910"/>
                    </a:lnTo>
                    <a:lnTo>
                      <a:pt x="5080" y="52070"/>
                    </a:lnTo>
                    <a:lnTo>
                      <a:pt x="8890" y="60960"/>
                    </a:lnTo>
                    <a:lnTo>
                      <a:pt x="11430" y="68580"/>
                    </a:lnTo>
                    <a:lnTo>
                      <a:pt x="16510" y="74930"/>
                    </a:lnTo>
                    <a:lnTo>
                      <a:pt x="19050" y="80010"/>
                    </a:lnTo>
                    <a:lnTo>
                      <a:pt x="20320" y="83820"/>
                    </a:lnTo>
                    <a:lnTo>
                      <a:pt x="19050" y="87630"/>
                    </a:lnTo>
                    <a:lnTo>
                      <a:pt x="16510" y="93980"/>
                    </a:lnTo>
                    <a:lnTo>
                      <a:pt x="11430" y="99060"/>
                    </a:lnTo>
                    <a:lnTo>
                      <a:pt x="8890" y="105410"/>
                    </a:lnTo>
                    <a:lnTo>
                      <a:pt x="5080" y="114300"/>
                    </a:lnTo>
                    <a:lnTo>
                      <a:pt x="2540" y="123190"/>
                    </a:lnTo>
                    <a:lnTo>
                      <a:pt x="0" y="134620"/>
                    </a:lnTo>
                    <a:lnTo>
                      <a:pt x="1270" y="140970"/>
                    </a:lnTo>
                    <a:lnTo>
                      <a:pt x="2540" y="147320"/>
                    </a:lnTo>
                    <a:lnTo>
                      <a:pt x="3810" y="154940"/>
                    </a:lnTo>
                    <a:lnTo>
                      <a:pt x="6350" y="162560"/>
                    </a:lnTo>
                    <a:lnTo>
                      <a:pt x="11430" y="172720"/>
                    </a:lnTo>
                    <a:lnTo>
                      <a:pt x="17780" y="181610"/>
                    </a:lnTo>
                    <a:lnTo>
                      <a:pt x="26670" y="189230"/>
                    </a:lnTo>
                    <a:lnTo>
                      <a:pt x="34290" y="193040"/>
                    </a:lnTo>
                    <a:lnTo>
                      <a:pt x="44450" y="195580"/>
                    </a:lnTo>
                    <a:lnTo>
                      <a:pt x="54610" y="198120"/>
                    </a:lnTo>
                    <a:lnTo>
                      <a:pt x="66040" y="195580"/>
                    </a:lnTo>
                    <a:lnTo>
                      <a:pt x="76200" y="195580"/>
                    </a:lnTo>
                    <a:lnTo>
                      <a:pt x="87630" y="193040"/>
                    </a:lnTo>
                    <a:lnTo>
                      <a:pt x="107950" y="184150"/>
                    </a:lnTo>
                    <a:lnTo>
                      <a:pt x="127000" y="176530"/>
                    </a:lnTo>
                    <a:lnTo>
                      <a:pt x="135890" y="171450"/>
                    </a:lnTo>
                    <a:lnTo>
                      <a:pt x="143510" y="167640"/>
                    </a:lnTo>
                    <a:lnTo>
                      <a:pt x="165100" y="153670"/>
                    </a:lnTo>
                    <a:lnTo>
                      <a:pt x="175260" y="147320"/>
                    </a:lnTo>
                    <a:lnTo>
                      <a:pt x="184150" y="139700"/>
                    </a:lnTo>
                    <a:lnTo>
                      <a:pt x="193040" y="130810"/>
                    </a:lnTo>
                    <a:lnTo>
                      <a:pt x="198120" y="121920"/>
                    </a:lnTo>
                    <a:lnTo>
                      <a:pt x="203200" y="11049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Freeform 182"/>
              <p:cNvSpPr/>
              <p:nvPr/>
            </p:nvSpPr>
            <p:spPr>
              <a:xfrm>
                <a:off x="4316476" y="4193540"/>
                <a:ext cx="190882" cy="184278"/>
              </a:xfrm>
              <a:custGeom>
                <a:avLst/>
                <a:gdLst/>
                <a:ahLst/>
                <a:cxnLst/>
                <a:rect l="0" t="0" r="0" b="0"/>
                <a:pathLst>
                  <a:path w="190882" h="184278">
                    <a:moveTo>
                      <a:pt x="1905" y="153162"/>
                    </a:moveTo>
                    <a:lnTo>
                      <a:pt x="0" y="143637"/>
                    </a:lnTo>
                    <a:lnTo>
                      <a:pt x="254" y="133477"/>
                    </a:lnTo>
                    <a:lnTo>
                      <a:pt x="2032" y="123317"/>
                    </a:lnTo>
                    <a:lnTo>
                      <a:pt x="5334" y="113030"/>
                    </a:lnTo>
                    <a:lnTo>
                      <a:pt x="9144" y="102616"/>
                    </a:lnTo>
                    <a:lnTo>
                      <a:pt x="19304" y="81661"/>
                    </a:lnTo>
                    <a:lnTo>
                      <a:pt x="22733" y="74930"/>
                    </a:lnTo>
                    <a:lnTo>
                      <a:pt x="26797" y="67437"/>
                    </a:lnTo>
                    <a:lnTo>
                      <a:pt x="31750" y="59309"/>
                    </a:lnTo>
                    <a:lnTo>
                      <a:pt x="37211" y="50292"/>
                    </a:lnTo>
                    <a:lnTo>
                      <a:pt x="49276" y="32893"/>
                    </a:lnTo>
                    <a:lnTo>
                      <a:pt x="56134" y="24638"/>
                    </a:lnTo>
                    <a:lnTo>
                      <a:pt x="63373" y="17145"/>
                    </a:lnTo>
                    <a:lnTo>
                      <a:pt x="71374" y="10795"/>
                    </a:lnTo>
                    <a:lnTo>
                      <a:pt x="79248" y="5461"/>
                    </a:lnTo>
                    <a:lnTo>
                      <a:pt x="87630" y="1905"/>
                    </a:lnTo>
                    <a:lnTo>
                      <a:pt x="96393" y="0"/>
                    </a:lnTo>
                    <a:lnTo>
                      <a:pt x="105156" y="635"/>
                    </a:lnTo>
                    <a:lnTo>
                      <a:pt x="114300" y="3302"/>
                    </a:lnTo>
                    <a:lnTo>
                      <a:pt x="123825" y="9144"/>
                    </a:lnTo>
                    <a:lnTo>
                      <a:pt x="132969" y="17399"/>
                    </a:lnTo>
                    <a:lnTo>
                      <a:pt x="136525" y="22098"/>
                    </a:lnTo>
                    <a:lnTo>
                      <a:pt x="139827" y="26416"/>
                    </a:lnTo>
                    <a:lnTo>
                      <a:pt x="143510" y="34163"/>
                    </a:lnTo>
                    <a:lnTo>
                      <a:pt x="144780" y="41275"/>
                    </a:lnTo>
                    <a:lnTo>
                      <a:pt x="144780" y="46990"/>
                    </a:lnTo>
                    <a:lnTo>
                      <a:pt x="144272" y="52451"/>
                    </a:lnTo>
                    <a:lnTo>
                      <a:pt x="143256" y="57023"/>
                    </a:lnTo>
                    <a:lnTo>
                      <a:pt x="142621" y="60960"/>
                    </a:lnTo>
                    <a:lnTo>
                      <a:pt x="143510" y="64516"/>
                    </a:lnTo>
                    <a:lnTo>
                      <a:pt x="146431" y="66675"/>
                    </a:lnTo>
                    <a:lnTo>
                      <a:pt x="152400" y="69215"/>
                    </a:lnTo>
                    <a:lnTo>
                      <a:pt x="160401" y="72263"/>
                    </a:lnTo>
                    <a:lnTo>
                      <a:pt x="169037" y="76327"/>
                    </a:lnTo>
                    <a:lnTo>
                      <a:pt x="177800" y="81661"/>
                    </a:lnTo>
                    <a:lnTo>
                      <a:pt x="185039" y="88773"/>
                    </a:lnTo>
                    <a:lnTo>
                      <a:pt x="187452" y="92964"/>
                    </a:lnTo>
                    <a:lnTo>
                      <a:pt x="189611" y="98171"/>
                    </a:lnTo>
                    <a:lnTo>
                      <a:pt x="190627" y="103632"/>
                    </a:lnTo>
                    <a:lnTo>
                      <a:pt x="190881" y="109982"/>
                    </a:lnTo>
                    <a:lnTo>
                      <a:pt x="185928" y="123698"/>
                    </a:lnTo>
                    <a:lnTo>
                      <a:pt x="177800" y="137033"/>
                    </a:lnTo>
                    <a:lnTo>
                      <a:pt x="167767" y="149098"/>
                    </a:lnTo>
                    <a:lnTo>
                      <a:pt x="155448" y="159639"/>
                    </a:lnTo>
                    <a:lnTo>
                      <a:pt x="141732" y="168275"/>
                    </a:lnTo>
                    <a:lnTo>
                      <a:pt x="127508" y="174371"/>
                    </a:lnTo>
                    <a:lnTo>
                      <a:pt x="113284" y="177165"/>
                    </a:lnTo>
                    <a:lnTo>
                      <a:pt x="106553" y="177546"/>
                    </a:lnTo>
                    <a:lnTo>
                      <a:pt x="99568" y="177038"/>
                    </a:lnTo>
                    <a:lnTo>
                      <a:pt x="85344" y="180086"/>
                    </a:lnTo>
                    <a:lnTo>
                      <a:pt x="73025" y="182118"/>
                    </a:lnTo>
                    <a:lnTo>
                      <a:pt x="62865" y="183515"/>
                    </a:lnTo>
                    <a:lnTo>
                      <a:pt x="54102" y="184277"/>
                    </a:lnTo>
                    <a:lnTo>
                      <a:pt x="46736" y="184277"/>
                    </a:lnTo>
                    <a:lnTo>
                      <a:pt x="40640" y="183388"/>
                    </a:lnTo>
                    <a:lnTo>
                      <a:pt x="35433" y="182372"/>
                    </a:lnTo>
                    <a:lnTo>
                      <a:pt x="31369" y="180975"/>
                    </a:lnTo>
                    <a:lnTo>
                      <a:pt x="24765" y="176784"/>
                    </a:lnTo>
                    <a:lnTo>
                      <a:pt x="19304" y="171831"/>
                    </a:lnTo>
                    <a:lnTo>
                      <a:pt x="13462" y="167259"/>
                    </a:lnTo>
                    <a:lnTo>
                      <a:pt x="5461" y="162814"/>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Freeform 183"/>
              <p:cNvSpPr/>
              <p:nvPr/>
            </p:nvSpPr>
            <p:spPr>
              <a:xfrm>
                <a:off x="4316730" y="4193540"/>
                <a:ext cx="190501" cy="184151"/>
              </a:xfrm>
              <a:custGeom>
                <a:avLst/>
                <a:gdLst/>
                <a:ahLst/>
                <a:cxnLst/>
                <a:rect l="0" t="0" r="0" b="0"/>
                <a:pathLst>
                  <a:path w="190501" h="184151">
                    <a:moveTo>
                      <a:pt x="5080" y="162560"/>
                    </a:moveTo>
                    <a:lnTo>
                      <a:pt x="13970" y="167640"/>
                    </a:lnTo>
                    <a:lnTo>
                      <a:pt x="19050" y="171450"/>
                    </a:lnTo>
                    <a:lnTo>
                      <a:pt x="24130" y="177800"/>
                    </a:lnTo>
                    <a:lnTo>
                      <a:pt x="31750" y="180340"/>
                    </a:lnTo>
                    <a:lnTo>
                      <a:pt x="34290" y="182880"/>
                    </a:lnTo>
                    <a:lnTo>
                      <a:pt x="40640" y="182880"/>
                    </a:lnTo>
                    <a:lnTo>
                      <a:pt x="46990" y="184150"/>
                    </a:lnTo>
                    <a:lnTo>
                      <a:pt x="53340" y="184150"/>
                    </a:lnTo>
                    <a:lnTo>
                      <a:pt x="62230" y="182880"/>
                    </a:lnTo>
                    <a:lnTo>
                      <a:pt x="72390" y="181610"/>
                    </a:lnTo>
                    <a:lnTo>
                      <a:pt x="85090" y="180340"/>
                    </a:lnTo>
                    <a:lnTo>
                      <a:pt x="100330" y="177800"/>
                    </a:lnTo>
                    <a:lnTo>
                      <a:pt x="105410" y="177800"/>
                    </a:lnTo>
                    <a:lnTo>
                      <a:pt x="113030" y="177800"/>
                    </a:lnTo>
                    <a:lnTo>
                      <a:pt x="127000" y="173990"/>
                    </a:lnTo>
                    <a:lnTo>
                      <a:pt x="142240" y="168910"/>
                    </a:lnTo>
                    <a:lnTo>
                      <a:pt x="154940" y="160020"/>
                    </a:lnTo>
                    <a:lnTo>
                      <a:pt x="167640" y="148590"/>
                    </a:lnTo>
                    <a:lnTo>
                      <a:pt x="177800" y="137160"/>
                    </a:lnTo>
                    <a:lnTo>
                      <a:pt x="185420" y="123190"/>
                    </a:lnTo>
                    <a:lnTo>
                      <a:pt x="190500" y="109220"/>
                    </a:lnTo>
                    <a:lnTo>
                      <a:pt x="190500" y="104140"/>
                    </a:lnTo>
                    <a:lnTo>
                      <a:pt x="189230" y="97790"/>
                    </a:lnTo>
                    <a:lnTo>
                      <a:pt x="187960" y="92710"/>
                    </a:lnTo>
                    <a:lnTo>
                      <a:pt x="184150" y="88900"/>
                    </a:lnTo>
                    <a:lnTo>
                      <a:pt x="177800" y="81280"/>
                    </a:lnTo>
                    <a:lnTo>
                      <a:pt x="168910" y="76200"/>
                    </a:lnTo>
                    <a:lnTo>
                      <a:pt x="160020" y="72390"/>
                    </a:lnTo>
                    <a:lnTo>
                      <a:pt x="152400" y="69850"/>
                    </a:lnTo>
                    <a:lnTo>
                      <a:pt x="146050" y="67310"/>
                    </a:lnTo>
                    <a:lnTo>
                      <a:pt x="142240" y="63500"/>
                    </a:lnTo>
                    <a:lnTo>
                      <a:pt x="142240" y="60960"/>
                    </a:lnTo>
                    <a:lnTo>
                      <a:pt x="142240" y="57150"/>
                    </a:lnTo>
                    <a:lnTo>
                      <a:pt x="143510" y="52070"/>
                    </a:lnTo>
                    <a:lnTo>
                      <a:pt x="144780" y="46990"/>
                    </a:lnTo>
                    <a:lnTo>
                      <a:pt x="144780" y="41910"/>
                    </a:lnTo>
                    <a:lnTo>
                      <a:pt x="142240" y="34290"/>
                    </a:lnTo>
                    <a:lnTo>
                      <a:pt x="139700" y="26670"/>
                    </a:lnTo>
                    <a:lnTo>
                      <a:pt x="135890" y="21590"/>
                    </a:lnTo>
                    <a:lnTo>
                      <a:pt x="132080" y="17780"/>
                    </a:lnTo>
                    <a:lnTo>
                      <a:pt x="124460" y="8890"/>
                    </a:lnTo>
                    <a:lnTo>
                      <a:pt x="113030" y="3810"/>
                    </a:lnTo>
                    <a:lnTo>
                      <a:pt x="105410" y="1270"/>
                    </a:lnTo>
                    <a:lnTo>
                      <a:pt x="95250" y="0"/>
                    </a:lnTo>
                    <a:lnTo>
                      <a:pt x="87630" y="1270"/>
                    </a:lnTo>
                    <a:lnTo>
                      <a:pt x="80010" y="5080"/>
                    </a:lnTo>
                    <a:lnTo>
                      <a:pt x="71120" y="10160"/>
                    </a:lnTo>
                    <a:lnTo>
                      <a:pt x="63500" y="16510"/>
                    </a:lnTo>
                    <a:lnTo>
                      <a:pt x="55880" y="24130"/>
                    </a:lnTo>
                    <a:lnTo>
                      <a:pt x="48260" y="33020"/>
                    </a:lnTo>
                    <a:lnTo>
                      <a:pt x="36830" y="49530"/>
                    </a:lnTo>
                    <a:lnTo>
                      <a:pt x="31750" y="59690"/>
                    </a:lnTo>
                    <a:lnTo>
                      <a:pt x="26670" y="67310"/>
                    </a:lnTo>
                    <a:lnTo>
                      <a:pt x="22860" y="74930"/>
                    </a:lnTo>
                    <a:lnTo>
                      <a:pt x="19050" y="81280"/>
                    </a:lnTo>
                    <a:lnTo>
                      <a:pt x="8890" y="102870"/>
                    </a:lnTo>
                    <a:lnTo>
                      <a:pt x="5080" y="113030"/>
                    </a:lnTo>
                    <a:lnTo>
                      <a:pt x="2540" y="123190"/>
                    </a:lnTo>
                    <a:lnTo>
                      <a:pt x="0" y="133350"/>
                    </a:lnTo>
                    <a:lnTo>
                      <a:pt x="0" y="143510"/>
                    </a:lnTo>
                    <a:lnTo>
                      <a:pt x="1270" y="15367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Freeform 184"/>
              <p:cNvSpPr/>
              <p:nvPr/>
            </p:nvSpPr>
            <p:spPr>
              <a:xfrm>
                <a:off x="4342384" y="4260977"/>
                <a:ext cx="107316" cy="78360"/>
              </a:xfrm>
              <a:custGeom>
                <a:avLst/>
                <a:gdLst/>
                <a:ahLst/>
                <a:cxnLst/>
                <a:rect l="0" t="0" r="0" b="0"/>
                <a:pathLst>
                  <a:path w="107316" h="78360">
                    <a:moveTo>
                      <a:pt x="9652" y="67437"/>
                    </a:moveTo>
                    <a:lnTo>
                      <a:pt x="20828" y="54737"/>
                    </a:lnTo>
                    <a:lnTo>
                      <a:pt x="33655" y="41910"/>
                    </a:lnTo>
                    <a:lnTo>
                      <a:pt x="47879" y="29337"/>
                    </a:lnTo>
                    <a:lnTo>
                      <a:pt x="62357" y="17907"/>
                    </a:lnTo>
                    <a:lnTo>
                      <a:pt x="77343" y="8636"/>
                    </a:lnTo>
                    <a:lnTo>
                      <a:pt x="92329" y="2286"/>
                    </a:lnTo>
                    <a:lnTo>
                      <a:pt x="99949" y="381"/>
                    </a:lnTo>
                    <a:lnTo>
                      <a:pt x="107315" y="0"/>
                    </a:lnTo>
                    <a:lnTo>
                      <a:pt x="104521" y="1016"/>
                    </a:lnTo>
                    <a:lnTo>
                      <a:pt x="100457" y="3302"/>
                    </a:lnTo>
                    <a:lnTo>
                      <a:pt x="94488" y="7239"/>
                    </a:lnTo>
                    <a:lnTo>
                      <a:pt x="87376" y="11938"/>
                    </a:lnTo>
                    <a:lnTo>
                      <a:pt x="79629" y="17907"/>
                    </a:lnTo>
                    <a:lnTo>
                      <a:pt x="70993" y="24511"/>
                    </a:lnTo>
                    <a:lnTo>
                      <a:pt x="52324" y="38481"/>
                    </a:lnTo>
                    <a:lnTo>
                      <a:pt x="34163" y="52705"/>
                    </a:lnTo>
                    <a:lnTo>
                      <a:pt x="25654" y="59563"/>
                    </a:lnTo>
                    <a:lnTo>
                      <a:pt x="17653" y="65278"/>
                    </a:lnTo>
                    <a:lnTo>
                      <a:pt x="11303" y="70485"/>
                    </a:lnTo>
                    <a:lnTo>
                      <a:pt x="5588" y="74549"/>
                    </a:lnTo>
                    <a:lnTo>
                      <a:pt x="1905" y="77089"/>
                    </a:lnTo>
                    <a:lnTo>
                      <a:pt x="0" y="78359"/>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Freeform 185"/>
              <p:cNvSpPr/>
              <p:nvPr/>
            </p:nvSpPr>
            <p:spPr>
              <a:xfrm>
                <a:off x="4194048" y="4138168"/>
                <a:ext cx="183516" cy="220346"/>
              </a:xfrm>
              <a:custGeom>
                <a:avLst/>
                <a:gdLst/>
                <a:ahLst/>
                <a:cxnLst/>
                <a:rect l="0" t="0" r="0" b="0"/>
                <a:pathLst>
                  <a:path w="183516" h="220346">
                    <a:moveTo>
                      <a:pt x="133858" y="220345"/>
                    </a:moveTo>
                    <a:lnTo>
                      <a:pt x="128778" y="218567"/>
                    </a:lnTo>
                    <a:lnTo>
                      <a:pt x="124460" y="217805"/>
                    </a:lnTo>
                    <a:lnTo>
                      <a:pt x="116713" y="217297"/>
                    </a:lnTo>
                    <a:lnTo>
                      <a:pt x="109220" y="217043"/>
                    </a:lnTo>
                    <a:lnTo>
                      <a:pt x="101219" y="215646"/>
                    </a:lnTo>
                    <a:lnTo>
                      <a:pt x="96901" y="213614"/>
                    </a:lnTo>
                    <a:lnTo>
                      <a:pt x="92202" y="210820"/>
                    </a:lnTo>
                    <a:lnTo>
                      <a:pt x="86741" y="206756"/>
                    </a:lnTo>
                    <a:lnTo>
                      <a:pt x="80899" y="201422"/>
                    </a:lnTo>
                    <a:lnTo>
                      <a:pt x="74168" y="194564"/>
                    </a:lnTo>
                    <a:lnTo>
                      <a:pt x="66929" y="186055"/>
                    </a:lnTo>
                    <a:lnTo>
                      <a:pt x="58547" y="175514"/>
                    </a:lnTo>
                    <a:lnTo>
                      <a:pt x="49530" y="162687"/>
                    </a:lnTo>
                    <a:lnTo>
                      <a:pt x="37211" y="152908"/>
                    </a:lnTo>
                    <a:lnTo>
                      <a:pt x="26289" y="140208"/>
                    </a:lnTo>
                    <a:lnTo>
                      <a:pt x="16637" y="125222"/>
                    </a:lnTo>
                    <a:lnTo>
                      <a:pt x="8509" y="109093"/>
                    </a:lnTo>
                    <a:lnTo>
                      <a:pt x="3048" y="92075"/>
                    </a:lnTo>
                    <a:lnTo>
                      <a:pt x="508" y="74930"/>
                    </a:lnTo>
                    <a:lnTo>
                      <a:pt x="0" y="66675"/>
                    </a:lnTo>
                    <a:lnTo>
                      <a:pt x="1016" y="59055"/>
                    </a:lnTo>
                    <a:lnTo>
                      <a:pt x="2794" y="51181"/>
                    </a:lnTo>
                    <a:lnTo>
                      <a:pt x="5588" y="44450"/>
                    </a:lnTo>
                    <a:lnTo>
                      <a:pt x="9652" y="39243"/>
                    </a:lnTo>
                    <a:lnTo>
                      <a:pt x="14097" y="35560"/>
                    </a:lnTo>
                    <a:lnTo>
                      <a:pt x="19050" y="32766"/>
                    </a:lnTo>
                    <a:lnTo>
                      <a:pt x="23749" y="30607"/>
                    </a:lnTo>
                    <a:lnTo>
                      <a:pt x="33782" y="29210"/>
                    </a:lnTo>
                    <a:lnTo>
                      <a:pt x="43561" y="29845"/>
                    </a:lnTo>
                    <a:lnTo>
                      <a:pt x="52451" y="31877"/>
                    </a:lnTo>
                    <a:lnTo>
                      <a:pt x="60452" y="34163"/>
                    </a:lnTo>
                    <a:lnTo>
                      <a:pt x="66548" y="35814"/>
                    </a:lnTo>
                    <a:lnTo>
                      <a:pt x="68834" y="36322"/>
                    </a:lnTo>
                    <a:lnTo>
                      <a:pt x="70485" y="35814"/>
                    </a:lnTo>
                    <a:lnTo>
                      <a:pt x="73787" y="33401"/>
                    </a:lnTo>
                    <a:lnTo>
                      <a:pt x="77470" y="29337"/>
                    </a:lnTo>
                    <a:lnTo>
                      <a:pt x="81788" y="24257"/>
                    </a:lnTo>
                    <a:lnTo>
                      <a:pt x="87249" y="18034"/>
                    </a:lnTo>
                    <a:lnTo>
                      <a:pt x="93726" y="12319"/>
                    </a:lnTo>
                    <a:lnTo>
                      <a:pt x="101981" y="6985"/>
                    </a:lnTo>
                    <a:lnTo>
                      <a:pt x="111633" y="2667"/>
                    </a:lnTo>
                    <a:lnTo>
                      <a:pt x="123317" y="508"/>
                    </a:lnTo>
                    <a:lnTo>
                      <a:pt x="130048" y="0"/>
                    </a:lnTo>
                    <a:lnTo>
                      <a:pt x="136652" y="508"/>
                    </a:lnTo>
                    <a:lnTo>
                      <a:pt x="147955" y="3302"/>
                    </a:lnTo>
                    <a:lnTo>
                      <a:pt x="157226" y="8255"/>
                    </a:lnTo>
                    <a:lnTo>
                      <a:pt x="165100" y="14859"/>
                    </a:lnTo>
                    <a:lnTo>
                      <a:pt x="171196" y="23495"/>
                    </a:lnTo>
                    <a:lnTo>
                      <a:pt x="176149" y="33401"/>
                    </a:lnTo>
                    <a:lnTo>
                      <a:pt x="179324" y="44450"/>
                    </a:lnTo>
                    <a:lnTo>
                      <a:pt x="181610" y="56134"/>
                    </a:lnTo>
                    <a:lnTo>
                      <a:pt x="182880" y="68580"/>
                    </a:lnTo>
                    <a:lnTo>
                      <a:pt x="183515" y="81026"/>
                    </a:lnTo>
                    <a:lnTo>
                      <a:pt x="182626" y="105537"/>
                    </a:lnTo>
                    <a:lnTo>
                      <a:pt x="181483" y="117221"/>
                    </a:lnTo>
                    <a:lnTo>
                      <a:pt x="179832" y="127762"/>
                    </a:lnTo>
                    <a:lnTo>
                      <a:pt x="178181" y="137287"/>
                    </a:lnTo>
                    <a:lnTo>
                      <a:pt x="176657" y="145034"/>
                    </a:lnTo>
                    <a:lnTo>
                      <a:pt x="170688" y="169291"/>
                    </a:lnTo>
                    <a:lnTo>
                      <a:pt x="167259" y="180848"/>
                    </a:lnTo>
                    <a:lnTo>
                      <a:pt x="162941" y="191262"/>
                    </a:lnTo>
                    <a:lnTo>
                      <a:pt x="157353" y="200406"/>
                    </a:lnTo>
                    <a:lnTo>
                      <a:pt x="150876" y="208788"/>
                    </a:lnTo>
                    <a:lnTo>
                      <a:pt x="143129" y="215265"/>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Freeform 186"/>
              <p:cNvSpPr/>
              <p:nvPr/>
            </p:nvSpPr>
            <p:spPr>
              <a:xfrm>
                <a:off x="4193540" y="4138930"/>
                <a:ext cx="184151" cy="219711"/>
              </a:xfrm>
              <a:custGeom>
                <a:avLst/>
                <a:gdLst/>
                <a:ahLst/>
                <a:cxnLst/>
                <a:rect l="0" t="0" r="0" b="0"/>
                <a:pathLst>
                  <a:path w="184151" h="219711">
                    <a:moveTo>
                      <a:pt x="134620" y="219710"/>
                    </a:moveTo>
                    <a:lnTo>
                      <a:pt x="129540" y="218440"/>
                    </a:lnTo>
                    <a:lnTo>
                      <a:pt x="125730" y="217170"/>
                    </a:lnTo>
                    <a:lnTo>
                      <a:pt x="116840" y="215900"/>
                    </a:lnTo>
                    <a:lnTo>
                      <a:pt x="110490" y="215900"/>
                    </a:lnTo>
                    <a:lnTo>
                      <a:pt x="101600" y="214630"/>
                    </a:lnTo>
                    <a:lnTo>
                      <a:pt x="97790" y="212090"/>
                    </a:lnTo>
                    <a:lnTo>
                      <a:pt x="92710" y="209550"/>
                    </a:lnTo>
                    <a:lnTo>
                      <a:pt x="86360" y="207010"/>
                    </a:lnTo>
                    <a:lnTo>
                      <a:pt x="81280" y="200660"/>
                    </a:lnTo>
                    <a:lnTo>
                      <a:pt x="74930" y="194310"/>
                    </a:lnTo>
                    <a:lnTo>
                      <a:pt x="67310" y="185420"/>
                    </a:lnTo>
                    <a:lnTo>
                      <a:pt x="59690" y="175260"/>
                    </a:lnTo>
                    <a:lnTo>
                      <a:pt x="49530" y="161290"/>
                    </a:lnTo>
                    <a:lnTo>
                      <a:pt x="38100" y="152400"/>
                    </a:lnTo>
                    <a:lnTo>
                      <a:pt x="26670" y="139700"/>
                    </a:lnTo>
                    <a:lnTo>
                      <a:pt x="16510" y="124460"/>
                    </a:lnTo>
                    <a:lnTo>
                      <a:pt x="8890" y="107950"/>
                    </a:lnTo>
                    <a:lnTo>
                      <a:pt x="3810" y="91440"/>
                    </a:lnTo>
                    <a:lnTo>
                      <a:pt x="1270" y="73660"/>
                    </a:lnTo>
                    <a:lnTo>
                      <a:pt x="0" y="66040"/>
                    </a:lnTo>
                    <a:lnTo>
                      <a:pt x="1270" y="58420"/>
                    </a:lnTo>
                    <a:lnTo>
                      <a:pt x="2540" y="50800"/>
                    </a:lnTo>
                    <a:lnTo>
                      <a:pt x="5080" y="44450"/>
                    </a:lnTo>
                    <a:lnTo>
                      <a:pt x="10160" y="39370"/>
                    </a:lnTo>
                    <a:lnTo>
                      <a:pt x="13970" y="35560"/>
                    </a:lnTo>
                    <a:lnTo>
                      <a:pt x="19050" y="31750"/>
                    </a:lnTo>
                    <a:lnTo>
                      <a:pt x="24130" y="30480"/>
                    </a:lnTo>
                    <a:lnTo>
                      <a:pt x="34290" y="27940"/>
                    </a:lnTo>
                    <a:lnTo>
                      <a:pt x="44450" y="29210"/>
                    </a:lnTo>
                    <a:lnTo>
                      <a:pt x="52070" y="30480"/>
                    </a:lnTo>
                    <a:lnTo>
                      <a:pt x="60960" y="33020"/>
                    </a:lnTo>
                    <a:lnTo>
                      <a:pt x="67310" y="35560"/>
                    </a:lnTo>
                    <a:lnTo>
                      <a:pt x="68580" y="35560"/>
                    </a:lnTo>
                    <a:lnTo>
                      <a:pt x="71120" y="35560"/>
                    </a:lnTo>
                    <a:lnTo>
                      <a:pt x="73660" y="33020"/>
                    </a:lnTo>
                    <a:lnTo>
                      <a:pt x="78740" y="27940"/>
                    </a:lnTo>
                    <a:lnTo>
                      <a:pt x="82550" y="22860"/>
                    </a:lnTo>
                    <a:lnTo>
                      <a:pt x="87630" y="16510"/>
                    </a:lnTo>
                    <a:lnTo>
                      <a:pt x="93980" y="11430"/>
                    </a:lnTo>
                    <a:lnTo>
                      <a:pt x="102870" y="6350"/>
                    </a:lnTo>
                    <a:lnTo>
                      <a:pt x="111760" y="2540"/>
                    </a:lnTo>
                    <a:lnTo>
                      <a:pt x="123190" y="0"/>
                    </a:lnTo>
                    <a:lnTo>
                      <a:pt x="130810" y="0"/>
                    </a:lnTo>
                    <a:lnTo>
                      <a:pt x="137160" y="0"/>
                    </a:lnTo>
                    <a:lnTo>
                      <a:pt x="148590" y="2540"/>
                    </a:lnTo>
                    <a:lnTo>
                      <a:pt x="157480" y="7620"/>
                    </a:lnTo>
                    <a:lnTo>
                      <a:pt x="166370" y="13970"/>
                    </a:lnTo>
                    <a:lnTo>
                      <a:pt x="171450" y="22860"/>
                    </a:lnTo>
                    <a:lnTo>
                      <a:pt x="176530" y="33020"/>
                    </a:lnTo>
                    <a:lnTo>
                      <a:pt x="179070" y="44450"/>
                    </a:lnTo>
                    <a:lnTo>
                      <a:pt x="181610" y="55880"/>
                    </a:lnTo>
                    <a:lnTo>
                      <a:pt x="184150" y="67310"/>
                    </a:lnTo>
                    <a:lnTo>
                      <a:pt x="184150" y="80010"/>
                    </a:lnTo>
                    <a:lnTo>
                      <a:pt x="182880" y="104140"/>
                    </a:lnTo>
                    <a:lnTo>
                      <a:pt x="181610" y="115570"/>
                    </a:lnTo>
                    <a:lnTo>
                      <a:pt x="180340" y="127000"/>
                    </a:lnTo>
                    <a:lnTo>
                      <a:pt x="179070" y="135890"/>
                    </a:lnTo>
                    <a:lnTo>
                      <a:pt x="176530" y="143510"/>
                    </a:lnTo>
                    <a:lnTo>
                      <a:pt x="171450" y="168910"/>
                    </a:lnTo>
                    <a:lnTo>
                      <a:pt x="167640" y="180340"/>
                    </a:lnTo>
                    <a:lnTo>
                      <a:pt x="163830" y="190500"/>
                    </a:lnTo>
                    <a:lnTo>
                      <a:pt x="157480" y="199390"/>
                    </a:lnTo>
                    <a:lnTo>
                      <a:pt x="151130" y="208280"/>
                    </a:lnTo>
                    <a:lnTo>
                      <a:pt x="143510" y="21463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Freeform 187"/>
              <p:cNvSpPr/>
              <p:nvPr/>
            </p:nvSpPr>
            <p:spPr>
              <a:xfrm>
                <a:off x="4299585" y="4330827"/>
                <a:ext cx="207138" cy="180849"/>
              </a:xfrm>
              <a:custGeom>
                <a:avLst/>
                <a:gdLst/>
                <a:ahLst/>
                <a:cxnLst/>
                <a:rect l="0" t="0" r="0" b="0"/>
                <a:pathLst>
                  <a:path w="207138" h="180849">
                    <a:moveTo>
                      <a:pt x="5080" y="18415"/>
                    </a:moveTo>
                    <a:lnTo>
                      <a:pt x="11430" y="12954"/>
                    </a:lnTo>
                    <a:lnTo>
                      <a:pt x="19304" y="9271"/>
                    </a:lnTo>
                    <a:lnTo>
                      <a:pt x="27686" y="7366"/>
                    </a:lnTo>
                    <a:lnTo>
                      <a:pt x="37084" y="6477"/>
                    </a:lnTo>
                    <a:lnTo>
                      <a:pt x="47498" y="6350"/>
                    </a:lnTo>
                    <a:lnTo>
                      <a:pt x="58420" y="5588"/>
                    </a:lnTo>
                    <a:lnTo>
                      <a:pt x="70104" y="4699"/>
                    </a:lnTo>
                    <a:lnTo>
                      <a:pt x="77724" y="3937"/>
                    </a:lnTo>
                    <a:lnTo>
                      <a:pt x="86868" y="2540"/>
                    </a:lnTo>
                    <a:lnTo>
                      <a:pt x="97409" y="1524"/>
                    </a:lnTo>
                    <a:lnTo>
                      <a:pt x="108712" y="508"/>
                    </a:lnTo>
                    <a:lnTo>
                      <a:pt x="132969" y="0"/>
                    </a:lnTo>
                    <a:lnTo>
                      <a:pt x="145161" y="254"/>
                    </a:lnTo>
                    <a:lnTo>
                      <a:pt x="156972" y="1524"/>
                    </a:lnTo>
                    <a:lnTo>
                      <a:pt x="168148" y="3683"/>
                    </a:lnTo>
                    <a:lnTo>
                      <a:pt x="178689" y="7366"/>
                    </a:lnTo>
                    <a:lnTo>
                      <a:pt x="187960" y="11811"/>
                    </a:lnTo>
                    <a:lnTo>
                      <a:pt x="195580" y="18034"/>
                    </a:lnTo>
                    <a:lnTo>
                      <a:pt x="201549" y="25654"/>
                    </a:lnTo>
                    <a:lnTo>
                      <a:pt x="205359" y="35179"/>
                    </a:lnTo>
                    <a:lnTo>
                      <a:pt x="206502" y="40767"/>
                    </a:lnTo>
                    <a:lnTo>
                      <a:pt x="207137" y="46609"/>
                    </a:lnTo>
                    <a:lnTo>
                      <a:pt x="206629" y="53467"/>
                    </a:lnTo>
                    <a:lnTo>
                      <a:pt x="205740" y="60071"/>
                    </a:lnTo>
                    <a:lnTo>
                      <a:pt x="202311" y="72263"/>
                    </a:lnTo>
                    <a:lnTo>
                      <a:pt x="197485" y="81915"/>
                    </a:lnTo>
                    <a:lnTo>
                      <a:pt x="191516" y="89662"/>
                    </a:lnTo>
                    <a:lnTo>
                      <a:pt x="185293" y="95758"/>
                    </a:lnTo>
                    <a:lnTo>
                      <a:pt x="179197" y="100584"/>
                    </a:lnTo>
                    <a:lnTo>
                      <a:pt x="173863" y="104775"/>
                    </a:lnTo>
                    <a:lnTo>
                      <a:pt x="169545" y="108458"/>
                    </a:lnTo>
                    <a:lnTo>
                      <a:pt x="167005" y="111633"/>
                    </a:lnTo>
                    <a:lnTo>
                      <a:pt x="166497" y="113030"/>
                    </a:lnTo>
                    <a:lnTo>
                      <a:pt x="166497" y="115316"/>
                    </a:lnTo>
                    <a:lnTo>
                      <a:pt x="167640" y="121793"/>
                    </a:lnTo>
                    <a:lnTo>
                      <a:pt x="168783" y="130302"/>
                    </a:lnTo>
                    <a:lnTo>
                      <a:pt x="169926" y="139700"/>
                    </a:lnTo>
                    <a:lnTo>
                      <a:pt x="169672" y="149987"/>
                    </a:lnTo>
                    <a:lnTo>
                      <a:pt x="167005" y="160147"/>
                    </a:lnTo>
                    <a:lnTo>
                      <a:pt x="164719" y="165100"/>
                    </a:lnTo>
                    <a:lnTo>
                      <a:pt x="161544" y="169799"/>
                    </a:lnTo>
                    <a:lnTo>
                      <a:pt x="157480" y="173736"/>
                    </a:lnTo>
                    <a:lnTo>
                      <a:pt x="152400" y="177673"/>
                    </a:lnTo>
                    <a:lnTo>
                      <a:pt x="145415" y="179451"/>
                    </a:lnTo>
                    <a:lnTo>
                      <a:pt x="138176" y="180594"/>
                    </a:lnTo>
                    <a:lnTo>
                      <a:pt x="130556" y="180848"/>
                    </a:lnTo>
                    <a:lnTo>
                      <a:pt x="122936" y="179959"/>
                    </a:lnTo>
                    <a:lnTo>
                      <a:pt x="107188" y="175133"/>
                    </a:lnTo>
                    <a:lnTo>
                      <a:pt x="91694" y="167767"/>
                    </a:lnTo>
                    <a:lnTo>
                      <a:pt x="77216" y="158115"/>
                    </a:lnTo>
                    <a:lnTo>
                      <a:pt x="64008" y="146812"/>
                    </a:lnTo>
                    <a:lnTo>
                      <a:pt x="53213" y="133985"/>
                    </a:lnTo>
                    <a:lnTo>
                      <a:pt x="45212" y="120396"/>
                    </a:lnTo>
                    <a:lnTo>
                      <a:pt x="34290" y="109093"/>
                    </a:lnTo>
                    <a:lnTo>
                      <a:pt x="24892" y="99949"/>
                    </a:lnTo>
                    <a:lnTo>
                      <a:pt x="17653" y="91059"/>
                    </a:lnTo>
                    <a:lnTo>
                      <a:pt x="11938" y="83566"/>
                    </a:lnTo>
                    <a:lnTo>
                      <a:pt x="7493" y="76962"/>
                    </a:lnTo>
                    <a:lnTo>
                      <a:pt x="4191" y="71374"/>
                    </a:lnTo>
                    <a:lnTo>
                      <a:pt x="2159" y="66167"/>
                    </a:lnTo>
                    <a:lnTo>
                      <a:pt x="1016" y="61468"/>
                    </a:lnTo>
                    <a:lnTo>
                      <a:pt x="127" y="52959"/>
                    </a:lnTo>
                    <a:lnTo>
                      <a:pt x="508" y="45085"/>
                    </a:lnTo>
                    <a:lnTo>
                      <a:pt x="1143" y="37084"/>
                    </a:lnTo>
                    <a:lnTo>
                      <a:pt x="508" y="32258"/>
                    </a:lnTo>
                    <a:lnTo>
                      <a:pt x="0" y="27051"/>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Freeform 188"/>
              <p:cNvSpPr/>
              <p:nvPr/>
            </p:nvSpPr>
            <p:spPr>
              <a:xfrm>
                <a:off x="4300220" y="4330700"/>
                <a:ext cx="207011" cy="181611"/>
              </a:xfrm>
              <a:custGeom>
                <a:avLst/>
                <a:gdLst/>
                <a:ahLst/>
                <a:cxnLst/>
                <a:rect l="0" t="0" r="0" b="0"/>
                <a:pathLst>
                  <a:path w="207011" h="181611">
                    <a:moveTo>
                      <a:pt x="0" y="26670"/>
                    </a:moveTo>
                    <a:lnTo>
                      <a:pt x="0" y="33020"/>
                    </a:lnTo>
                    <a:lnTo>
                      <a:pt x="1270" y="36830"/>
                    </a:lnTo>
                    <a:lnTo>
                      <a:pt x="0" y="45720"/>
                    </a:lnTo>
                    <a:lnTo>
                      <a:pt x="0" y="53340"/>
                    </a:lnTo>
                    <a:lnTo>
                      <a:pt x="1270" y="62230"/>
                    </a:lnTo>
                    <a:lnTo>
                      <a:pt x="1270" y="66040"/>
                    </a:lnTo>
                    <a:lnTo>
                      <a:pt x="3810" y="71120"/>
                    </a:lnTo>
                    <a:lnTo>
                      <a:pt x="6350" y="77470"/>
                    </a:lnTo>
                    <a:lnTo>
                      <a:pt x="11430" y="83820"/>
                    </a:lnTo>
                    <a:lnTo>
                      <a:pt x="16510" y="91440"/>
                    </a:lnTo>
                    <a:lnTo>
                      <a:pt x="24130" y="100330"/>
                    </a:lnTo>
                    <a:lnTo>
                      <a:pt x="33020" y="109220"/>
                    </a:lnTo>
                    <a:lnTo>
                      <a:pt x="44450" y="120650"/>
                    </a:lnTo>
                    <a:lnTo>
                      <a:pt x="53340" y="133350"/>
                    </a:lnTo>
                    <a:lnTo>
                      <a:pt x="63500" y="147320"/>
                    </a:lnTo>
                    <a:lnTo>
                      <a:pt x="77470" y="158750"/>
                    </a:lnTo>
                    <a:lnTo>
                      <a:pt x="90170" y="167640"/>
                    </a:lnTo>
                    <a:lnTo>
                      <a:pt x="106680" y="175260"/>
                    </a:lnTo>
                    <a:lnTo>
                      <a:pt x="121920" y="180340"/>
                    </a:lnTo>
                    <a:lnTo>
                      <a:pt x="129540" y="181610"/>
                    </a:lnTo>
                    <a:lnTo>
                      <a:pt x="138430" y="180340"/>
                    </a:lnTo>
                    <a:lnTo>
                      <a:pt x="144780" y="179070"/>
                    </a:lnTo>
                    <a:lnTo>
                      <a:pt x="151130" y="177800"/>
                    </a:lnTo>
                    <a:lnTo>
                      <a:pt x="156210" y="173990"/>
                    </a:lnTo>
                    <a:lnTo>
                      <a:pt x="161290" y="170180"/>
                    </a:lnTo>
                    <a:lnTo>
                      <a:pt x="163830" y="165100"/>
                    </a:lnTo>
                    <a:lnTo>
                      <a:pt x="166370" y="160020"/>
                    </a:lnTo>
                    <a:lnTo>
                      <a:pt x="168910" y="149860"/>
                    </a:lnTo>
                    <a:lnTo>
                      <a:pt x="170180" y="139700"/>
                    </a:lnTo>
                    <a:lnTo>
                      <a:pt x="167640" y="130810"/>
                    </a:lnTo>
                    <a:lnTo>
                      <a:pt x="166370" y="121920"/>
                    </a:lnTo>
                    <a:lnTo>
                      <a:pt x="166370" y="115570"/>
                    </a:lnTo>
                    <a:lnTo>
                      <a:pt x="166370" y="113030"/>
                    </a:lnTo>
                    <a:lnTo>
                      <a:pt x="166370" y="111760"/>
                    </a:lnTo>
                    <a:lnTo>
                      <a:pt x="168910" y="107950"/>
                    </a:lnTo>
                    <a:lnTo>
                      <a:pt x="172720" y="105410"/>
                    </a:lnTo>
                    <a:lnTo>
                      <a:pt x="177800" y="100330"/>
                    </a:lnTo>
                    <a:lnTo>
                      <a:pt x="185420" y="96520"/>
                    </a:lnTo>
                    <a:lnTo>
                      <a:pt x="190500" y="90170"/>
                    </a:lnTo>
                    <a:lnTo>
                      <a:pt x="196850" y="82550"/>
                    </a:lnTo>
                    <a:lnTo>
                      <a:pt x="200660" y="72390"/>
                    </a:lnTo>
                    <a:lnTo>
                      <a:pt x="205740" y="59690"/>
                    </a:lnTo>
                    <a:lnTo>
                      <a:pt x="207010" y="54610"/>
                    </a:lnTo>
                    <a:lnTo>
                      <a:pt x="207010" y="46990"/>
                    </a:lnTo>
                    <a:lnTo>
                      <a:pt x="205740" y="40640"/>
                    </a:lnTo>
                    <a:lnTo>
                      <a:pt x="204470" y="34290"/>
                    </a:lnTo>
                    <a:lnTo>
                      <a:pt x="200660" y="25400"/>
                    </a:lnTo>
                    <a:lnTo>
                      <a:pt x="195580" y="17780"/>
                    </a:lnTo>
                    <a:lnTo>
                      <a:pt x="187960" y="11430"/>
                    </a:lnTo>
                    <a:lnTo>
                      <a:pt x="177800" y="7620"/>
                    </a:lnTo>
                    <a:lnTo>
                      <a:pt x="167640" y="3810"/>
                    </a:lnTo>
                    <a:lnTo>
                      <a:pt x="156210" y="1270"/>
                    </a:lnTo>
                    <a:lnTo>
                      <a:pt x="144780" y="0"/>
                    </a:lnTo>
                    <a:lnTo>
                      <a:pt x="132080" y="0"/>
                    </a:lnTo>
                    <a:lnTo>
                      <a:pt x="107950" y="0"/>
                    </a:lnTo>
                    <a:lnTo>
                      <a:pt x="96520" y="1270"/>
                    </a:lnTo>
                    <a:lnTo>
                      <a:pt x="86360" y="2540"/>
                    </a:lnTo>
                    <a:lnTo>
                      <a:pt x="77470" y="3810"/>
                    </a:lnTo>
                    <a:lnTo>
                      <a:pt x="69850" y="5080"/>
                    </a:lnTo>
                    <a:lnTo>
                      <a:pt x="58420" y="6350"/>
                    </a:lnTo>
                    <a:lnTo>
                      <a:pt x="46990" y="6350"/>
                    </a:lnTo>
                    <a:lnTo>
                      <a:pt x="35560" y="6350"/>
                    </a:lnTo>
                    <a:lnTo>
                      <a:pt x="26670" y="7620"/>
                    </a:lnTo>
                    <a:lnTo>
                      <a:pt x="19050" y="8890"/>
                    </a:lnTo>
                    <a:lnTo>
                      <a:pt x="11430" y="12700"/>
                    </a:lnTo>
                    <a:lnTo>
                      <a:pt x="3810" y="1778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Freeform 189"/>
              <p:cNvSpPr/>
              <p:nvPr/>
            </p:nvSpPr>
            <p:spPr>
              <a:xfrm>
                <a:off x="4155567" y="4344670"/>
                <a:ext cx="190120" cy="217425"/>
              </a:xfrm>
              <a:custGeom>
                <a:avLst/>
                <a:gdLst/>
                <a:ahLst/>
                <a:cxnLst/>
                <a:rect l="0" t="0" r="0" b="0"/>
                <a:pathLst>
                  <a:path w="190120" h="217425">
                    <a:moveTo>
                      <a:pt x="169672" y="14224"/>
                    </a:moveTo>
                    <a:lnTo>
                      <a:pt x="173609" y="27178"/>
                    </a:lnTo>
                    <a:lnTo>
                      <a:pt x="177038" y="38989"/>
                    </a:lnTo>
                    <a:lnTo>
                      <a:pt x="180467" y="50419"/>
                    </a:lnTo>
                    <a:lnTo>
                      <a:pt x="190119" y="93726"/>
                    </a:lnTo>
                    <a:lnTo>
                      <a:pt x="189230" y="101473"/>
                    </a:lnTo>
                    <a:lnTo>
                      <a:pt x="188214" y="111125"/>
                    </a:lnTo>
                    <a:lnTo>
                      <a:pt x="187071" y="121666"/>
                    </a:lnTo>
                    <a:lnTo>
                      <a:pt x="185166" y="132842"/>
                    </a:lnTo>
                    <a:lnTo>
                      <a:pt x="179959" y="156083"/>
                    </a:lnTo>
                    <a:lnTo>
                      <a:pt x="176403" y="167767"/>
                    </a:lnTo>
                    <a:lnTo>
                      <a:pt x="171958" y="178943"/>
                    </a:lnTo>
                    <a:lnTo>
                      <a:pt x="166878" y="189103"/>
                    </a:lnTo>
                    <a:lnTo>
                      <a:pt x="161163" y="198247"/>
                    </a:lnTo>
                    <a:lnTo>
                      <a:pt x="154051" y="205867"/>
                    </a:lnTo>
                    <a:lnTo>
                      <a:pt x="145796" y="211709"/>
                    </a:lnTo>
                    <a:lnTo>
                      <a:pt x="136906" y="215519"/>
                    </a:lnTo>
                    <a:lnTo>
                      <a:pt x="126746" y="217424"/>
                    </a:lnTo>
                    <a:lnTo>
                      <a:pt x="115062" y="215900"/>
                    </a:lnTo>
                    <a:lnTo>
                      <a:pt x="108839" y="214376"/>
                    </a:lnTo>
                    <a:lnTo>
                      <a:pt x="102235" y="211709"/>
                    </a:lnTo>
                    <a:lnTo>
                      <a:pt x="91440" y="205867"/>
                    </a:lnTo>
                    <a:lnTo>
                      <a:pt x="83185" y="198755"/>
                    </a:lnTo>
                    <a:lnTo>
                      <a:pt x="77089" y="191135"/>
                    </a:lnTo>
                    <a:lnTo>
                      <a:pt x="72136" y="183261"/>
                    </a:lnTo>
                    <a:lnTo>
                      <a:pt x="68834" y="175768"/>
                    </a:lnTo>
                    <a:lnTo>
                      <a:pt x="66040" y="169291"/>
                    </a:lnTo>
                    <a:lnTo>
                      <a:pt x="63627" y="164084"/>
                    </a:lnTo>
                    <a:lnTo>
                      <a:pt x="60960" y="160528"/>
                    </a:lnTo>
                    <a:lnTo>
                      <a:pt x="59563" y="159893"/>
                    </a:lnTo>
                    <a:lnTo>
                      <a:pt x="57531" y="159766"/>
                    </a:lnTo>
                    <a:lnTo>
                      <a:pt x="50927" y="159258"/>
                    </a:lnTo>
                    <a:lnTo>
                      <a:pt x="42799" y="159004"/>
                    </a:lnTo>
                    <a:lnTo>
                      <a:pt x="33401" y="157988"/>
                    </a:lnTo>
                    <a:lnTo>
                      <a:pt x="23622" y="155956"/>
                    </a:lnTo>
                    <a:lnTo>
                      <a:pt x="14478" y="151257"/>
                    </a:lnTo>
                    <a:lnTo>
                      <a:pt x="10160" y="147574"/>
                    </a:lnTo>
                    <a:lnTo>
                      <a:pt x="6731" y="143510"/>
                    </a:lnTo>
                    <a:lnTo>
                      <a:pt x="3556" y="138049"/>
                    </a:lnTo>
                    <a:lnTo>
                      <a:pt x="635" y="132080"/>
                    </a:lnTo>
                    <a:lnTo>
                      <a:pt x="0" y="124206"/>
                    </a:lnTo>
                    <a:lnTo>
                      <a:pt x="508" y="116586"/>
                    </a:lnTo>
                    <a:lnTo>
                      <a:pt x="4826" y="100838"/>
                    </a:lnTo>
                    <a:lnTo>
                      <a:pt x="12065" y="85217"/>
                    </a:lnTo>
                    <a:lnTo>
                      <a:pt x="22225" y="70612"/>
                    </a:lnTo>
                    <a:lnTo>
                      <a:pt x="34544" y="57531"/>
                    </a:lnTo>
                    <a:lnTo>
                      <a:pt x="48260" y="46101"/>
                    </a:lnTo>
                    <a:lnTo>
                      <a:pt x="62738" y="37211"/>
                    </a:lnTo>
                    <a:lnTo>
                      <a:pt x="77089" y="31369"/>
                    </a:lnTo>
                    <a:lnTo>
                      <a:pt x="87122" y="26162"/>
                    </a:lnTo>
                    <a:lnTo>
                      <a:pt x="96393" y="21971"/>
                    </a:lnTo>
                    <a:lnTo>
                      <a:pt x="104902" y="18034"/>
                    </a:lnTo>
                    <a:lnTo>
                      <a:pt x="112649" y="14478"/>
                    </a:lnTo>
                    <a:lnTo>
                      <a:pt x="119761" y="11811"/>
                    </a:lnTo>
                    <a:lnTo>
                      <a:pt x="126238" y="9525"/>
                    </a:lnTo>
                    <a:lnTo>
                      <a:pt x="137795" y="5715"/>
                    </a:lnTo>
                    <a:lnTo>
                      <a:pt x="146812" y="3683"/>
                    </a:lnTo>
                    <a:lnTo>
                      <a:pt x="154178" y="2032"/>
                    </a:lnTo>
                    <a:lnTo>
                      <a:pt x="160147" y="635"/>
                    </a:lnTo>
                    <a:lnTo>
                      <a:pt x="164592" y="0"/>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Freeform 190"/>
              <p:cNvSpPr/>
              <p:nvPr/>
            </p:nvSpPr>
            <p:spPr>
              <a:xfrm>
                <a:off x="4155440" y="4344670"/>
                <a:ext cx="190501" cy="217171"/>
              </a:xfrm>
              <a:custGeom>
                <a:avLst/>
                <a:gdLst/>
                <a:ahLst/>
                <a:cxnLst/>
                <a:rect l="0" t="0" r="0" b="0"/>
                <a:pathLst>
                  <a:path w="190501" h="217171">
                    <a:moveTo>
                      <a:pt x="165100" y="0"/>
                    </a:moveTo>
                    <a:lnTo>
                      <a:pt x="160020" y="1270"/>
                    </a:lnTo>
                    <a:lnTo>
                      <a:pt x="153670" y="2540"/>
                    </a:lnTo>
                    <a:lnTo>
                      <a:pt x="147320" y="3810"/>
                    </a:lnTo>
                    <a:lnTo>
                      <a:pt x="138430" y="6350"/>
                    </a:lnTo>
                    <a:lnTo>
                      <a:pt x="127000" y="8890"/>
                    </a:lnTo>
                    <a:lnTo>
                      <a:pt x="119380" y="11430"/>
                    </a:lnTo>
                    <a:lnTo>
                      <a:pt x="113030" y="15240"/>
                    </a:lnTo>
                    <a:lnTo>
                      <a:pt x="105410" y="17780"/>
                    </a:lnTo>
                    <a:lnTo>
                      <a:pt x="96520" y="21590"/>
                    </a:lnTo>
                    <a:lnTo>
                      <a:pt x="87630" y="26670"/>
                    </a:lnTo>
                    <a:lnTo>
                      <a:pt x="77470" y="31750"/>
                    </a:lnTo>
                    <a:lnTo>
                      <a:pt x="62230" y="38100"/>
                    </a:lnTo>
                    <a:lnTo>
                      <a:pt x="48260" y="45720"/>
                    </a:lnTo>
                    <a:lnTo>
                      <a:pt x="34290" y="57150"/>
                    </a:lnTo>
                    <a:lnTo>
                      <a:pt x="22860" y="71120"/>
                    </a:lnTo>
                    <a:lnTo>
                      <a:pt x="11430" y="86360"/>
                    </a:lnTo>
                    <a:lnTo>
                      <a:pt x="5080" y="100330"/>
                    </a:lnTo>
                    <a:lnTo>
                      <a:pt x="1270" y="116840"/>
                    </a:lnTo>
                    <a:lnTo>
                      <a:pt x="0" y="124460"/>
                    </a:lnTo>
                    <a:lnTo>
                      <a:pt x="1270" y="132080"/>
                    </a:lnTo>
                    <a:lnTo>
                      <a:pt x="3810" y="138430"/>
                    </a:lnTo>
                    <a:lnTo>
                      <a:pt x="6350" y="143510"/>
                    </a:lnTo>
                    <a:lnTo>
                      <a:pt x="10160" y="147320"/>
                    </a:lnTo>
                    <a:lnTo>
                      <a:pt x="13970" y="151130"/>
                    </a:lnTo>
                    <a:lnTo>
                      <a:pt x="24130" y="156210"/>
                    </a:lnTo>
                    <a:lnTo>
                      <a:pt x="33020" y="158750"/>
                    </a:lnTo>
                    <a:lnTo>
                      <a:pt x="43180" y="160020"/>
                    </a:lnTo>
                    <a:lnTo>
                      <a:pt x="50800" y="160020"/>
                    </a:lnTo>
                    <a:lnTo>
                      <a:pt x="57150" y="160020"/>
                    </a:lnTo>
                    <a:lnTo>
                      <a:pt x="59690" y="160020"/>
                    </a:lnTo>
                    <a:lnTo>
                      <a:pt x="60960" y="160020"/>
                    </a:lnTo>
                    <a:lnTo>
                      <a:pt x="63500" y="163830"/>
                    </a:lnTo>
                    <a:lnTo>
                      <a:pt x="67310" y="170180"/>
                    </a:lnTo>
                    <a:lnTo>
                      <a:pt x="69850" y="175260"/>
                    </a:lnTo>
                    <a:lnTo>
                      <a:pt x="72390" y="182880"/>
                    </a:lnTo>
                    <a:lnTo>
                      <a:pt x="77470" y="190500"/>
                    </a:lnTo>
                    <a:lnTo>
                      <a:pt x="82550" y="199390"/>
                    </a:lnTo>
                    <a:lnTo>
                      <a:pt x="91440" y="205740"/>
                    </a:lnTo>
                    <a:lnTo>
                      <a:pt x="101600" y="212090"/>
                    </a:lnTo>
                    <a:lnTo>
                      <a:pt x="109220" y="213360"/>
                    </a:lnTo>
                    <a:lnTo>
                      <a:pt x="115570" y="215900"/>
                    </a:lnTo>
                    <a:lnTo>
                      <a:pt x="127000" y="217170"/>
                    </a:lnTo>
                    <a:lnTo>
                      <a:pt x="137160" y="215900"/>
                    </a:lnTo>
                    <a:lnTo>
                      <a:pt x="146050" y="212090"/>
                    </a:lnTo>
                    <a:lnTo>
                      <a:pt x="153670" y="205740"/>
                    </a:lnTo>
                    <a:lnTo>
                      <a:pt x="161290" y="198120"/>
                    </a:lnTo>
                    <a:lnTo>
                      <a:pt x="167640" y="189230"/>
                    </a:lnTo>
                    <a:lnTo>
                      <a:pt x="172720" y="179070"/>
                    </a:lnTo>
                    <a:lnTo>
                      <a:pt x="176530" y="167640"/>
                    </a:lnTo>
                    <a:lnTo>
                      <a:pt x="180340" y="156210"/>
                    </a:lnTo>
                    <a:lnTo>
                      <a:pt x="185420" y="133350"/>
                    </a:lnTo>
                    <a:lnTo>
                      <a:pt x="187960" y="121920"/>
                    </a:lnTo>
                    <a:lnTo>
                      <a:pt x="187960" y="111760"/>
                    </a:lnTo>
                    <a:lnTo>
                      <a:pt x="189230" y="101600"/>
                    </a:lnTo>
                    <a:lnTo>
                      <a:pt x="190500" y="93980"/>
                    </a:lnTo>
                    <a:lnTo>
                      <a:pt x="180340" y="50800"/>
                    </a:lnTo>
                    <a:lnTo>
                      <a:pt x="177800" y="39370"/>
                    </a:lnTo>
                    <a:lnTo>
                      <a:pt x="173990" y="26670"/>
                    </a:lnTo>
                    <a:lnTo>
                      <a:pt x="170180" y="1397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Freeform 191"/>
              <p:cNvSpPr/>
              <p:nvPr/>
            </p:nvSpPr>
            <p:spPr>
              <a:xfrm>
                <a:off x="4258310" y="4185285"/>
                <a:ext cx="45848" cy="137288"/>
              </a:xfrm>
              <a:custGeom>
                <a:avLst/>
                <a:gdLst/>
                <a:ahLst/>
                <a:cxnLst/>
                <a:rect l="0" t="0" r="0" b="0"/>
                <a:pathLst>
                  <a:path w="45848" h="137288">
                    <a:moveTo>
                      <a:pt x="29464" y="105029"/>
                    </a:moveTo>
                    <a:lnTo>
                      <a:pt x="14986" y="71247"/>
                    </a:lnTo>
                    <a:lnTo>
                      <a:pt x="8890" y="53848"/>
                    </a:lnTo>
                    <a:lnTo>
                      <a:pt x="4191" y="36068"/>
                    </a:lnTo>
                    <a:lnTo>
                      <a:pt x="1143" y="18161"/>
                    </a:lnTo>
                    <a:lnTo>
                      <a:pt x="0" y="0"/>
                    </a:lnTo>
                    <a:lnTo>
                      <a:pt x="2921" y="4064"/>
                    </a:lnTo>
                    <a:lnTo>
                      <a:pt x="5334" y="9144"/>
                    </a:lnTo>
                    <a:lnTo>
                      <a:pt x="9017" y="21463"/>
                    </a:lnTo>
                    <a:lnTo>
                      <a:pt x="11430" y="34671"/>
                    </a:lnTo>
                    <a:lnTo>
                      <a:pt x="13970" y="45847"/>
                    </a:lnTo>
                    <a:lnTo>
                      <a:pt x="17526" y="57150"/>
                    </a:lnTo>
                    <a:lnTo>
                      <a:pt x="22352" y="68707"/>
                    </a:lnTo>
                    <a:lnTo>
                      <a:pt x="32766" y="92837"/>
                    </a:lnTo>
                    <a:lnTo>
                      <a:pt x="37719" y="105029"/>
                    </a:lnTo>
                    <a:lnTo>
                      <a:pt x="41910" y="116332"/>
                    </a:lnTo>
                    <a:lnTo>
                      <a:pt x="44577" y="127508"/>
                    </a:lnTo>
                    <a:lnTo>
                      <a:pt x="45847" y="137287"/>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Freeform 192"/>
              <p:cNvSpPr/>
              <p:nvPr/>
            </p:nvSpPr>
            <p:spPr>
              <a:xfrm>
                <a:off x="4347464" y="4371086"/>
                <a:ext cx="107570" cy="68200"/>
              </a:xfrm>
              <a:custGeom>
                <a:avLst/>
                <a:gdLst/>
                <a:ahLst/>
                <a:cxnLst/>
                <a:rect l="0" t="0" r="0" b="0"/>
                <a:pathLst>
                  <a:path w="107570" h="68200">
                    <a:moveTo>
                      <a:pt x="0" y="2159"/>
                    </a:moveTo>
                    <a:lnTo>
                      <a:pt x="508" y="762"/>
                    </a:lnTo>
                    <a:lnTo>
                      <a:pt x="508" y="254"/>
                    </a:lnTo>
                    <a:lnTo>
                      <a:pt x="0" y="0"/>
                    </a:lnTo>
                    <a:lnTo>
                      <a:pt x="3302" y="762"/>
                    </a:lnTo>
                    <a:lnTo>
                      <a:pt x="8001" y="2667"/>
                    </a:lnTo>
                    <a:lnTo>
                      <a:pt x="13589" y="6350"/>
                    </a:lnTo>
                    <a:lnTo>
                      <a:pt x="20193" y="10668"/>
                    </a:lnTo>
                    <a:lnTo>
                      <a:pt x="27559" y="15621"/>
                    </a:lnTo>
                    <a:lnTo>
                      <a:pt x="35433" y="21590"/>
                    </a:lnTo>
                    <a:lnTo>
                      <a:pt x="51816" y="34290"/>
                    </a:lnTo>
                    <a:lnTo>
                      <a:pt x="68453" y="46863"/>
                    </a:lnTo>
                    <a:lnTo>
                      <a:pt x="76708" y="52451"/>
                    </a:lnTo>
                    <a:lnTo>
                      <a:pt x="84328" y="57658"/>
                    </a:lnTo>
                    <a:lnTo>
                      <a:pt x="91440" y="62103"/>
                    </a:lnTo>
                    <a:lnTo>
                      <a:pt x="97790" y="65405"/>
                    </a:lnTo>
                    <a:lnTo>
                      <a:pt x="102997" y="67437"/>
                    </a:lnTo>
                    <a:lnTo>
                      <a:pt x="107569" y="68199"/>
                    </a:lnTo>
                    <a:lnTo>
                      <a:pt x="101219" y="67818"/>
                    </a:lnTo>
                    <a:lnTo>
                      <a:pt x="94361" y="66548"/>
                    </a:lnTo>
                    <a:lnTo>
                      <a:pt x="80137" y="61722"/>
                    </a:lnTo>
                    <a:lnTo>
                      <a:pt x="65151" y="54483"/>
                    </a:lnTo>
                    <a:lnTo>
                      <a:pt x="50165" y="45085"/>
                    </a:lnTo>
                    <a:lnTo>
                      <a:pt x="35560" y="34417"/>
                    </a:lnTo>
                    <a:lnTo>
                      <a:pt x="22225" y="23495"/>
                    </a:lnTo>
                    <a:lnTo>
                      <a:pt x="10033" y="12446"/>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Freeform 193"/>
              <p:cNvSpPr/>
              <p:nvPr/>
            </p:nvSpPr>
            <p:spPr>
              <a:xfrm>
                <a:off x="4229608" y="4377563"/>
                <a:ext cx="70994" cy="119508"/>
              </a:xfrm>
              <a:custGeom>
                <a:avLst/>
                <a:gdLst/>
                <a:ahLst/>
                <a:cxnLst/>
                <a:rect l="0" t="0" r="0" b="0"/>
                <a:pathLst>
                  <a:path w="70994" h="119508">
                    <a:moveTo>
                      <a:pt x="70358" y="0"/>
                    </a:moveTo>
                    <a:lnTo>
                      <a:pt x="70993" y="381"/>
                    </a:lnTo>
                    <a:lnTo>
                      <a:pt x="70358" y="2286"/>
                    </a:lnTo>
                    <a:lnTo>
                      <a:pt x="68961" y="5080"/>
                    </a:lnTo>
                    <a:lnTo>
                      <a:pt x="66421" y="9017"/>
                    </a:lnTo>
                    <a:lnTo>
                      <a:pt x="63373" y="13970"/>
                    </a:lnTo>
                    <a:lnTo>
                      <a:pt x="59309" y="19558"/>
                    </a:lnTo>
                    <a:lnTo>
                      <a:pt x="50292" y="33147"/>
                    </a:lnTo>
                    <a:lnTo>
                      <a:pt x="30988" y="63627"/>
                    </a:lnTo>
                    <a:lnTo>
                      <a:pt x="23241" y="78740"/>
                    </a:lnTo>
                    <a:lnTo>
                      <a:pt x="19812" y="85852"/>
                    </a:lnTo>
                    <a:lnTo>
                      <a:pt x="17399" y="92202"/>
                    </a:lnTo>
                    <a:lnTo>
                      <a:pt x="16129" y="95631"/>
                    </a:lnTo>
                    <a:lnTo>
                      <a:pt x="13462" y="100076"/>
                    </a:lnTo>
                    <a:lnTo>
                      <a:pt x="6604" y="110363"/>
                    </a:lnTo>
                    <a:lnTo>
                      <a:pt x="3937" y="115189"/>
                    </a:lnTo>
                    <a:lnTo>
                      <a:pt x="1397" y="117983"/>
                    </a:lnTo>
                    <a:lnTo>
                      <a:pt x="0" y="119507"/>
                    </a:lnTo>
                    <a:lnTo>
                      <a:pt x="0" y="119126"/>
                    </a:lnTo>
                    <a:lnTo>
                      <a:pt x="381" y="117983"/>
                    </a:lnTo>
                    <a:lnTo>
                      <a:pt x="1397" y="114808"/>
                    </a:lnTo>
                    <a:lnTo>
                      <a:pt x="3048" y="109474"/>
                    </a:lnTo>
                    <a:lnTo>
                      <a:pt x="5080" y="102743"/>
                    </a:lnTo>
                    <a:lnTo>
                      <a:pt x="7239" y="95123"/>
                    </a:lnTo>
                    <a:lnTo>
                      <a:pt x="12446" y="79629"/>
                    </a:lnTo>
                    <a:lnTo>
                      <a:pt x="15113" y="73279"/>
                    </a:lnTo>
                    <a:lnTo>
                      <a:pt x="17399" y="68961"/>
                    </a:lnTo>
                    <a:lnTo>
                      <a:pt x="42799" y="34163"/>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Freeform 194"/>
              <p:cNvSpPr/>
              <p:nvPr/>
            </p:nvSpPr>
            <p:spPr>
              <a:xfrm>
                <a:off x="4265930" y="4296283"/>
                <a:ext cx="123064" cy="121667"/>
              </a:xfrm>
              <a:custGeom>
                <a:avLst/>
                <a:gdLst/>
                <a:ahLst/>
                <a:cxnLst/>
                <a:rect l="0" t="0" r="0" b="0"/>
                <a:pathLst>
                  <a:path w="123064" h="121667">
                    <a:moveTo>
                      <a:pt x="1778" y="79248"/>
                    </a:moveTo>
                    <a:lnTo>
                      <a:pt x="4318" y="74041"/>
                    </a:lnTo>
                    <a:lnTo>
                      <a:pt x="8382" y="69977"/>
                    </a:lnTo>
                    <a:lnTo>
                      <a:pt x="13208" y="66802"/>
                    </a:lnTo>
                    <a:lnTo>
                      <a:pt x="23241" y="62357"/>
                    </a:lnTo>
                    <a:lnTo>
                      <a:pt x="27559" y="60198"/>
                    </a:lnTo>
                    <a:lnTo>
                      <a:pt x="30353" y="58293"/>
                    </a:lnTo>
                    <a:lnTo>
                      <a:pt x="16383" y="57912"/>
                    </a:lnTo>
                    <a:lnTo>
                      <a:pt x="2286" y="57785"/>
                    </a:lnTo>
                    <a:lnTo>
                      <a:pt x="3683" y="57150"/>
                    </a:lnTo>
                    <a:lnTo>
                      <a:pt x="5842" y="56642"/>
                    </a:lnTo>
                    <a:lnTo>
                      <a:pt x="11430" y="54610"/>
                    </a:lnTo>
                    <a:lnTo>
                      <a:pt x="16383" y="52324"/>
                    </a:lnTo>
                    <a:lnTo>
                      <a:pt x="18034" y="51562"/>
                    </a:lnTo>
                    <a:lnTo>
                      <a:pt x="18415" y="51308"/>
                    </a:lnTo>
                    <a:lnTo>
                      <a:pt x="15875" y="47244"/>
                    </a:lnTo>
                    <a:lnTo>
                      <a:pt x="13462" y="41275"/>
                    </a:lnTo>
                    <a:lnTo>
                      <a:pt x="12192" y="34290"/>
                    </a:lnTo>
                    <a:lnTo>
                      <a:pt x="11811" y="26670"/>
                    </a:lnTo>
                    <a:lnTo>
                      <a:pt x="12319" y="19431"/>
                    </a:lnTo>
                    <a:lnTo>
                      <a:pt x="14224" y="13589"/>
                    </a:lnTo>
                    <a:lnTo>
                      <a:pt x="17907" y="9271"/>
                    </a:lnTo>
                    <a:lnTo>
                      <a:pt x="20320" y="8763"/>
                    </a:lnTo>
                    <a:lnTo>
                      <a:pt x="23241" y="8001"/>
                    </a:lnTo>
                    <a:lnTo>
                      <a:pt x="26162" y="9906"/>
                    </a:lnTo>
                    <a:lnTo>
                      <a:pt x="28702" y="13081"/>
                    </a:lnTo>
                    <a:lnTo>
                      <a:pt x="31623" y="16383"/>
                    </a:lnTo>
                    <a:lnTo>
                      <a:pt x="34798" y="17018"/>
                    </a:lnTo>
                    <a:lnTo>
                      <a:pt x="38354" y="15494"/>
                    </a:lnTo>
                    <a:lnTo>
                      <a:pt x="40894" y="13081"/>
                    </a:lnTo>
                    <a:lnTo>
                      <a:pt x="45847" y="7112"/>
                    </a:lnTo>
                    <a:lnTo>
                      <a:pt x="51435" y="1651"/>
                    </a:lnTo>
                    <a:lnTo>
                      <a:pt x="54864" y="254"/>
                    </a:lnTo>
                    <a:lnTo>
                      <a:pt x="59309" y="0"/>
                    </a:lnTo>
                    <a:lnTo>
                      <a:pt x="62230" y="1016"/>
                    </a:lnTo>
                    <a:lnTo>
                      <a:pt x="64770" y="2794"/>
                    </a:lnTo>
                    <a:lnTo>
                      <a:pt x="66929" y="6096"/>
                    </a:lnTo>
                    <a:lnTo>
                      <a:pt x="68326" y="9906"/>
                    </a:lnTo>
                    <a:lnTo>
                      <a:pt x="70358" y="17780"/>
                    </a:lnTo>
                    <a:lnTo>
                      <a:pt x="71882" y="24130"/>
                    </a:lnTo>
                    <a:lnTo>
                      <a:pt x="73025" y="26035"/>
                    </a:lnTo>
                    <a:lnTo>
                      <a:pt x="74422" y="26670"/>
                    </a:lnTo>
                    <a:lnTo>
                      <a:pt x="78994" y="25781"/>
                    </a:lnTo>
                    <a:lnTo>
                      <a:pt x="81407" y="25781"/>
                    </a:lnTo>
                    <a:lnTo>
                      <a:pt x="83566" y="26797"/>
                    </a:lnTo>
                    <a:lnTo>
                      <a:pt x="85344" y="29464"/>
                    </a:lnTo>
                    <a:lnTo>
                      <a:pt x="86487" y="34671"/>
                    </a:lnTo>
                    <a:lnTo>
                      <a:pt x="85979" y="36830"/>
                    </a:lnTo>
                    <a:lnTo>
                      <a:pt x="83947" y="39497"/>
                    </a:lnTo>
                    <a:lnTo>
                      <a:pt x="77851" y="43815"/>
                    </a:lnTo>
                    <a:lnTo>
                      <a:pt x="74930" y="46101"/>
                    </a:lnTo>
                    <a:lnTo>
                      <a:pt x="73025" y="47498"/>
                    </a:lnTo>
                    <a:lnTo>
                      <a:pt x="72136" y="48514"/>
                    </a:lnTo>
                    <a:lnTo>
                      <a:pt x="73279" y="48641"/>
                    </a:lnTo>
                    <a:lnTo>
                      <a:pt x="74295" y="48514"/>
                    </a:lnTo>
                    <a:lnTo>
                      <a:pt x="77851" y="48133"/>
                    </a:lnTo>
                    <a:lnTo>
                      <a:pt x="82550" y="46990"/>
                    </a:lnTo>
                    <a:lnTo>
                      <a:pt x="88392" y="46101"/>
                    </a:lnTo>
                    <a:lnTo>
                      <a:pt x="99695" y="44196"/>
                    </a:lnTo>
                    <a:lnTo>
                      <a:pt x="104394" y="43815"/>
                    </a:lnTo>
                    <a:lnTo>
                      <a:pt x="106934" y="43815"/>
                    </a:lnTo>
                    <a:lnTo>
                      <a:pt x="112395" y="44958"/>
                    </a:lnTo>
                    <a:lnTo>
                      <a:pt x="116840" y="46101"/>
                    </a:lnTo>
                    <a:lnTo>
                      <a:pt x="120015" y="47244"/>
                    </a:lnTo>
                    <a:lnTo>
                      <a:pt x="122047" y="48514"/>
                    </a:lnTo>
                    <a:lnTo>
                      <a:pt x="123063" y="51181"/>
                    </a:lnTo>
                    <a:lnTo>
                      <a:pt x="121158" y="53594"/>
                    </a:lnTo>
                    <a:lnTo>
                      <a:pt x="115951" y="56134"/>
                    </a:lnTo>
                    <a:lnTo>
                      <a:pt x="108712" y="58801"/>
                    </a:lnTo>
                    <a:lnTo>
                      <a:pt x="99695" y="61341"/>
                    </a:lnTo>
                    <a:lnTo>
                      <a:pt x="90043" y="63373"/>
                    </a:lnTo>
                    <a:lnTo>
                      <a:pt x="89027" y="65024"/>
                    </a:lnTo>
                    <a:lnTo>
                      <a:pt x="89662" y="68580"/>
                    </a:lnTo>
                    <a:lnTo>
                      <a:pt x="91440" y="73660"/>
                    </a:lnTo>
                    <a:lnTo>
                      <a:pt x="93726" y="79248"/>
                    </a:lnTo>
                    <a:lnTo>
                      <a:pt x="96139" y="84582"/>
                    </a:lnTo>
                    <a:lnTo>
                      <a:pt x="98298" y="89535"/>
                    </a:lnTo>
                    <a:lnTo>
                      <a:pt x="99695" y="92964"/>
                    </a:lnTo>
                    <a:lnTo>
                      <a:pt x="99695" y="94107"/>
                    </a:lnTo>
                    <a:lnTo>
                      <a:pt x="92075" y="93091"/>
                    </a:lnTo>
                    <a:lnTo>
                      <a:pt x="89027" y="93218"/>
                    </a:lnTo>
                    <a:lnTo>
                      <a:pt x="86614" y="94107"/>
                    </a:lnTo>
                    <a:lnTo>
                      <a:pt x="85471" y="95504"/>
                    </a:lnTo>
                    <a:lnTo>
                      <a:pt x="84582" y="98298"/>
                    </a:lnTo>
                    <a:lnTo>
                      <a:pt x="84582" y="101727"/>
                    </a:lnTo>
                    <a:lnTo>
                      <a:pt x="85471" y="106934"/>
                    </a:lnTo>
                    <a:lnTo>
                      <a:pt x="85979" y="109347"/>
                    </a:lnTo>
                    <a:lnTo>
                      <a:pt x="85471" y="110744"/>
                    </a:lnTo>
                    <a:lnTo>
                      <a:pt x="84963" y="111125"/>
                    </a:lnTo>
                    <a:lnTo>
                      <a:pt x="83566" y="110363"/>
                    </a:lnTo>
                    <a:lnTo>
                      <a:pt x="80645" y="107061"/>
                    </a:lnTo>
                    <a:lnTo>
                      <a:pt x="76454" y="101727"/>
                    </a:lnTo>
                    <a:lnTo>
                      <a:pt x="68326" y="89535"/>
                    </a:lnTo>
                    <a:lnTo>
                      <a:pt x="65659" y="84455"/>
                    </a:lnTo>
                    <a:lnTo>
                      <a:pt x="64643" y="82804"/>
                    </a:lnTo>
                    <a:lnTo>
                      <a:pt x="64008" y="81534"/>
                    </a:lnTo>
                    <a:lnTo>
                      <a:pt x="62738" y="79248"/>
                    </a:lnTo>
                    <a:lnTo>
                      <a:pt x="61722" y="78232"/>
                    </a:lnTo>
                    <a:lnTo>
                      <a:pt x="61087" y="78232"/>
                    </a:lnTo>
                    <a:lnTo>
                      <a:pt x="60833" y="78867"/>
                    </a:lnTo>
                    <a:lnTo>
                      <a:pt x="60706" y="82804"/>
                    </a:lnTo>
                    <a:lnTo>
                      <a:pt x="60706" y="88646"/>
                    </a:lnTo>
                    <a:lnTo>
                      <a:pt x="60706" y="96012"/>
                    </a:lnTo>
                    <a:lnTo>
                      <a:pt x="59690" y="103759"/>
                    </a:lnTo>
                    <a:lnTo>
                      <a:pt x="57531" y="110744"/>
                    </a:lnTo>
                    <a:lnTo>
                      <a:pt x="53721" y="116332"/>
                    </a:lnTo>
                    <a:lnTo>
                      <a:pt x="51689" y="117856"/>
                    </a:lnTo>
                    <a:lnTo>
                      <a:pt x="48768" y="120396"/>
                    </a:lnTo>
                    <a:lnTo>
                      <a:pt x="45593" y="121666"/>
                    </a:lnTo>
                    <a:lnTo>
                      <a:pt x="44577" y="121158"/>
                    </a:lnTo>
                    <a:lnTo>
                      <a:pt x="43434" y="120142"/>
                    </a:lnTo>
                    <a:lnTo>
                      <a:pt x="41656" y="117348"/>
                    </a:lnTo>
                    <a:lnTo>
                      <a:pt x="39243" y="115062"/>
                    </a:lnTo>
                    <a:lnTo>
                      <a:pt x="36449" y="113538"/>
                    </a:lnTo>
                    <a:lnTo>
                      <a:pt x="35179" y="113030"/>
                    </a:lnTo>
                    <a:lnTo>
                      <a:pt x="32639" y="114554"/>
                    </a:lnTo>
                    <a:lnTo>
                      <a:pt x="29337" y="116205"/>
                    </a:lnTo>
                    <a:lnTo>
                      <a:pt x="21590" y="118999"/>
                    </a:lnTo>
                    <a:lnTo>
                      <a:pt x="17907" y="119761"/>
                    </a:lnTo>
                    <a:lnTo>
                      <a:pt x="14097" y="117856"/>
                    </a:lnTo>
                    <a:lnTo>
                      <a:pt x="11430" y="115062"/>
                    </a:lnTo>
                    <a:lnTo>
                      <a:pt x="9906" y="109093"/>
                    </a:lnTo>
                    <a:lnTo>
                      <a:pt x="7366" y="102616"/>
                    </a:lnTo>
                    <a:lnTo>
                      <a:pt x="3683" y="96901"/>
                    </a:lnTo>
                    <a:lnTo>
                      <a:pt x="635" y="91694"/>
                    </a:lnTo>
                    <a:lnTo>
                      <a:pt x="0" y="88646"/>
                    </a:lnTo>
                    <a:lnTo>
                      <a:pt x="635" y="85852"/>
                    </a:lnTo>
                    <a:close/>
                  </a:path>
                </a:pathLst>
              </a:custGeom>
              <a:solidFill>
                <a:srgbClr val="3EA5D5"/>
              </a:solidFill>
              <a:ln w="0" cap="flat" cmpd="sng" algn="ctr">
                <a:solidFill>
                  <a:srgbClr val="3EA5D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Freeform 195"/>
              <p:cNvSpPr/>
              <p:nvPr/>
            </p:nvSpPr>
            <p:spPr>
              <a:xfrm>
                <a:off x="4133088" y="4329938"/>
                <a:ext cx="133224" cy="20448"/>
              </a:xfrm>
              <a:custGeom>
                <a:avLst/>
                <a:gdLst/>
                <a:ahLst/>
                <a:cxnLst/>
                <a:rect l="0" t="0" r="0" b="0"/>
                <a:pathLst>
                  <a:path w="133224" h="20448">
                    <a:moveTo>
                      <a:pt x="118999" y="17145"/>
                    </a:moveTo>
                    <a:lnTo>
                      <a:pt x="102362" y="13970"/>
                    </a:lnTo>
                    <a:lnTo>
                      <a:pt x="84201" y="10541"/>
                    </a:lnTo>
                    <a:lnTo>
                      <a:pt x="65405" y="7620"/>
                    </a:lnTo>
                    <a:lnTo>
                      <a:pt x="46736" y="5080"/>
                    </a:lnTo>
                    <a:lnTo>
                      <a:pt x="29210" y="2921"/>
                    </a:lnTo>
                    <a:lnTo>
                      <a:pt x="13081" y="1651"/>
                    </a:lnTo>
                    <a:lnTo>
                      <a:pt x="0" y="1143"/>
                    </a:lnTo>
                    <a:lnTo>
                      <a:pt x="14986" y="635"/>
                    </a:lnTo>
                    <a:lnTo>
                      <a:pt x="31623" y="0"/>
                    </a:lnTo>
                    <a:lnTo>
                      <a:pt x="48387" y="254"/>
                    </a:lnTo>
                    <a:lnTo>
                      <a:pt x="56515" y="1143"/>
                    </a:lnTo>
                    <a:lnTo>
                      <a:pt x="64389" y="2794"/>
                    </a:lnTo>
                    <a:lnTo>
                      <a:pt x="80010" y="6223"/>
                    </a:lnTo>
                    <a:lnTo>
                      <a:pt x="94234" y="8509"/>
                    </a:lnTo>
                    <a:lnTo>
                      <a:pt x="108585" y="10795"/>
                    </a:lnTo>
                    <a:lnTo>
                      <a:pt x="124587" y="13081"/>
                    </a:lnTo>
                    <a:lnTo>
                      <a:pt x="126619" y="14097"/>
                    </a:lnTo>
                    <a:lnTo>
                      <a:pt x="129032" y="16129"/>
                    </a:lnTo>
                    <a:lnTo>
                      <a:pt x="133223" y="20447"/>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reeform 196"/>
              <p:cNvSpPr/>
              <p:nvPr/>
            </p:nvSpPr>
            <p:spPr>
              <a:xfrm>
                <a:off x="4117213" y="4348988"/>
                <a:ext cx="57532" cy="54611"/>
              </a:xfrm>
              <a:custGeom>
                <a:avLst/>
                <a:gdLst/>
                <a:ahLst/>
                <a:cxnLst/>
                <a:rect l="0" t="0" r="0" b="0"/>
                <a:pathLst>
                  <a:path w="57532" h="54611">
                    <a:moveTo>
                      <a:pt x="30099" y="53213"/>
                    </a:moveTo>
                    <a:lnTo>
                      <a:pt x="20320" y="54610"/>
                    </a:lnTo>
                    <a:lnTo>
                      <a:pt x="10795" y="54229"/>
                    </a:lnTo>
                    <a:lnTo>
                      <a:pt x="9779" y="53213"/>
                    </a:lnTo>
                    <a:lnTo>
                      <a:pt x="9525" y="51562"/>
                    </a:lnTo>
                    <a:lnTo>
                      <a:pt x="10922" y="46990"/>
                    </a:lnTo>
                    <a:lnTo>
                      <a:pt x="13208" y="42291"/>
                    </a:lnTo>
                    <a:lnTo>
                      <a:pt x="14224" y="40513"/>
                    </a:lnTo>
                    <a:lnTo>
                      <a:pt x="14605" y="39624"/>
                    </a:lnTo>
                    <a:lnTo>
                      <a:pt x="13716" y="35560"/>
                    </a:lnTo>
                    <a:lnTo>
                      <a:pt x="11176" y="30607"/>
                    </a:lnTo>
                    <a:lnTo>
                      <a:pt x="3683" y="18415"/>
                    </a:lnTo>
                    <a:lnTo>
                      <a:pt x="889" y="12446"/>
                    </a:lnTo>
                    <a:lnTo>
                      <a:pt x="0" y="7366"/>
                    </a:lnTo>
                    <a:lnTo>
                      <a:pt x="889" y="5080"/>
                    </a:lnTo>
                    <a:lnTo>
                      <a:pt x="2667" y="3302"/>
                    </a:lnTo>
                    <a:lnTo>
                      <a:pt x="5207" y="2032"/>
                    </a:lnTo>
                    <a:lnTo>
                      <a:pt x="9271" y="889"/>
                    </a:lnTo>
                    <a:lnTo>
                      <a:pt x="21336" y="0"/>
                    </a:lnTo>
                    <a:lnTo>
                      <a:pt x="27178" y="381"/>
                    </a:lnTo>
                    <a:lnTo>
                      <a:pt x="32639" y="2032"/>
                    </a:lnTo>
                    <a:lnTo>
                      <a:pt x="34544" y="2286"/>
                    </a:lnTo>
                    <a:lnTo>
                      <a:pt x="37465" y="2286"/>
                    </a:lnTo>
                    <a:lnTo>
                      <a:pt x="44577" y="2286"/>
                    </a:lnTo>
                    <a:lnTo>
                      <a:pt x="51435" y="3429"/>
                    </a:lnTo>
                    <a:lnTo>
                      <a:pt x="53721" y="4445"/>
                    </a:lnTo>
                    <a:lnTo>
                      <a:pt x="54991" y="5588"/>
                    </a:lnTo>
                    <a:lnTo>
                      <a:pt x="57023" y="13843"/>
                    </a:lnTo>
                    <a:lnTo>
                      <a:pt x="57531" y="20447"/>
                    </a:lnTo>
                    <a:lnTo>
                      <a:pt x="56896" y="26289"/>
                    </a:lnTo>
                    <a:lnTo>
                      <a:pt x="55372" y="31115"/>
                    </a:lnTo>
                    <a:lnTo>
                      <a:pt x="51435" y="39370"/>
                    </a:lnTo>
                    <a:lnTo>
                      <a:pt x="50292" y="43053"/>
                    </a:lnTo>
                    <a:lnTo>
                      <a:pt x="49530" y="47244"/>
                    </a:lnTo>
                    <a:lnTo>
                      <a:pt x="49911" y="45847"/>
                    </a:lnTo>
                    <a:lnTo>
                      <a:pt x="49784" y="45847"/>
                    </a:lnTo>
                    <a:lnTo>
                      <a:pt x="48514" y="4660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Freeform 197"/>
              <p:cNvSpPr/>
              <p:nvPr/>
            </p:nvSpPr>
            <p:spPr>
              <a:xfrm>
                <a:off x="4122420" y="4243197"/>
                <a:ext cx="70105" cy="64644"/>
              </a:xfrm>
              <a:custGeom>
                <a:avLst/>
                <a:gdLst/>
                <a:ahLst/>
                <a:cxnLst/>
                <a:rect l="0" t="0" r="0" b="0"/>
                <a:pathLst>
                  <a:path w="70105" h="64644">
                    <a:moveTo>
                      <a:pt x="23749" y="61087"/>
                    </a:moveTo>
                    <a:lnTo>
                      <a:pt x="13843" y="56134"/>
                    </a:lnTo>
                    <a:lnTo>
                      <a:pt x="9144" y="52959"/>
                    </a:lnTo>
                    <a:lnTo>
                      <a:pt x="5207" y="49276"/>
                    </a:lnTo>
                    <a:lnTo>
                      <a:pt x="2540" y="44450"/>
                    </a:lnTo>
                    <a:lnTo>
                      <a:pt x="508" y="39243"/>
                    </a:lnTo>
                    <a:lnTo>
                      <a:pt x="0" y="36322"/>
                    </a:lnTo>
                    <a:lnTo>
                      <a:pt x="0" y="34036"/>
                    </a:lnTo>
                    <a:lnTo>
                      <a:pt x="1143" y="31623"/>
                    </a:lnTo>
                    <a:lnTo>
                      <a:pt x="3683" y="31496"/>
                    </a:lnTo>
                    <a:lnTo>
                      <a:pt x="6731" y="32512"/>
                    </a:lnTo>
                    <a:lnTo>
                      <a:pt x="13843" y="35560"/>
                    </a:lnTo>
                    <a:lnTo>
                      <a:pt x="17018" y="36576"/>
                    </a:lnTo>
                    <a:lnTo>
                      <a:pt x="18923" y="35814"/>
                    </a:lnTo>
                    <a:lnTo>
                      <a:pt x="18923" y="34544"/>
                    </a:lnTo>
                    <a:lnTo>
                      <a:pt x="18288" y="32512"/>
                    </a:lnTo>
                    <a:lnTo>
                      <a:pt x="15748" y="25400"/>
                    </a:lnTo>
                    <a:lnTo>
                      <a:pt x="14732" y="21590"/>
                    </a:lnTo>
                    <a:lnTo>
                      <a:pt x="14097" y="17907"/>
                    </a:lnTo>
                    <a:lnTo>
                      <a:pt x="15113" y="14859"/>
                    </a:lnTo>
                    <a:lnTo>
                      <a:pt x="17780" y="12573"/>
                    </a:lnTo>
                    <a:lnTo>
                      <a:pt x="18415" y="12700"/>
                    </a:lnTo>
                    <a:lnTo>
                      <a:pt x="19939" y="13843"/>
                    </a:lnTo>
                    <a:lnTo>
                      <a:pt x="23495" y="17399"/>
                    </a:lnTo>
                    <a:lnTo>
                      <a:pt x="27940" y="21082"/>
                    </a:lnTo>
                    <a:lnTo>
                      <a:pt x="29591" y="22098"/>
                    </a:lnTo>
                    <a:lnTo>
                      <a:pt x="31496" y="22733"/>
                    </a:lnTo>
                    <a:lnTo>
                      <a:pt x="33147" y="21844"/>
                    </a:lnTo>
                    <a:lnTo>
                      <a:pt x="34163" y="20066"/>
                    </a:lnTo>
                    <a:lnTo>
                      <a:pt x="34671" y="13843"/>
                    </a:lnTo>
                    <a:lnTo>
                      <a:pt x="34544" y="7366"/>
                    </a:lnTo>
                    <a:lnTo>
                      <a:pt x="34163" y="4826"/>
                    </a:lnTo>
                    <a:lnTo>
                      <a:pt x="34163" y="3175"/>
                    </a:lnTo>
                    <a:lnTo>
                      <a:pt x="34544" y="1397"/>
                    </a:lnTo>
                    <a:lnTo>
                      <a:pt x="35560" y="508"/>
                    </a:lnTo>
                    <a:lnTo>
                      <a:pt x="37211" y="0"/>
                    </a:lnTo>
                    <a:lnTo>
                      <a:pt x="39243" y="635"/>
                    </a:lnTo>
                    <a:lnTo>
                      <a:pt x="44323" y="2540"/>
                    </a:lnTo>
                    <a:lnTo>
                      <a:pt x="50419" y="6858"/>
                    </a:lnTo>
                    <a:lnTo>
                      <a:pt x="56515" y="12065"/>
                    </a:lnTo>
                    <a:lnTo>
                      <a:pt x="62230" y="17526"/>
                    </a:lnTo>
                    <a:lnTo>
                      <a:pt x="66929" y="23114"/>
                    </a:lnTo>
                    <a:lnTo>
                      <a:pt x="69215" y="28321"/>
                    </a:lnTo>
                    <a:lnTo>
                      <a:pt x="70104" y="33782"/>
                    </a:lnTo>
                    <a:lnTo>
                      <a:pt x="68961" y="38862"/>
                    </a:lnTo>
                    <a:lnTo>
                      <a:pt x="66167" y="43561"/>
                    </a:lnTo>
                    <a:lnTo>
                      <a:pt x="62484" y="47879"/>
                    </a:lnTo>
                    <a:lnTo>
                      <a:pt x="52705" y="55372"/>
                    </a:lnTo>
                    <a:lnTo>
                      <a:pt x="42545" y="60198"/>
                    </a:lnTo>
                    <a:lnTo>
                      <a:pt x="40259" y="61468"/>
                    </a:lnTo>
                    <a:lnTo>
                      <a:pt x="37211" y="63246"/>
                    </a:lnTo>
                    <a:lnTo>
                      <a:pt x="34671" y="64516"/>
                    </a:lnTo>
                    <a:lnTo>
                      <a:pt x="33528" y="64643"/>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Freeform 198"/>
              <p:cNvSpPr/>
              <p:nvPr/>
            </p:nvSpPr>
            <p:spPr>
              <a:xfrm>
                <a:off x="4404995" y="4446778"/>
                <a:ext cx="61596" cy="60707"/>
              </a:xfrm>
              <a:custGeom>
                <a:avLst/>
                <a:gdLst/>
                <a:ahLst/>
                <a:cxnLst/>
                <a:rect l="0" t="0" r="0" b="0"/>
                <a:pathLst>
                  <a:path w="61596" h="60707">
                    <a:moveTo>
                      <a:pt x="0" y="47371"/>
                    </a:moveTo>
                    <a:lnTo>
                      <a:pt x="9652" y="46990"/>
                    </a:lnTo>
                    <a:lnTo>
                      <a:pt x="18034" y="46990"/>
                    </a:lnTo>
                    <a:lnTo>
                      <a:pt x="25146" y="46482"/>
                    </a:lnTo>
                    <a:lnTo>
                      <a:pt x="31496" y="44196"/>
                    </a:lnTo>
                    <a:lnTo>
                      <a:pt x="37084" y="39624"/>
                    </a:lnTo>
                    <a:lnTo>
                      <a:pt x="42672" y="30988"/>
                    </a:lnTo>
                    <a:lnTo>
                      <a:pt x="45466" y="25400"/>
                    </a:lnTo>
                    <a:lnTo>
                      <a:pt x="48133" y="18288"/>
                    </a:lnTo>
                    <a:lnTo>
                      <a:pt x="51054" y="10033"/>
                    </a:lnTo>
                    <a:lnTo>
                      <a:pt x="54102" y="0"/>
                    </a:lnTo>
                    <a:lnTo>
                      <a:pt x="57404" y="9017"/>
                    </a:lnTo>
                    <a:lnTo>
                      <a:pt x="60198" y="17907"/>
                    </a:lnTo>
                    <a:lnTo>
                      <a:pt x="61595" y="26670"/>
                    </a:lnTo>
                    <a:lnTo>
                      <a:pt x="61595" y="34544"/>
                    </a:lnTo>
                    <a:lnTo>
                      <a:pt x="59563" y="42037"/>
                    </a:lnTo>
                    <a:lnTo>
                      <a:pt x="55753" y="48514"/>
                    </a:lnTo>
                    <a:lnTo>
                      <a:pt x="49657" y="53975"/>
                    </a:lnTo>
                    <a:lnTo>
                      <a:pt x="40894" y="58039"/>
                    </a:lnTo>
                    <a:lnTo>
                      <a:pt x="31242" y="60706"/>
                    </a:lnTo>
                    <a:lnTo>
                      <a:pt x="21971" y="60579"/>
                    </a:lnTo>
                    <a:lnTo>
                      <a:pt x="17018" y="59182"/>
                    </a:lnTo>
                    <a:lnTo>
                      <a:pt x="11811" y="56388"/>
                    </a:lnTo>
                    <a:lnTo>
                      <a:pt x="5969" y="52705"/>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Freeform 199"/>
              <p:cNvSpPr/>
              <p:nvPr/>
            </p:nvSpPr>
            <p:spPr>
              <a:xfrm>
                <a:off x="4454652" y="4343146"/>
                <a:ext cx="45340" cy="90425"/>
              </a:xfrm>
              <a:custGeom>
                <a:avLst/>
                <a:gdLst/>
                <a:ahLst/>
                <a:cxnLst/>
                <a:rect l="0" t="0" r="0" b="0"/>
                <a:pathLst>
                  <a:path w="45340" h="90425">
                    <a:moveTo>
                      <a:pt x="0" y="90297"/>
                    </a:moveTo>
                    <a:lnTo>
                      <a:pt x="7112" y="84201"/>
                    </a:lnTo>
                    <a:lnTo>
                      <a:pt x="12954" y="77597"/>
                    </a:lnTo>
                    <a:lnTo>
                      <a:pt x="17018" y="70993"/>
                    </a:lnTo>
                    <a:lnTo>
                      <a:pt x="20193" y="63754"/>
                    </a:lnTo>
                    <a:lnTo>
                      <a:pt x="23241" y="49149"/>
                    </a:lnTo>
                    <a:lnTo>
                      <a:pt x="23495" y="34671"/>
                    </a:lnTo>
                    <a:lnTo>
                      <a:pt x="21971" y="21336"/>
                    </a:lnTo>
                    <a:lnTo>
                      <a:pt x="19304" y="10668"/>
                    </a:lnTo>
                    <a:lnTo>
                      <a:pt x="18288" y="6477"/>
                    </a:lnTo>
                    <a:lnTo>
                      <a:pt x="17272" y="3429"/>
                    </a:lnTo>
                    <a:lnTo>
                      <a:pt x="17018" y="1143"/>
                    </a:lnTo>
                    <a:lnTo>
                      <a:pt x="17018" y="0"/>
                    </a:lnTo>
                    <a:lnTo>
                      <a:pt x="19050" y="635"/>
                    </a:lnTo>
                    <a:lnTo>
                      <a:pt x="22225" y="2413"/>
                    </a:lnTo>
                    <a:lnTo>
                      <a:pt x="26543" y="6477"/>
                    </a:lnTo>
                    <a:lnTo>
                      <a:pt x="30861" y="11176"/>
                    </a:lnTo>
                    <a:lnTo>
                      <a:pt x="35306" y="16510"/>
                    </a:lnTo>
                    <a:lnTo>
                      <a:pt x="39243" y="21590"/>
                    </a:lnTo>
                    <a:lnTo>
                      <a:pt x="42164" y="26162"/>
                    </a:lnTo>
                    <a:lnTo>
                      <a:pt x="43434" y="28702"/>
                    </a:lnTo>
                    <a:lnTo>
                      <a:pt x="45339" y="41783"/>
                    </a:lnTo>
                    <a:lnTo>
                      <a:pt x="44323" y="54229"/>
                    </a:lnTo>
                    <a:lnTo>
                      <a:pt x="41148" y="65278"/>
                    </a:lnTo>
                    <a:lnTo>
                      <a:pt x="35560" y="74803"/>
                    </a:lnTo>
                    <a:lnTo>
                      <a:pt x="28829" y="82296"/>
                    </a:lnTo>
                    <a:lnTo>
                      <a:pt x="20193" y="87630"/>
                    </a:lnTo>
                    <a:lnTo>
                      <a:pt x="10668" y="90424"/>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Freeform 200"/>
              <p:cNvSpPr/>
              <p:nvPr/>
            </p:nvSpPr>
            <p:spPr>
              <a:xfrm>
                <a:off x="4274566" y="4374134"/>
                <a:ext cx="43943" cy="34037"/>
              </a:xfrm>
              <a:custGeom>
                <a:avLst/>
                <a:gdLst/>
                <a:ahLst/>
                <a:cxnLst/>
                <a:rect l="0" t="0" r="0" b="0"/>
                <a:pathLst>
                  <a:path w="43943" h="34037">
                    <a:moveTo>
                      <a:pt x="3048" y="3683"/>
                    </a:moveTo>
                    <a:lnTo>
                      <a:pt x="1778" y="5461"/>
                    </a:lnTo>
                    <a:lnTo>
                      <a:pt x="1905" y="6858"/>
                    </a:lnTo>
                    <a:lnTo>
                      <a:pt x="3048" y="3302"/>
                    </a:lnTo>
                    <a:lnTo>
                      <a:pt x="5207" y="508"/>
                    </a:lnTo>
                    <a:lnTo>
                      <a:pt x="6350" y="0"/>
                    </a:lnTo>
                    <a:lnTo>
                      <a:pt x="7747" y="508"/>
                    </a:lnTo>
                    <a:lnTo>
                      <a:pt x="8382" y="2286"/>
                    </a:lnTo>
                    <a:lnTo>
                      <a:pt x="8763" y="5842"/>
                    </a:lnTo>
                    <a:lnTo>
                      <a:pt x="11430" y="3302"/>
                    </a:lnTo>
                    <a:lnTo>
                      <a:pt x="14097" y="2032"/>
                    </a:lnTo>
                    <a:lnTo>
                      <a:pt x="16510" y="2032"/>
                    </a:lnTo>
                    <a:lnTo>
                      <a:pt x="18415" y="2794"/>
                    </a:lnTo>
                    <a:lnTo>
                      <a:pt x="19431" y="4445"/>
                    </a:lnTo>
                    <a:lnTo>
                      <a:pt x="19431" y="6731"/>
                    </a:lnTo>
                    <a:lnTo>
                      <a:pt x="18288" y="9525"/>
                    </a:lnTo>
                    <a:lnTo>
                      <a:pt x="15875" y="12827"/>
                    </a:lnTo>
                    <a:lnTo>
                      <a:pt x="15875" y="13843"/>
                    </a:lnTo>
                    <a:lnTo>
                      <a:pt x="20701" y="17526"/>
                    </a:lnTo>
                    <a:lnTo>
                      <a:pt x="25019" y="18542"/>
                    </a:lnTo>
                    <a:lnTo>
                      <a:pt x="29337" y="18161"/>
                    </a:lnTo>
                    <a:lnTo>
                      <a:pt x="33147" y="17145"/>
                    </a:lnTo>
                    <a:lnTo>
                      <a:pt x="36195" y="16129"/>
                    </a:lnTo>
                    <a:lnTo>
                      <a:pt x="39243" y="16129"/>
                    </a:lnTo>
                    <a:lnTo>
                      <a:pt x="41402" y="18161"/>
                    </a:lnTo>
                    <a:lnTo>
                      <a:pt x="43053" y="22733"/>
                    </a:lnTo>
                    <a:lnTo>
                      <a:pt x="43815" y="27305"/>
                    </a:lnTo>
                    <a:lnTo>
                      <a:pt x="43942" y="30480"/>
                    </a:lnTo>
                    <a:lnTo>
                      <a:pt x="43815" y="32893"/>
                    </a:lnTo>
                    <a:lnTo>
                      <a:pt x="43307" y="34036"/>
                    </a:lnTo>
                    <a:lnTo>
                      <a:pt x="41402" y="34036"/>
                    </a:lnTo>
                    <a:lnTo>
                      <a:pt x="38354" y="31242"/>
                    </a:lnTo>
                    <a:lnTo>
                      <a:pt x="31750" y="23622"/>
                    </a:lnTo>
                    <a:lnTo>
                      <a:pt x="29210" y="20701"/>
                    </a:lnTo>
                    <a:lnTo>
                      <a:pt x="27432" y="19812"/>
                    </a:lnTo>
                    <a:lnTo>
                      <a:pt x="25019" y="21971"/>
                    </a:lnTo>
                    <a:lnTo>
                      <a:pt x="23114" y="24765"/>
                    </a:lnTo>
                    <a:lnTo>
                      <a:pt x="19812" y="30099"/>
                    </a:lnTo>
                    <a:lnTo>
                      <a:pt x="18542" y="31877"/>
                    </a:lnTo>
                    <a:lnTo>
                      <a:pt x="17399" y="32258"/>
                    </a:lnTo>
                    <a:lnTo>
                      <a:pt x="16383" y="30353"/>
                    </a:lnTo>
                    <a:lnTo>
                      <a:pt x="15875" y="26162"/>
                    </a:lnTo>
                    <a:lnTo>
                      <a:pt x="15113" y="24765"/>
                    </a:lnTo>
                    <a:lnTo>
                      <a:pt x="14859" y="22860"/>
                    </a:lnTo>
                    <a:lnTo>
                      <a:pt x="13462" y="19812"/>
                    </a:lnTo>
                    <a:lnTo>
                      <a:pt x="12192" y="18796"/>
                    </a:lnTo>
                    <a:lnTo>
                      <a:pt x="10922" y="19685"/>
                    </a:lnTo>
                    <a:lnTo>
                      <a:pt x="9017" y="21336"/>
                    </a:lnTo>
                    <a:lnTo>
                      <a:pt x="5334" y="23749"/>
                    </a:lnTo>
                    <a:lnTo>
                      <a:pt x="3175" y="23622"/>
                    </a:lnTo>
                    <a:lnTo>
                      <a:pt x="1143" y="21336"/>
                    </a:lnTo>
                    <a:lnTo>
                      <a:pt x="0" y="17145"/>
                    </a:lnTo>
                    <a:lnTo>
                      <a:pt x="635" y="12192"/>
                    </a:lnTo>
                    <a:lnTo>
                      <a:pt x="1778" y="7620"/>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Freeform 201"/>
              <p:cNvSpPr/>
              <p:nvPr/>
            </p:nvSpPr>
            <p:spPr>
              <a:xfrm>
                <a:off x="4309872" y="4302760"/>
                <a:ext cx="32386" cy="33275"/>
              </a:xfrm>
              <a:custGeom>
                <a:avLst/>
                <a:gdLst/>
                <a:ahLst/>
                <a:cxnLst/>
                <a:rect l="0" t="0" r="0" b="0"/>
                <a:pathLst>
                  <a:path w="32386" h="33275">
                    <a:moveTo>
                      <a:pt x="32385" y="32512"/>
                    </a:moveTo>
                    <a:lnTo>
                      <a:pt x="31623" y="33274"/>
                    </a:lnTo>
                    <a:lnTo>
                      <a:pt x="30861" y="33147"/>
                    </a:lnTo>
                    <a:lnTo>
                      <a:pt x="28448" y="31496"/>
                    </a:lnTo>
                    <a:lnTo>
                      <a:pt x="25654" y="33147"/>
                    </a:lnTo>
                    <a:lnTo>
                      <a:pt x="21971" y="32766"/>
                    </a:lnTo>
                    <a:lnTo>
                      <a:pt x="17653" y="31877"/>
                    </a:lnTo>
                    <a:lnTo>
                      <a:pt x="12700" y="29972"/>
                    </a:lnTo>
                    <a:lnTo>
                      <a:pt x="4445" y="24765"/>
                    </a:lnTo>
                    <a:lnTo>
                      <a:pt x="1524" y="22098"/>
                    </a:lnTo>
                    <a:lnTo>
                      <a:pt x="0" y="19812"/>
                    </a:lnTo>
                    <a:lnTo>
                      <a:pt x="889" y="17780"/>
                    </a:lnTo>
                    <a:lnTo>
                      <a:pt x="2921" y="15240"/>
                    </a:lnTo>
                    <a:lnTo>
                      <a:pt x="5334" y="11811"/>
                    </a:lnTo>
                    <a:lnTo>
                      <a:pt x="6604" y="8509"/>
                    </a:lnTo>
                    <a:lnTo>
                      <a:pt x="7747" y="5969"/>
                    </a:lnTo>
                    <a:lnTo>
                      <a:pt x="9525" y="2413"/>
                    </a:lnTo>
                    <a:lnTo>
                      <a:pt x="12065" y="0"/>
                    </a:lnTo>
                    <a:lnTo>
                      <a:pt x="14478" y="254"/>
                    </a:lnTo>
                    <a:lnTo>
                      <a:pt x="15367" y="1905"/>
                    </a:lnTo>
                    <a:lnTo>
                      <a:pt x="15367" y="3937"/>
                    </a:lnTo>
                    <a:lnTo>
                      <a:pt x="14605" y="8509"/>
                    </a:lnTo>
                    <a:lnTo>
                      <a:pt x="14478" y="13462"/>
                    </a:lnTo>
                    <a:lnTo>
                      <a:pt x="15113" y="15240"/>
                    </a:lnTo>
                    <a:lnTo>
                      <a:pt x="16637" y="16637"/>
                    </a:lnTo>
                    <a:lnTo>
                      <a:pt x="18161" y="16129"/>
                    </a:lnTo>
                    <a:lnTo>
                      <a:pt x="20193" y="14732"/>
                    </a:lnTo>
                    <a:lnTo>
                      <a:pt x="21717" y="12954"/>
                    </a:lnTo>
                    <a:lnTo>
                      <a:pt x="23241" y="12319"/>
                    </a:lnTo>
                    <a:lnTo>
                      <a:pt x="20701" y="15748"/>
                    </a:lnTo>
                    <a:lnTo>
                      <a:pt x="20193" y="18669"/>
                    </a:lnTo>
                    <a:lnTo>
                      <a:pt x="20320" y="21971"/>
                    </a:lnTo>
                    <a:lnTo>
                      <a:pt x="21463" y="24384"/>
                    </a:lnTo>
                    <a:lnTo>
                      <a:pt x="26416" y="2882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Freeform 202"/>
              <p:cNvSpPr/>
              <p:nvPr/>
            </p:nvSpPr>
            <p:spPr>
              <a:xfrm>
                <a:off x="4283837" y="4316603"/>
                <a:ext cx="16384" cy="28957"/>
              </a:xfrm>
              <a:custGeom>
                <a:avLst/>
                <a:gdLst/>
                <a:ahLst/>
                <a:cxnLst/>
                <a:rect l="0" t="0" r="0" b="0"/>
                <a:pathLst>
                  <a:path w="16384" h="28957">
                    <a:moveTo>
                      <a:pt x="14478" y="7112"/>
                    </a:moveTo>
                    <a:lnTo>
                      <a:pt x="15875" y="5080"/>
                    </a:lnTo>
                    <a:lnTo>
                      <a:pt x="16383" y="4191"/>
                    </a:lnTo>
                    <a:lnTo>
                      <a:pt x="15621" y="3810"/>
                    </a:lnTo>
                    <a:lnTo>
                      <a:pt x="16256" y="6731"/>
                    </a:lnTo>
                    <a:lnTo>
                      <a:pt x="14859" y="10541"/>
                    </a:lnTo>
                    <a:lnTo>
                      <a:pt x="13335" y="14478"/>
                    </a:lnTo>
                    <a:lnTo>
                      <a:pt x="11430" y="17145"/>
                    </a:lnTo>
                    <a:lnTo>
                      <a:pt x="11811" y="19431"/>
                    </a:lnTo>
                    <a:lnTo>
                      <a:pt x="13335" y="22479"/>
                    </a:lnTo>
                    <a:lnTo>
                      <a:pt x="14478" y="25527"/>
                    </a:lnTo>
                    <a:lnTo>
                      <a:pt x="13716" y="28575"/>
                    </a:lnTo>
                    <a:lnTo>
                      <a:pt x="12319" y="28956"/>
                    </a:lnTo>
                    <a:lnTo>
                      <a:pt x="11176" y="28702"/>
                    </a:lnTo>
                    <a:lnTo>
                      <a:pt x="8763" y="26416"/>
                    </a:lnTo>
                    <a:lnTo>
                      <a:pt x="7112" y="25273"/>
                    </a:lnTo>
                    <a:lnTo>
                      <a:pt x="4572" y="24765"/>
                    </a:lnTo>
                    <a:lnTo>
                      <a:pt x="2413" y="24130"/>
                    </a:lnTo>
                    <a:lnTo>
                      <a:pt x="1143" y="22352"/>
                    </a:lnTo>
                    <a:lnTo>
                      <a:pt x="1016" y="19177"/>
                    </a:lnTo>
                    <a:lnTo>
                      <a:pt x="1016" y="17018"/>
                    </a:lnTo>
                    <a:lnTo>
                      <a:pt x="1397" y="14732"/>
                    </a:lnTo>
                    <a:lnTo>
                      <a:pt x="2667" y="14732"/>
                    </a:lnTo>
                    <a:lnTo>
                      <a:pt x="3937" y="15748"/>
                    </a:lnTo>
                    <a:lnTo>
                      <a:pt x="5334" y="17145"/>
                    </a:lnTo>
                    <a:lnTo>
                      <a:pt x="6096" y="17653"/>
                    </a:lnTo>
                    <a:lnTo>
                      <a:pt x="5715" y="16637"/>
                    </a:lnTo>
                    <a:lnTo>
                      <a:pt x="5080" y="15240"/>
                    </a:lnTo>
                    <a:lnTo>
                      <a:pt x="3683" y="13081"/>
                    </a:lnTo>
                    <a:lnTo>
                      <a:pt x="1524" y="8255"/>
                    </a:lnTo>
                    <a:lnTo>
                      <a:pt x="127" y="4318"/>
                    </a:lnTo>
                    <a:lnTo>
                      <a:pt x="0" y="1905"/>
                    </a:lnTo>
                    <a:lnTo>
                      <a:pt x="254" y="254"/>
                    </a:lnTo>
                    <a:lnTo>
                      <a:pt x="2413" y="0"/>
                    </a:lnTo>
                    <a:lnTo>
                      <a:pt x="5080" y="1016"/>
                    </a:lnTo>
                    <a:lnTo>
                      <a:pt x="9144" y="3302"/>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Freeform 203"/>
              <p:cNvSpPr/>
              <p:nvPr/>
            </p:nvSpPr>
            <p:spPr>
              <a:xfrm>
                <a:off x="4334764" y="4360799"/>
                <a:ext cx="21337" cy="35180"/>
              </a:xfrm>
              <a:custGeom>
                <a:avLst/>
                <a:gdLst/>
                <a:ahLst/>
                <a:cxnLst/>
                <a:rect l="0" t="0" r="0" b="0"/>
                <a:pathLst>
                  <a:path w="21337" h="35180">
                    <a:moveTo>
                      <a:pt x="1016" y="15621"/>
                    </a:moveTo>
                    <a:lnTo>
                      <a:pt x="1778" y="15875"/>
                    </a:lnTo>
                    <a:lnTo>
                      <a:pt x="1905" y="17780"/>
                    </a:lnTo>
                    <a:lnTo>
                      <a:pt x="0" y="13970"/>
                    </a:lnTo>
                    <a:lnTo>
                      <a:pt x="762" y="10795"/>
                    </a:lnTo>
                    <a:lnTo>
                      <a:pt x="4826" y="5334"/>
                    </a:lnTo>
                    <a:lnTo>
                      <a:pt x="6731" y="2286"/>
                    </a:lnTo>
                    <a:lnTo>
                      <a:pt x="9017" y="635"/>
                    </a:lnTo>
                    <a:lnTo>
                      <a:pt x="12319" y="0"/>
                    </a:lnTo>
                    <a:lnTo>
                      <a:pt x="15113" y="1905"/>
                    </a:lnTo>
                    <a:lnTo>
                      <a:pt x="17145" y="6223"/>
                    </a:lnTo>
                    <a:lnTo>
                      <a:pt x="19812" y="16510"/>
                    </a:lnTo>
                    <a:lnTo>
                      <a:pt x="20447" y="20447"/>
                    </a:lnTo>
                    <a:lnTo>
                      <a:pt x="21336" y="22352"/>
                    </a:lnTo>
                    <a:lnTo>
                      <a:pt x="17780" y="21844"/>
                    </a:lnTo>
                    <a:lnTo>
                      <a:pt x="14351" y="19939"/>
                    </a:lnTo>
                    <a:lnTo>
                      <a:pt x="11811" y="17780"/>
                    </a:lnTo>
                    <a:lnTo>
                      <a:pt x="9652" y="15748"/>
                    </a:lnTo>
                    <a:lnTo>
                      <a:pt x="8382" y="14478"/>
                    </a:lnTo>
                    <a:lnTo>
                      <a:pt x="8001" y="15113"/>
                    </a:lnTo>
                    <a:lnTo>
                      <a:pt x="9017" y="17145"/>
                    </a:lnTo>
                    <a:lnTo>
                      <a:pt x="10160" y="19685"/>
                    </a:lnTo>
                    <a:lnTo>
                      <a:pt x="11811" y="22352"/>
                    </a:lnTo>
                    <a:lnTo>
                      <a:pt x="13208" y="26289"/>
                    </a:lnTo>
                    <a:lnTo>
                      <a:pt x="14351" y="30988"/>
                    </a:lnTo>
                    <a:lnTo>
                      <a:pt x="14732" y="34671"/>
                    </a:lnTo>
                    <a:lnTo>
                      <a:pt x="14351" y="35179"/>
                    </a:lnTo>
                    <a:lnTo>
                      <a:pt x="13716" y="34798"/>
                    </a:lnTo>
                    <a:lnTo>
                      <a:pt x="6731" y="26162"/>
                    </a:lnTo>
                    <a:lnTo>
                      <a:pt x="3937" y="21082"/>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Freeform 204"/>
              <p:cNvSpPr/>
              <p:nvPr/>
            </p:nvSpPr>
            <p:spPr>
              <a:xfrm>
                <a:off x="4304792" y="4331081"/>
                <a:ext cx="32513" cy="44197"/>
              </a:xfrm>
              <a:custGeom>
                <a:avLst/>
                <a:gdLst/>
                <a:ahLst/>
                <a:cxnLst/>
                <a:rect l="0" t="0" r="0" b="0"/>
                <a:pathLst>
                  <a:path w="32513" h="44197">
                    <a:moveTo>
                      <a:pt x="5207" y="37084"/>
                    </a:moveTo>
                    <a:lnTo>
                      <a:pt x="1143" y="35687"/>
                    </a:lnTo>
                    <a:lnTo>
                      <a:pt x="0" y="34544"/>
                    </a:lnTo>
                    <a:lnTo>
                      <a:pt x="635" y="33020"/>
                    </a:lnTo>
                    <a:lnTo>
                      <a:pt x="2794" y="31115"/>
                    </a:lnTo>
                    <a:lnTo>
                      <a:pt x="6096" y="28956"/>
                    </a:lnTo>
                    <a:lnTo>
                      <a:pt x="13208" y="22987"/>
                    </a:lnTo>
                    <a:lnTo>
                      <a:pt x="8128" y="22352"/>
                    </a:lnTo>
                    <a:lnTo>
                      <a:pt x="4826" y="20828"/>
                    </a:lnTo>
                    <a:lnTo>
                      <a:pt x="3302" y="19050"/>
                    </a:lnTo>
                    <a:lnTo>
                      <a:pt x="2794" y="17018"/>
                    </a:lnTo>
                    <a:lnTo>
                      <a:pt x="3556" y="15367"/>
                    </a:lnTo>
                    <a:lnTo>
                      <a:pt x="5461" y="14732"/>
                    </a:lnTo>
                    <a:lnTo>
                      <a:pt x="8128" y="15367"/>
                    </a:lnTo>
                    <a:lnTo>
                      <a:pt x="11303" y="17907"/>
                    </a:lnTo>
                    <a:lnTo>
                      <a:pt x="11303" y="11938"/>
                    </a:lnTo>
                    <a:lnTo>
                      <a:pt x="11557" y="7366"/>
                    </a:lnTo>
                    <a:lnTo>
                      <a:pt x="11938" y="3683"/>
                    </a:lnTo>
                    <a:lnTo>
                      <a:pt x="12827" y="1651"/>
                    </a:lnTo>
                    <a:lnTo>
                      <a:pt x="14351" y="0"/>
                    </a:lnTo>
                    <a:lnTo>
                      <a:pt x="16510" y="1651"/>
                    </a:lnTo>
                    <a:lnTo>
                      <a:pt x="18288" y="5588"/>
                    </a:lnTo>
                    <a:lnTo>
                      <a:pt x="20447" y="10160"/>
                    </a:lnTo>
                    <a:lnTo>
                      <a:pt x="21463" y="15367"/>
                    </a:lnTo>
                    <a:lnTo>
                      <a:pt x="21844" y="19812"/>
                    </a:lnTo>
                    <a:lnTo>
                      <a:pt x="24130" y="17272"/>
                    </a:lnTo>
                    <a:lnTo>
                      <a:pt x="25654" y="16129"/>
                    </a:lnTo>
                    <a:lnTo>
                      <a:pt x="27813" y="15875"/>
                    </a:lnTo>
                    <a:lnTo>
                      <a:pt x="32512" y="15875"/>
                    </a:lnTo>
                    <a:lnTo>
                      <a:pt x="28067" y="16510"/>
                    </a:lnTo>
                    <a:lnTo>
                      <a:pt x="24130" y="19812"/>
                    </a:lnTo>
                    <a:lnTo>
                      <a:pt x="17018" y="26797"/>
                    </a:lnTo>
                    <a:lnTo>
                      <a:pt x="17780" y="27813"/>
                    </a:lnTo>
                    <a:lnTo>
                      <a:pt x="18923" y="28829"/>
                    </a:lnTo>
                    <a:lnTo>
                      <a:pt x="23114" y="31750"/>
                    </a:lnTo>
                    <a:lnTo>
                      <a:pt x="27178" y="35052"/>
                    </a:lnTo>
                    <a:lnTo>
                      <a:pt x="28448" y="35560"/>
                    </a:lnTo>
                    <a:lnTo>
                      <a:pt x="28829" y="36322"/>
                    </a:lnTo>
                    <a:lnTo>
                      <a:pt x="24765" y="35560"/>
                    </a:lnTo>
                    <a:lnTo>
                      <a:pt x="19939" y="34544"/>
                    </a:lnTo>
                    <a:lnTo>
                      <a:pt x="18034" y="34544"/>
                    </a:lnTo>
                    <a:lnTo>
                      <a:pt x="16764" y="35052"/>
                    </a:lnTo>
                    <a:lnTo>
                      <a:pt x="16510" y="36322"/>
                    </a:lnTo>
                    <a:lnTo>
                      <a:pt x="17018" y="38227"/>
                    </a:lnTo>
                    <a:lnTo>
                      <a:pt x="17653" y="40259"/>
                    </a:lnTo>
                    <a:lnTo>
                      <a:pt x="17653" y="42672"/>
                    </a:lnTo>
                    <a:lnTo>
                      <a:pt x="17018" y="44196"/>
                    </a:lnTo>
                    <a:lnTo>
                      <a:pt x="16510" y="44196"/>
                    </a:lnTo>
                    <a:lnTo>
                      <a:pt x="14605" y="41910"/>
                    </a:lnTo>
                    <a:lnTo>
                      <a:pt x="13462" y="39243"/>
                    </a:lnTo>
                    <a:lnTo>
                      <a:pt x="11938" y="37084"/>
                    </a:lnTo>
                    <a:lnTo>
                      <a:pt x="9398" y="36449"/>
                    </a:lnTo>
                    <a:lnTo>
                      <a:pt x="10541" y="36576"/>
                    </a:lnTo>
                    <a:lnTo>
                      <a:pt x="12192" y="38227"/>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Freeform 205"/>
              <p:cNvSpPr/>
              <p:nvPr/>
            </p:nvSpPr>
            <p:spPr>
              <a:xfrm>
                <a:off x="4311269" y="4367911"/>
                <a:ext cx="11177" cy="7621"/>
              </a:xfrm>
              <a:custGeom>
                <a:avLst/>
                <a:gdLst/>
                <a:ahLst/>
                <a:cxnLst/>
                <a:rect l="0" t="0" r="0" b="0"/>
                <a:pathLst>
                  <a:path w="11177" h="7621">
                    <a:moveTo>
                      <a:pt x="2667" y="7366"/>
                    </a:moveTo>
                    <a:lnTo>
                      <a:pt x="1143" y="6731"/>
                    </a:lnTo>
                    <a:lnTo>
                      <a:pt x="0" y="3683"/>
                    </a:lnTo>
                    <a:lnTo>
                      <a:pt x="1270" y="1143"/>
                    </a:lnTo>
                    <a:lnTo>
                      <a:pt x="3048" y="254"/>
                    </a:lnTo>
                    <a:lnTo>
                      <a:pt x="5461" y="0"/>
                    </a:lnTo>
                    <a:lnTo>
                      <a:pt x="7747" y="254"/>
                    </a:lnTo>
                    <a:lnTo>
                      <a:pt x="9652" y="1016"/>
                    </a:lnTo>
                    <a:lnTo>
                      <a:pt x="11176" y="3683"/>
                    </a:lnTo>
                    <a:lnTo>
                      <a:pt x="9271" y="6350"/>
                    </a:lnTo>
                    <a:lnTo>
                      <a:pt x="7620" y="7112"/>
                    </a:lnTo>
                    <a:lnTo>
                      <a:pt x="5207" y="7620"/>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Freeform 206"/>
              <p:cNvSpPr/>
              <p:nvPr/>
            </p:nvSpPr>
            <p:spPr>
              <a:xfrm>
                <a:off x="4299585" y="4357624"/>
                <a:ext cx="9145" cy="8891"/>
              </a:xfrm>
              <a:custGeom>
                <a:avLst/>
                <a:gdLst/>
                <a:ahLst/>
                <a:cxnLst/>
                <a:rect l="0" t="0" r="0" b="0"/>
                <a:pathLst>
                  <a:path w="9145" h="8891">
                    <a:moveTo>
                      <a:pt x="1524" y="7493"/>
                    </a:moveTo>
                    <a:lnTo>
                      <a:pt x="0" y="4572"/>
                    </a:lnTo>
                    <a:lnTo>
                      <a:pt x="0" y="1778"/>
                    </a:lnTo>
                    <a:lnTo>
                      <a:pt x="1143" y="635"/>
                    </a:lnTo>
                    <a:lnTo>
                      <a:pt x="3556" y="0"/>
                    </a:lnTo>
                    <a:lnTo>
                      <a:pt x="5842" y="635"/>
                    </a:lnTo>
                    <a:lnTo>
                      <a:pt x="7620" y="1778"/>
                    </a:lnTo>
                    <a:lnTo>
                      <a:pt x="9144" y="4572"/>
                    </a:lnTo>
                    <a:lnTo>
                      <a:pt x="7620" y="7366"/>
                    </a:lnTo>
                    <a:lnTo>
                      <a:pt x="5715" y="8509"/>
                    </a:lnTo>
                    <a:lnTo>
                      <a:pt x="3302" y="8890"/>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 name="Freeform 207"/>
              <p:cNvSpPr/>
              <p:nvPr/>
            </p:nvSpPr>
            <p:spPr>
              <a:xfrm>
                <a:off x="4325239" y="4360037"/>
                <a:ext cx="9907" cy="9018"/>
              </a:xfrm>
              <a:custGeom>
                <a:avLst/>
                <a:gdLst/>
                <a:ahLst/>
                <a:cxnLst/>
                <a:rect l="0" t="0" r="0" b="0"/>
                <a:pathLst>
                  <a:path w="9907" h="9018">
                    <a:moveTo>
                      <a:pt x="1397" y="6985"/>
                    </a:moveTo>
                    <a:lnTo>
                      <a:pt x="0" y="3937"/>
                    </a:lnTo>
                    <a:lnTo>
                      <a:pt x="762" y="1397"/>
                    </a:lnTo>
                    <a:lnTo>
                      <a:pt x="2286" y="762"/>
                    </a:lnTo>
                    <a:lnTo>
                      <a:pt x="4699" y="0"/>
                    </a:lnTo>
                    <a:lnTo>
                      <a:pt x="6985" y="762"/>
                    </a:lnTo>
                    <a:lnTo>
                      <a:pt x="8636" y="1778"/>
                    </a:lnTo>
                    <a:lnTo>
                      <a:pt x="9906" y="4699"/>
                    </a:lnTo>
                    <a:lnTo>
                      <a:pt x="8509" y="7493"/>
                    </a:lnTo>
                    <a:lnTo>
                      <a:pt x="6858" y="8509"/>
                    </a:lnTo>
                    <a:lnTo>
                      <a:pt x="4445" y="9017"/>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Freeform 208"/>
              <p:cNvSpPr/>
              <p:nvPr/>
            </p:nvSpPr>
            <p:spPr>
              <a:xfrm>
                <a:off x="4311523" y="4342765"/>
                <a:ext cx="9907" cy="9145"/>
              </a:xfrm>
              <a:custGeom>
                <a:avLst/>
                <a:gdLst/>
                <a:ahLst/>
                <a:cxnLst/>
                <a:rect l="0" t="0" r="0" b="0"/>
                <a:pathLst>
                  <a:path w="9907" h="9145">
                    <a:moveTo>
                      <a:pt x="1778" y="8382"/>
                    </a:moveTo>
                    <a:lnTo>
                      <a:pt x="381" y="7620"/>
                    </a:lnTo>
                    <a:lnTo>
                      <a:pt x="0" y="4445"/>
                    </a:lnTo>
                    <a:lnTo>
                      <a:pt x="1397" y="1651"/>
                    </a:lnTo>
                    <a:lnTo>
                      <a:pt x="4445" y="0"/>
                    </a:lnTo>
                    <a:lnTo>
                      <a:pt x="6985" y="508"/>
                    </a:lnTo>
                    <a:lnTo>
                      <a:pt x="8382" y="1651"/>
                    </a:lnTo>
                    <a:lnTo>
                      <a:pt x="9906" y="4318"/>
                    </a:lnTo>
                    <a:lnTo>
                      <a:pt x="8382" y="7620"/>
                    </a:lnTo>
                    <a:lnTo>
                      <a:pt x="6477" y="8382"/>
                    </a:lnTo>
                    <a:lnTo>
                      <a:pt x="4191" y="9144"/>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Freeform 209"/>
              <p:cNvSpPr/>
              <p:nvPr/>
            </p:nvSpPr>
            <p:spPr>
              <a:xfrm>
                <a:off x="4304411" y="4332732"/>
                <a:ext cx="10415" cy="8637"/>
              </a:xfrm>
              <a:custGeom>
                <a:avLst/>
                <a:gdLst/>
                <a:ahLst/>
                <a:cxnLst/>
                <a:rect l="0" t="0" r="0" b="0"/>
                <a:pathLst>
                  <a:path w="10415" h="8637">
                    <a:moveTo>
                      <a:pt x="3175" y="8128"/>
                    </a:moveTo>
                    <a:lnTo>
                      <a:pt x="1270" y="7366"/>
                    </a:lnTo>
                    <a:lnTo>
                      <a:pt x="0" y="4191"/>
                    </a:lnTo>
                    <a:lnTo>
                      <a:pt x="1397" y="1143"/>
                    </a:lnTo>
                    <a:lnTo>
                      <a:pt x="3302" y="127"/>
                    </a:lnTo>
                    <a:lnTo>
                      <a:pt x="5842" y="0"/>
                    </a:lnTo>
                    <a:lnTo>
                      <a:pt x="8890" y="2667"/>
                    </a:lnTo>
                    <a:lnTo>
                      <a:pt x="10414" y="5461"/>
                    </a:lnTo>
                    <a:lnTo>
                      <a:pt x="9398" y="7620"/>
                    </a:lnTo>
                    <a:lnTo>
                      <a:pt x="8001" y="8128"/>
                    </a:lnTo>
                    <a:lnTo>
                      <a:pt x="5461" y="8636"/>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Freeform 210"/>
              <p:cNvSpPr/>
              <p:nvPr/>
            </p:nvSpPr>
            <p:spPr>
              <a:xfrm>
                <a:off x="4299458" y="4346067"/>
                <a:ext cx="9907" cy="8637"/>
              </a:xfrm>
              <a:custGeom>
                <a:avLst/>
                <a:gdLst/>
                <a:ahLst/>
                <a:cxnLst/>
                <a:rect l="0" t="0" r="0" b="0"/>
                <a:pathLst>
                  <a:path w="9907" h="8637">
                    <a:moveTo>
                      <a:pt x="3175" y="8509"/>
                    </a:moveTo>
                    <a:lnTo>
                      <a:pt x="1270" y="7366"/>
                    </a:lnTo>
                    <a:lnTo>
                      <a:pt x="0" y="4318"/>
                    </a:lnTo>
                    <a:lnTo>
                      <a:pt x="1270" y="1143"/>
                    </a:lnTo>
                    <a:lnTo>
                      <a:pt x="3429" y="508"/>
                    </a:lnTo>
                    <a:lnTo>
                      <a:pt x="5842" y="0"/>
                    </a:lnTo>
                    <a:lnTo>
                      <a:pt x="8128" y="508"/>
                    </a:lnTo>
                    <a:lnTo>
                      <a:pt x="9398" y="1143"/>
                    </a:lnTo>
                    <a:lnTo>
                      <a:pt x="9906" y="4318"/>
                    </a:lnTo>
                    <a:lnTo>
                      <a:pt x="8255" y="7239"/>
                    </a:lnTo>
                    <a:lnTo>
                      <a:pt x="5715" y="8636"/>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Freeform 211"/>
              <p:cNvSpPr/>
              <p:nvPr/>
            </p:nvSpPr>
            <p:spPr>
              <a:xfrm>
                <a:off x="4323461" y="4347083"/>
                <a:ext cx="10415" cy="9018"/>
              </a:xfrm>
              <a:custGeom>
                <a:avLst/>
                <a:gdLst/>
                <a:ahLst/>
                <a:cxnLst/>
                <a:rect l="0" t="0" r="0" b="0"/>
                <a:pathLst>
                  <a:path w="10415" h="9018">
                    <a:moveTo>
                      <a:pt x="2667" y="8636"/>
                    </a:moveTo>
                    <a:lnTo>
                      <a:pt x="1143" y="7620"/>
                    </a:lnTo>
                    <a:lnTo>
                      <a:pt x="0" y="4826"/>
                    </a:lnTo>
                    <a:lnTo>
                      <a:pt x="1270" y="1524"/>
                    </a:lnTo>
                    <a:lnTo>
                      <a:pt x="3048" y="762"/>
                    </a:lnTo>
                    <a:lnTo>
                      <a:pt x="5461" y="127"/>
                    </a:lnTo>
                    <a:lnTo>
                      <a:pt x="7620" y="0"/>
                    </a:lnTo>
                    <a:lnTo>
                      <a:pt x="9398" y="762"/>
                    </a:lnTo>
                    <a:lnTo>
                      <a:pt x="10287" y="1905"/>
                    </a:lnTo>
                    <a:lnTo>
                      <a:pt x="10414" y="3937"/>
                    </a:lnTo>
                    <a:lnTo>
                      <a:pt x="9398" y="7239"/>
                    </a:lnTo>
                    <a:lnTo>
                      <a:pt x="7620" y="8509"/>
                    </a:lnTo>
                    <a:lnTo>
                      <a:pt x="5207" y="9017"/>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Freeform 212"/>
              <p:cNvSpPr/>
              <p:nvPr/>
            </p:nvSpPr>
            <p:spPr>
              <a:xfrm>
                <a:off x="4310507" y="4355465"/>
                <a:ext cx="11050" cy="8510"/>
              </a:xfrm>
              <a:custGeom>
                <a:avLst/>
                <a:gdLst/>
                <a:ahLst/>
                <a:cxnLst/>
                <a:rect l="0" t="0" r="0" b="0"/>
                <a:pathLst>
                  <a:path w="11050" h="8510">
                    <a:moveTo>
                      <a:pt x="3175" y="8255"/>
                    </a:moveTo>
                    <a:lnTo>
                      <a:pt x="1016" y="7239"/>
                    </a:lnTo>
                    <a:lnTo>
                      <a:pt x="0" y="4191"/>
                    </a:lnTo>
                    <a:lnTo>
                      <a:pt x="1270" y="1270"/>
                    </a:lnTo>
                    <a:lnTo>
                      <a:pt x="3175" y="127"/>
                    </a:lnTo>
                    <a:lnTo>
                      <a:pt x="5461" y="0"/>
                    </a:lnTo>
                    <a:lnTo>
                      <a:pt x="8001" y="127"/>
                    </a:lnTo>
                    <a:lnTo>
                      <a:pt x="9906" y="1270"/>
                    </a:lnTo>
                    <a:lnTo>
                      <a:pt x="11049" y="4191"/>
                    </a:lnTo>
                    <a:lnTo>
                      <a:pt x="9525" y="7239"/>
                    </a:lnTo>
                    <a:lnTo>
                      <a:pt x="8001" y="8255"/>
                    </a:lnTo>
                    <a:lnTo>
                      <a:pt x="5461" y="8509"/>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Freeform 213"/>
              <p:cNvSpPr/>
              <p:nvPr/>
            </p:nvSpPr>
            <p:spPr>
              <a:xfrm>
                <a:off x="4317619" y="4332732"/>
                <a:ext cx="11050" cy="8637"/>
              </a:xfrm>
              <a:custGeom>
                <a:avLst/>
                <a:gdLst/>
                <a:ahLst/>
                <a:cxnLst/>
                <a:rect l="0" t="0" r="0" b="0"/>
                <a:pathLst>
                  <a:path w="11050" h="8637">
                    <a:moveTo>
                      <a:pt x="2921" y="8128"/>
                    </a:moveTo>
                    <a:lnTo>
                      <a:pt x="1270" y="7366"/>
                    </a:lnTo>
                    <a:lnTo>
                      <a:pt x="0" y="4191"/>
                    </a:lnTo>
                    <a:lnTo>
                      <a:pt x="1270" y="1143"/>
                    </a:lnTo>
                    <a:lnTo>
                      <a:pt x="3302" y="127"/>
                    </a:lnTo>
                    <a:lnTo>
                      <a:pt x="5842" y="0"/>
                    </a:lnTo>
                    <a:lnTo>
                      <a:pt x="8128" y="127"/>
                    </a:lnTo>
                    <a:lnTo>
                      <a:pt x="9525" y="1143"/>
                    </a:lnTo>
                    <a:lnTo>
                      <a:pt x="11049" y="4191"/>
                    </a:lnTo>
                    <a:lnTo>
                      <a:pt x="9525" y="7366"/>
                    </a:lnTo>
                    <a:lnTo>
                      <a:pt x="7874" y="8001"/>
                    </a:lnTo>
                    <a:lnTo>
                      <a:pt x="5207" y="8636"/>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Freeform 214"/>
              <p:cNvSpPr/>
              <p:nvPr/>
            </p:nvSpPr>
            <p:spPr>
              <a:xfrm>
                <a:off x="4201033" y="4176395"/>
                <a:ext cx="54103" cy="57532"/>
              </a:xfrm>
              <a:custGeom>
                <a:avLst/>
                <a:gdLst/>
                <a:ahLst/>
                <a:cxnLst/>
                <a:rect l="0" t="0" r="0" b="0"/>
                <a:pathLst>
                  <a:path w="54103" h="57532">
                    <a:moveTo>
                      <a:pt x="1143" y="33782"/>
                    </a:moveTo>
                    <a:lnTo>
                      <a:pt x="254" y="23749"/>
                    </a:lnTo>
                    <a:lnTo>
                      <a:pt x="0" y="15240"/>
                    </a:lnTo>
                    <a:lnTo>
                      <a:pt x="254" y="12065"/>
                    </a:lnTo>
                    <a:lnTo>
                      <a:pt x="1016" y="9779"/>
                    </a:lnTo>
                    <a:lnTo>
                      <a:pt x="2032" y="7874"/>
                    </a:lnTo>
                    <a:lnTo>
                      <a:pt x="3175" y="7493"/>
                    </a:lnTo>
                    <a:lnTo>
                      <a:pt x="5207" y="7874"/>
                    </a:lnTo>
                    <a:lnTo>
                      <a:pt x="7239" y="9779"/>
                    </a:lnTo>
                    <a:lnTo>
                      <a:pt x="10287" y="12954"/>
                    </a:lnTo>
                    <a:lnTo>
                      <a:pt x="13335" y="17780"/>
                    </a:lnTo>
                    <a:lnTo>
                      <a:pt x="15240" y="19939"/>
                    </a:lnTo>
                    <a:lnTo>
                      <a:pt x="16256" y="20955"/>
                    </a:lnTo>
                    <a:lnTo>
                      <a:pt x="17399" y="20193"/>
                    </a:lnTo>
                    <a:lnTo>
                      <a:pt x="17907" y="17145"/>
                    </a:lnTo>
                    <a:lnTo>
                      <a:pt x="18161" y="12954"/>
                    </a:lnTo>
                    <a:lnTo>
                      <a:pt x="19431" y="9779"/>
                    </a:lnTo>
                    <a:lnTo>
                      <a:pt x="20574" y="8509"/>
                    </a:lnTo>
                    <a:lnTo>
                      <a:pt x="22352" y="7874"/>
                    </a:lnTo>
                    <a:lnTo>
                      <a:pt x="24130" y="8509"/>
                    </a:lnTo>
                    <a:lnTo>
                      <a:pt x="26670" y="9779"/>
                    </a:lnTo>
                    <a:lnTo>
                      <a:pt x="30226" y="12192"/>
                    </a:lnTo>
                    <a:lnTo>
                      <a:pt x="34417" y="16383"/>
                    </a:lnTo>
                    <a:lnTo>
                      <a:pt x="34671" y="9779"/>
                    </a:lnTo>
                    <a:lnTo>
                      <a:pt x="35306" y="4826"/>
                    </a:lnTo>
                    <a:lnTo>
                      <a:pt x="36576" y="1778"/>
                    </a:lnTo>
                    <a:lnTo>
                      <a:pt x="38227" y="127"/>
                    </a:lnTo>
                    <a:lnTo>
                      <a:pt x="40005" y="0"/>
                    </a:lnTo>
                    <a:lnTo>
                      <a:pt x="42037" y="1016"/>
                    </a:lnTo>
                    <a:lnTo>
                      <a:pt x="46355" y="4953"/>
                    </a:lnTo>
                    <a:lnTo>
                      <a:pt x="49911" y="11303"/>
                    </a:lnTo>
                    <a:lnTo>
                      <a:pt x="52959" y="18542"/>
                    </a:lnTo>
                    <a:lnTo>
                      <a:pt x="53975" y="21463"/>
                    </a:lnTo>
                    <a:lnTo>
                      <a:pt x="54102" y="24003"/>
                    </a:lnTo>
                    <a:lnTo>
                      <a:pt x="53594" y="26035"/>
                    </a:lnTo>
                    <a:lnTo>
                      <a:pt x="52832" y="27051"/>
                    </a:lnTo>
                    <a:lnTo>
                      <a:pt x="47879" y="27051"/>
                    </a:lnTo>
                    <a:lnTo>
                      <a:pt x="42545" y="25781"/>
                    </a:lnTo>
                    <a:lnTo>
                      <a:pt x="36830" y="24130"/>
                    </a:lnTo>
                    <a:lnTo>
                      <a:pt x="32131" y="24511"/>
                    </a:lnTo>
                    <a:lnTo>
                      <a:pt x="29591" y="26289"/>
                    </a:lnTo>
                    <a:lnTo>
                      <a:pt x="28321" y="29083"/>
                    </a:lnTo>
                    <a:lnTo>
                      <a:pt x="26670" y="35687"/>
                    </a:lnTo>
                    <a:lnTo>
                      <a:pt x="26289" y="37973"/>
                    </a:lnTo>
                    <a:lnTo>
                      <a:pt x="24384" y="38989"/>
                    </a:lnTo>
                    <a:lnTo>
                      <a:pt x="21590" y="37846"/>
                    </a:lnTo>
                    <a:lnTo>
                      <a:pt x="20066" y="36449"/>
                    </a:lnTo>
                    <a:lnTo>
                      <a:pt x="17526" y="34290"/>
                    </a:lnTo>
                    <a:lnTo>
                      <a:pt x="16891" y="41783"/>
                    </a:lnTo>
                    <a:lnTo>
                      <a:pt x="14478" y="48006"/>
                    </a:lnTo>
                    <a:lnTo>
                      <a:pt x="11557" y="52959"/>
                    </a:lnTo>
                    <a:lnTo>
                      <a:pt x="7239" y="57531"/>
                    </a:lnTo>
                    <a:lnTo>
                      <a:pt x="6731" y="56134"/>
                    </a:lnTo>
                    <a:lnTo>
                      <a:pt x="6350" y="55626"/>
                    </a:lnTo>
                    <a:lnTo>
                      <a:pt x="5969" y="54991"/>
                    </a:lnTo>
                    <a:lnTo>
                      <a:pt x="4699" y="54737"/>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6" name="Freeform 215"/>
              <p:cNvSpPr/>
              <p:nvPr/>
            </p:nvSpPr>
            <p:spPr>
              <a:xfrm>
                <a:off x="4279773" y="4149090"/>
                <a:ext cx="84075" cy="54103"/>
              </a:xfrm>
              <a:custGeom>
                <a:avLst/>
                <a:gdLst/>
                <a:ahLst/>
                <a:cxnLst/>
                <a:rect l="0" t="0" r="0" b="0"/>
                <a:pathLst>
                  <a:path w="84075" h="54103">
                    <a:moveTo>
                      <a:pt x="2540" y="31496"/>
                    </a:moveTo>
                    <a:lnTo>
                      <a:pt x="5588" y="21463"/>
                    </a:lnTo>
                    <a:lnTo>
                      <a:pt x="9144" y="13081"/>
                    </a:lnTo>
                    <a:lnTo>
                      <a:pt x="13970" y="6223"/>
                    </a:lnTo>
                    <a:lnTo>
                      <a:pt x="14605" y="6223"/>
                    </a:lnTo>
                    <a:lnTo>
                      <a:pt x="15875" y="7112"/>
                    </a:lnTo>
                    <a:lnTo>
                      <a:pt x="19812" y="9398"/>
                    </a:lnTo>
                    <a:lnTo>
                      <a:pt x="24003" y="11303"/>
                    </a:lnTo>
                    <a:lnTo>
                      <a:pt x="25527" y="11938"/>
                    </a:lnTo>
                    <a:lnTo>
                      <a:pt x="26924" y="11430"/>
                    </a:lnTo>
                    <a:lnTo>
                      <a:pt x="30734" y="8636"/>
                    </a:lnTo>
                    <a:lnTo>
                      <a:pt x="34163" y="5588"/>
                    </a:lnTo>
                    <a:lnTo>
                      <a:pt x="37592" y="2413"/>
                    </a:lnTo>
                    <a:lnTo>
                      <a:pt x="41275" y="635"/>
                    </a:lnTo>
                    <a:lnTo>
                      <a:pt x="45720" y="0"/>
                    </a:lnTo>
                    <a:lnTo>
                      <a:pt x="51816" y="1651"/>
                    </a:lnTo>
                    <a:lnTo>
                      <a:pt x="58547" y="4445"/>
                    </a:lnTo>
                    <a:lnTo>
                      <a:pt x="65659" y="8255"/>
                    </a:lnTo>
                    <a:lnTo>
                      <a:pt x="72136" y="13462"/>
                    </a:lnTo>
                    <a:lnTo>
                      <a:pt x="77724" y="18923"/>
                    </a:lnTo>
                    <a:lnTo>
                      <a:pt x="81153" y="25146"/>
                    </a:lnTo>
                    <a:lnTo>
                      <a:pt x="81788" y="31496"/>
                    </a:lnTo>
                    <a:lnTo>
                      <a:pt x="82296" y="35179"/>
                    </a:lnTo>
                    <a:lnTo>
                      <a:pt x="83439" y="38989"/>
                    </a:lnTo>
                    <a:lnTo>
                      <a:pt x="84074" y="42291"/>
                    </a:lnTo>
                    <a:lnTo>
                      <a:pt x="83058" y="45085"/>
                    </a:lnTo>
                    <a:lnTo>
                      <a:pt x="81788" y="45085"/>
                    </a:lnTo>
                    <a:lnTo>
                      <a:pt x="79375" y="43434"/>
                    </a:lnTo>
                    <a:lnTo>
                      <a:pt x="76835" y="40513"/>
                    </a:lnTo>
                    <a:lnTo>
                      <a:pt x="73914" y="36830"/>
                    </a:lnTo>
                    <a:lnTo>
                      <a:pt x="68199" y="29718"/>
                    </a:lnTo>
                    <a:lnTo>
                      <a:pt x="66040" y="27432"/>
                    </a:lnTo>
                    <a:lnTo>
                      <a:pt x="64897" y="26289"/>
                    </a:lnTo>
                    <a:lnTo>
                      <a:pt x="62103" y="26289"/>
                    </a:lnTo>
                    <a:lnTo>
                      <a:pt x="60960" y="27686"/>
                    </a:lnTo>
                    <a:lnTo>
                      <a:pt x="58547" y="32893"/>
                    </a:lnTo>
                    <a:lnTo>
                      <a:pt x="55753" y="34417"/>
                    </a:lnTo>
                    <a:lnTo>
                      <a:pt x="52578" y="34290"/>
                    </a:lnTo>
                    <a:lnTo>
                      <a:pt x="49403" y="32893"/>
                    </a:lnTo>
                    <a:lnTo>
                      <a:pt x="46228" y="30607"/>
                    </a:lnTo>
                    <a:lnTo>
                      <a:pt x="42799" y="29718"/>
                    </a:lnTo>
                    <a:lnTo>
                      <a:pt x="40132" y="30099"/>
                    </a:lnTo>
                    <a:lnTo>
                      <a:pt x="37592" y="33147"/>
                    </a:lnTo>
                    <a:lnTo>
                      <a:pt x="35179" y="38989"/>
                    </a:lnTo>
                    <a:lnTo>
                      <a:pt x="33655" y="41529"/>
                    </a:lnTo>
                    <a:lnTo>
                      <a:pt x="31242" y="44323"/>
                    </a:lnTo>
                    <a:lnTo>
                      <a:pt x="29337" y="41910"/>
                    </a:lnTo>
                    <a:lnTo>
                      <a:pt x="28321" y="38608"/>
                    </a:lnTo>
                    <a:lnTo>
                      <a:pt x="26289" y="31115"/>
                    </a:lnTo>
                    <a:lnTo>
                      <a:pt x="25146" y="28067"/>
                    </a:lnTo>
                    <a:lnTo>
                      <a:pt x="24384" y="26289"/>
                    </a:lnTo>
                    <a:lnTo>
                      <a:pt x="24003" y="25400"/>
                    </a:lnTo>
                    <a:lnTo>
                      <a:pt x="23114" y="26543"/>
                    </a:lnTo>
                    <a:lnTo>
                      <a:pt x="21717" y="31115"/>
                    </a:lnTo>
                    <a:lnTo>
                      <a:pt x="19177" y="37465"/>
                    </a:lnTo>
                    <a:lnTo>
                      <a:pt x="15748" y="43815"/>
                    </a:lnTo>
                    <a:lnTo>
                      <a:pt x="11811" y="49149"/>
                    </a:lnTo>
                    <a:lnTo>
                      <a:pt x="7874" y="53086"/>
                    </a:lnTo>
                    <a:lnTo>
                      <a:pt x="4572" y="54102"/>
                    </a:lnTo>
                    <a:lnTo>
                      <a:pt x="3048" y="53086"/>
                    </a:lnTo>
                    <a:lnTo>
                      <a:pt x="1778" y="50927"/>
                    </a:lnTo>
                    <a:lnTo>
                      <a:pt x="889" y="47879"/>
                    </a:lnTo>
                    <a:lnTo>
                      <a:pt x="0" y="43307"/>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Freeform 216"/>
              <p:cNvSpPr/>
              <p:nvPr/>
            </p:nvSpPr>
            <p:spPr>
              <a:xfrm>
                <a:off x="4406265" y="4205224"/>
                <a:ext cx="40641" cy="40260"/>
              </a:xfrm>
              <a:custGeom>
                <a:avLst/>
                <a:gdLst/>
                <a:ahLst/>
                <a:cxnLst/>
                <a:rect l="0" t="0" r="0" b="0"/>
                <a:pathLst>
                  <a:path w="40641" h="40260">
                    <a:moveTo>
                      <a:pt x="4064" y="7747"/>
                    </a:moveTo>
                    <a:lnTo>
                      <a:pt x="8128" y="4318"/>
                    </a:lnTo>
                    <a:lnTo>
                      <a:pt x="14732" y="508"/>
                    </a:lnTo>
                    <a:lnTo>
                      <a:pt x="20701" y="0"/>
                    </a:lnTo>
                    <a:lnTo>
                      <a:pt x="25527" y="1397"/>
                    </a:lnTo>
                    <a:lnTo>
                      <a:pt x="29972" y="5715"/>
                    </a:lnTo>
                    <a:lnTo>
                      <a:pt x="33655" y="11938"/>
                    </a:lnTo>
                    <a:lnTo>
                      <a:pt x="36576" y="19558"/>
                    </a:lnTo>
                    <a:lnTo>
                      <a:pt x="39116" y="29210"/>
                    </a:lnTo>
                    <a:lnTo>
                      <a:pt x="39751" y="36195"/>
                    </a:lnTo>
                    <a:lnTo>
                      <a:pt x="40005" y="38862"/>
                    </a:lnTo>
                    <a:lnTo>
                      <a:pt x="40640" y="40259"/>
                    </a:lnTo>
                    <a:lnTo>
                      <a:pt x="37211" y="39624"/>
                    </a:lnTo>
                    <a:lnTo>
                      <a:pt x="34290" y="37592"/>
                    </a:lnTo>
                    <a:lnTo>
                      <a:pt x="29083" y="32004"/>
                    </a:lnTo>
                    <a:lnTo>
                      <a:pt x="24511" y="24765"/>
                    </a:lnTo>
                    <a:lnTo>
                      <a:pt x="19685" y="18415"/>
                    </a:lnTo>
                    <a:lnTo>
                      <a:pt x="17780" y="17145"/>
                    </a:lnTo>
                    <a:lnTo>
                      <a:pt x="14986" y="16764"/>
                    </a:lnTo>
                    <a:lnTo>
                      <a:pt x="9271" y="16256"/>
                    </a:lnTo>
                    <a:lnTo>
                      <a:pt x="3556" y="15367"/>
                    </a:lnTo>
                    <a:lnTo>
                      <a:pt x="1397" y="14097"/>
                    </a:lnTo>
                    <a:lnTo>
                      <a:pt x="0" y="11938"/>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8" name="Freeform 217"/>
              <p:cNvSpPr/>
              <p:nvPr/>
            </p:nvSpPr>
            <p:spPr>
              <a:xfrm>
                <a:off x="4469130" y="4280281"/>
                <a:ext cx="25528" cy="52071"/>
              </a:xfrm>
              <a:custGeom>
                <a:avLst/>
                <a:gdLst/>
                <a:ahLst/>
                <a:cxnLst/>
                <a:rect l="0" t="0" r="0" b="0"/>
                <a:pathLst>
                  <a:path w="25528" h="52071">
                    <a:moveTo>
                      <a:pt x="8763" y="3429"/>
                    </a:moveTo>
                    <a:lnTo>
                      <a:pt x="15367" y="6985"/>
                    </a:lnTo>
                    <a:lnTo>
                      <a:pt x="20320" y="10160"/>
                    </a:lnTo>
                    <a:lnTo>
                      <a:pt x="23368" y="13335"/>
                    </a:lnTo>
                    <a:lnTo>
                      <a:pt x="25146" y="16510"/>
                    </a:lnTo>
                    <a:lnTo>
                      <a:pt x="25527" y="19685"/>
                    </a:lnTo>
                    <a:lnTo>
                      <a:pt x="23749" y="26162"/>
                    </a:lnTo>
                    <a:lnTo>
                      <a:pt x="19431" y="32512"/>
                    </a:lnTo>
                    <a:lnTo>
                      <a:pt x="14351" y="38862"/>
                    </a:lnTo>
                    <a:lnTo>
                      <a:pt x="10033" y="45466"/>
                    </a:lnTo>
                    <a:lnTo>
                      <a:pt x="8255" y="52070"/>
                    </a:lnTo>
                    <a:lnTo>
                      <a:pt x="8128" y="49784"/>
                    </a:lnTo>
                    <a:lnTo>
                      <a:pt x="7366" y="48514"/>
                    </a:lnTo>
                    <a:lnTo>
                      <a:pt x="6096" y="47117"/>
                    </a:lnTo>
                    <a:lnTo>
                      <a:pt x="4318" y="46736"/>
                    </a:lnTo>
                    <a:lnTo>
                      <a:pt x="1905" y="45339"/>
                    </a:lnTo>
                    <a:lnTo>
                      <a:pt x="1905" y="44323"/>
                    </a:lnTo>
                    <a:lnTo>
                      <a:pt x="2159" y="42037"/>
                    </a:lnTo>
                    <a:lnTo>
                      <a:pt x="4318" y="36322"/>
                    </a:lnTo>
                    <a:lnTo>
                      <a:pt x="6731" y="30099"/>
                    </a:lnTo>
                    <a:lnTo>
                      <a:pt x="7366" y="27559"/>
                    </a:lnTo>
                    <a:lnTo>
                      <a:pt x="8128" y="26162"/>
                    </a:lnTo>
                    <a:lnTo>
                      <a:pt x="8255" y="21844"/>
                    </a:lnTo>
                    <a:lnTo>
                      <a:pt x="8001" y="18288"/>
                    </a:lnTo>
                    <a:lnTo>
                      <a:pt x="4826" y="12192"/>
                    </a:lnTo>
                    <a:lnTo>
                      <a:pt x="1905" y="6477"/>
                    </a:lnTo>
                    <a:lnTo>
                      <a:pt x="0" y="0"/>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Freeform 218"/>
              <p:cNvSpPr/>
              <p:nvPr/>
            </p:nvSpPr>
            <p:spPr>
              <a:xfrm>
                <a:off x="4160393" y="4429506"/>
                <a:ext cx="144400" cy="128652"/>
              </a:xfrm>
              <a:custGeom>
                <a:avLst/>
                <a:gdLst/>
                <a:ahLst/>
                <a:cxnLst/>
                <a:rect l="0" t="0" r="0" b="0"/>
                <a:pathLst>
                  <a:path w="144400" h="128652">
                    <a:moveTo>
                      <a:pt x="18542" y="0"/>
                    </a:moveTo>
                    <a:lnTo>
                      <a:pt x="18923" y="762"/>
                    </a:lnTo>
                    <a:lnTo>
                      <a:pt x="19939" y="3048"/>
                    </a:lnTo>
                    <a:lnTo>
                      <a:pt x="21844" y="6223"/>
                    </a:lnTo>
                    <a:lnTo>
                      <a:pt x="24003" y="10668"/>
                    </a:lnTo>
                    <a:lnTo>
                      <a:pt x="28702" y="19939"/>
                    </a:lnTo>
                    <a:lnTo>
                      <a:pt x="30353" y="23495"/>
                    </a:lnTo>
                    <a:lnTo>
                      <a:pt x="31623" y="26035"/>
                    </a:lnTo>
                    <a:lnTo>
                      <a:pt x="32385" y="28575"/>
                    </a:lnTo>
                    <a:lnTo>
                      <a:pt x="32639" y="31623"/>
                    </a:lnTo>
                    <a:lnTo>
                      <a:pt x="32766" y="39243"/>
                    </a:lnTo>
                    <a:lnTo>
                      <a:pt x="33528" y="46101"/>
                    </a:lnTo>
                    <a:lnTo>
                      <a:pt x="34544" y="49022"/>
                    </a:lnTo>
                    <a:lnTo>
                      <a:pt x="35814" y="50673"/>
                    </a:lnTo>
                    <a:lnTo>
                      <a:pt x="38608" y="50673"/>
                    </a:lnTo>
                    <a:lnTo>
                      <a:pt x="41910" y="49403"/>
                    </a:lnTo>
                    <a:lnTo>
                      <a:pt x="45847" y="48006"/>
                    </a:lnTo>
                    <a:lnTo>
                      <a:pt x="48768" y="47371"/>
                    </a:lnTo>
                    <a:lnTo>
                      <a:pt x="51816" y="48768"/>
                    </a:lnTo>
                    <a:lnTo>
                      <a:pt x="54737" y="50800"/>
                    </a:lnTo>
                    <a:lnTo>
                      <a:pt x="61341" y="56261"/>
                    </a:lnTo>
                    <a:lnTo>
                      <a:pt x="67691" y="62738"/>
                    </a:lnTo>
                    <a:lnTo>
                      <a:pt x="73660" y="67818"/>
                    </a:lnTo>
                    <a:lnTo>
                      <a:pt x="76073" y="69850"/>
                    </a:lnTo>
                    <a:lnTo>
                      <a:pt x="78867" y="72517"/>
                    </a:lnTo>
                    <a:lnTo>
                      <a:pt x="86360" y="79756"/>
                    </a:lnTo>
                    <a:lnTo>
                      <a:pt x="94996" y="87884"/>
                    </a:lnTo>
                    <a:lnTo>
                      <a:pt x="104775" y="95504"/>
                    </a:lnTo>
                    <a:lnTo>
                      <a:pt x="115062" y="100711"/>
                    </a:lnTo>
                    <a:lnTo>
                      <a:pt x="120015" y="102108"/>
                    </a:lnTo>
                    <a:lnTo>
                      <a:pt x="124968" y="102108"/>
                    </a:lnTo>
                    <a:lnTo>
                      <a:pt x="129540" y="101092"/>
                    </a:lnTo>
                    <a:lnTo>
                      <a:pt x="133731" y="98552"/>
                    </a:lnTo>
                    <a:lnTo>
                      <a:pt x="138176" y="94107"/>
                    </a:lnTo>
                    <a:lnTo>
                      <a:pt x="141732" y="87757"/>
                    </a:lnTo>
                    <a:lnTo>
                      <a:pt x="142875" y="85344"/>
                    </a:lnTo>
                    <a:lnTo>
                      <a:pt x="143764" y="85344"/>
                    </a:lnTo>
                    <a:lnTo>
                      <a:pt x="144272" y="86741"/>
                    </a:lnTo>
                    <a:lnTo>
                      <a:pt x="144399" y="89281"/>
                    </a:lnTo>
                    <a:lnTo>
                      <a:pt x="143764" y="95504"/>
                    </a:lnTo>
                    <a:lnTo>
                      <a:pt x="143383" y="98044"/>
                    </a:lnTo>
                    <a:lnTo>
                      <a:pt x="142875" y="99822"/>
                    </a:lnTo>
                    <a:lnTo>
                      <a:pt x="138811" y="109728"/>
                    </a:lnTo>
                    <a:lnTo>
                      <a:pt x="133350" y="118110"/>
                    </a:lnTo>
                    <a:lnTo>
                      <a:pt x="127127" y="124079"/>
                    </a:lnTo>
                    <a:lnTo>
                      <a:pt x="120269" y="127762"/>
                    </a:lnTo>
                    <a:lnTo>
                      <a:pt x="113284" y="128651"/>
                    </a:lnTo>
                    <a:lnTo>
                      <a:pt x="106807" y="126365"/>
                    </a:lnTo>
                    <a:lnTo>
                      <a:pt x="104013" y="123952"/>
                    </a:lnTo>
                    <a:lnTo>
                      <a:pt x="100838" y="120777"/>
                    </a:lnTo>
                    <a:lnTo>
                      <a:pt x="98552" y="116459"/>
                    </a:lnTo>
                    <a:lnTo>
                      <a:pt x="96139" y="111379"/>
                    </a:lnTo>
                    <a:lnTo>
                      <a:pt x="92075" y="114808"/>
                    </a:lnTo>
                    <a:lnTo>
                      <a:pt x="88519" y="116205"/>
                    </a:lnTo>
                    <a:lnTo>
                      <a:pt x="84836" y="115951"/>
                    </a:lnTo>
                    <a:lnTo>
                      <a:pt x="81407" y="113411"/>
                    </a:lnTo>
                    <a:lnTo>
                      <a:pt x="77470" y="107442"/>
                    </a:lnTo>
                    <a:lnTo>
                      <a:pt x="73660" y="99187"/>
                    </a:lnTo>
                    <a:lnTo>
                      <a:pt x="68707" y="87376"/>
                    </a:lnTo>
                    <a:lnTo>
                      <a:pt x="66421" y="80264"/>
                    </a:lnTo>
                    <a:lnTo>
                      <a:pt x="63246" y="72136"/>
                    </a:lnTo>
                    <a:lnTo>
                      <a:pt x="54483" y="70866"/>
                    </a:lnTo>
                    <a:lnTo>
                      <a:pt x="46990" y="68961"/>
                    </a:lnTo>
                    <a:lnTo>
                      <a:pt x="40767" y="66929"/>
                    </a:lnTo>
                    <a:lnTo>
                      <a:pt x="35179" y="64897"/>
                    </a:lnTo>
                    <a:lnTo>
                      <a:pt x="30988" y="62738"/>
                    </a:lnTo>
                    <a:lnTo>
                      <a:pt x="27686" y="61214"/>
                    </a:lnTo>
                    <a:lnTo>
                      <a:pt x="25527" y="59436"/>
                    </a:lnTo>
                    <a:lnTo>
                      <a:pt x="24257" y="58674"/>
                    </a:lnTo>
                    <a:lnTo>
                      <a:pt x="22733" y="57277"/>
                    </a:lnTo>
                    <a:lnTo>
                      <a:pt x="22479" y="54864"/>
                    </a:lnTo>
                    <a:lnTo>
                      <a:pt x="22352" y="48514"/>
                    </a:lnTo>
                    <a:lnTo>
                      <a:pt x="21844" y="42164"/>
                    </a:lnTo>
                    <a:lnTo>
                      <a:pt x="21463" y="39751"/>
                    </a:lnTo>
                    <a:lnTo>
                      <a:pt x="20320" y="38227"/>
                    </a:lnTo>
                    <a:lnTo>
                      <a:pt x="18796" y="38354"/>
                    </a:lnTo>
                    <a:lnTo>
                      <a:pt x="16383" y="39751"/>
                    </a:lnTo>
                    <a:lnTo>
                      <a:pt x="10033" y="44450"/>
                    </a:lnTo>
                    <a:lnTo>
                      <a:pt x="6731" y="46609"/>
                    </a:lnTo>
                    <a:lnTo>
                      <a:pt x="3937" y="48006"/>
                    </a:lnTo>
                    <a:lnTo>
                      <a:pt x="1651" y="48768"/>
                    </a:lnTo>
                    <a:lnTo>
                      <a:pt x="635" y="48006"/>
                    </a:lnTo>
                    <a:lnTo>
                      <a:pt x="0" y="42164"/>
                    </a:lnTo>
                    <a:lnTo>
                      <a:pt x="0" y="34544"/>
                    </a:lnTo>
                    <a:lnTo>
                      <a:pt x="1016" y="27305"/>
                    </a:lnTo>
                    <a:lnTo>
                      <a:pt x="3175" y="20955"/>
                    </a:lnTo>
                    <a:lnTo>
                      <a:pt x="6350" y="15240"/>
                    </a:lnTo>
                    <a:lnTo>
                      <a:pt x="10414" y="9652"/>
                    </a:lnTo>
                    <a:lnTo>
                      <a:pt x="14859" y="469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5" name="Group 284"/>
            <p:cNvGrpSpPr/>
            <p:nvPr/>
          </p:nvGrpSpPr>
          <p:grpSpPr>
            <a:xfrm>
              <a:off x="7034276" y="3998722"/>
              <a:ext cx="1392175" cy="1886586"/>
              <a:chOff x="7034276" y="3998722"/>
              <a:chExt cx="1392175" cy="1886586"/>
            </a:xfrm>
          </p:grpSpPr>
          <p:sp>
            <p:nvSpPr>
              <p:cNvPr id="221" name="Freeform 220"/>
              <p:cNvSpPr/>
              <p:nvPr/>
            </p:nvSpPr>
            <p:spPr>
              <a:xfrm>
                <a:off x="7034276" y="5248783"/>
                <a:ext cx="393193" cy="370841"/>
              </a:xfrm>
              <a:custGeom>
                <a:avLst/>
                <a:gdLst/>
                <a:ahLst/>
                <a:cxnLst/>
                <a:rect l="0" t="0" r="0" b="0"/>
                <a:pathLst>
                  <a:path w="393193" h="370841">
                    <a:moveTo>
                      <a:pt x="92710" y="6096"/>
                    </a:moveTo>
                    <a:lnTo>
                      <a:pt x="92710" y="4191"/>
                    </a:lnTo>
                    <a:lnTo>
                      <a:pt x="94107" y="2794"/>
                    </a:lnTo>
                    <a:lnTo>
                      <a:pt x="97917" y="1270"/>
                    </a:lnTo>
                    <a:lnTo>
                      <a:pt x="103505" y="635"/>
                    </a:lnTo>
                    <a:lnTo>
                      <a:pt x="110109" y="381"/>
                    </a:lnTo>
                    <a:lnTo>
                      <a:pt x="117983" y="0"/>
                    </a:lnTo>
                    <a:lnTo>
                      <a:pt x="135890" y="635"/>
                    </a:lnTo>
                    <a:lnTo>
                      <a:pt x="155194" y="2032"/>
                    </a:lnTo>
                    <a:lnTo>
                      <a:pt x="173228" y="3683"/>
                    </a:lnTo>
                    <a:lnTo>
                      <a:pt x="188976" y="4826"/>
                    </a:lnTo>
                    <a:lnTo>
                      <a:pt x="194437" y="5842"/>
                    </a:lnTo>
                    <a:lnTo>
                      <a:pt x="198755" y="6096"/>
                    </a:lnTo>
                    <a:lnTo>
                      <a:pt x="212725" y="10160"/>
                    </a:lnTo>
                    <a:lnTo>
                      <a:pt x="226568" y="17272"/>
                    </a:lnTo>
                    <a:lnTo>
                      <a:pt x="241046" y="27178"/>
                    </a:lnTo>
                    <a:lnTo>
                      <a:pt x="255016" y="38989"/>
                    </a:lnTo>
                    <a:lnTo>
                      <a:pt x="269748" y="53340"/>
                    </a:lnTo>
                    <a:lnTo>
                      <a:pt x="283845" y="68580"/>
                    </a:lnTo>
                    <a:lnTo>
                      <a:pt x="311023" y="101346"/>
                    </a:lnTo>
                    <a:lnTo>
                      <a:pt x="336423" y="133858"/>
                    </a:lnTo>
                    <a:lnTo>
                      <a:pt x="348234" y="148590"/>
                    </a:lnTo>
                    <a:lnTo>
                      <a:pt x="359283" y="161544"/>
                    </a:lnTo>
                    <a:lnTo>
                      <a:pt x="369316" y="172593"/>
                    </a:lnTo>
                    <a:lnTo>
                      <a:pt x="378460" y="181356"/>
                    </a:lnTo>
                    <a:lnTo>
                      <a:pt x="386334" y="187071"/>
                    </a:lnTo>
                    <a:lnTo>
                      <a:pt x="393192" y="188849"/>
                    </a:lnTo>
                    <a:lnTo>
                      <a:pt x="389255" y="188976"/>
                    </a:lnTo>
                    <a:lnTo>
                      <a:pt x="383286" y="190373"/>
                    </a:lnTo>
                    <a:lnTo>
                      <a:pt x="375920" y="192532"/>
                    </a:lnTo>
                    <a:lnTo>
                      <a:pt x="366649" y="195453"/>
                    </a:lnTo>
                    <a:lnTo>
                      <a:pt x="356743" y="199009"/>
                    </a:lnTo>
                    <a:lnTo>
                      <a:pt x="344805" y="203454"/>
                    </a:lnTo>
                    <a:lnTo>
                      <a:pt x="331978" y="207645"/>
                    </a:lnTo>
                    <a:lnTo>
                      <a:pt x="317754" y="213106"/>
                    </a:lnTo>
                    <a:lnTo>
                      <a:pt x="287528" y="225425"/>
                    </a:lnTo>
                    <a:lnTo>
                      <a:pt x="254381" y="238887"/>
                    </a:lnTo>
                    <a:lnTo>
                      <a:pt x="219583" y="254000"/>
                    </a:lnTo>
                    <a:lnTo>
                      <a:pt x="184277" y="269240"/>
                    </a:lnTo>
                    <a:lnTo>
                      <a:pt x="149479" y="285369"/>
                    </a:lnTo>
                    <a:lnTo>
                      <a:pt x="115951" y="300863"/>
                    </a:lnTo>
                    <a:lnTo>
                      <a:pt x="84709" y="316484"/>
                    </a:lnTo>
                    <a:lnTo>
                      <a:pt x="56769" y="330835"/>
                    </a:lnTo>
                    <a:lnTo>
                      <a:pt x="44577" y="337439"/>
                    </a:lnTo>
                    <a:lnTo>
                      <a:pt x="33655" y="344043"/>
                    </a:lnTo>
                    <a:lnTo>
                      <a:pt x="23876" y="349758"/>
                    </a:lnTo>
                    <a:lnTo>
                      <a:pt x="15494" y="354838"/>
                    </a:lnTo>
                    <a:lnTo>
                      <a:pt x="9017" y="359918"/>
                    </a:lnTo>
                    <a:lnTo>
                      <a:pt x="4064" y="364236"/>
                    </a:lnTo>
                    <a:lnTo>
                      <a:pt x="1143" y="367665"/>
                    </a:lnTo>
                    <a:lnTo>
                      <a:pt x="0" y="370840"/>
                    </a:lnTo>
                    <a:lnTo>
                      <a:pt x="889" y="326009"/>
                    </a:lnTo>
                    <a:lnTo>
                      <a:pt x="3810" y="280162"/>
                    </a:lnTo>
                    <a:lnTo>
                      <a:pt x="9017" y="233299"/>
                    </a:lnTo>
                    <a:lnTo>
                      <a:pt x="17780" y="186309"/>
                    </a:lnTo>
                    <a:lnTo>
                      <a:pt x="29591" y="139954"/>
                    </a:lnTo>
                    <a:lnTo>
                      <a:pt x="46101" y="94361"/>
                    </a:lnTo>
                    <a:lnTo>
                      <a:pt x="55880" y="71501"/>
                    </a:lnTo>
                    <a:lnTo>
                      <a:pt x="67056" y="49403"/>
                    </a:lnTo>
                    <a:lnTo>
                      <a:pt x="79375" y="27686"/>
                    </a:lnTo>
                    <a:close/>
                  </a:path>
                </a:pathLst>
              </a:custGeom>
              <a:solidFill>
                <a:srgbClr val="00A800"/>
              </a:solidFill>
              <a:ln w="0" cap="flat" cmpd="sng" algn="ctr">
                <a:solidFill>
                  <a:srgbClr val="00A8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Freeform 221"/>
              <p:cNvSpPr/>
              <p:nvPr/>
            </p:nvSpPr>
            <p:spPr>
              <a:xfrm>
                <a:off x="7034530" y="5248910"/>
                <a:ext cx="393701" cy="370841"/>
              </a:xfrm>
              <a:custGeom>
                <a:avLst/>
                <a:gdLst/>
                <a:ahLst/>
                <a:cxnLst/>
                <a:rect l="0" t="0" r="0" b="0"/>
                <a:pathLst>
                  <a:path w="393701" h="370841">
                    <a:moveTo>
                      <a:pt x="92710" y="6350"/>
                    </a:moveTo>
                    <a:lnTo>
                      <a:pt x="92710" y="5080"/>
                    </a:lnTo>
                    <a:lnTo>
                      <a:pt x="93980" y="2540"/>
                    </a:lnTo>
                    <a:lnTo>
                      <a:pt x="97790" y="1270"/>
                    </a:lnTo>
                    <a:lnTo>
                      <a:pt x="102870" y="0"/>
                    </a:lnTo>
                    <a:lnTo>
                      <a:pt x="110490" y="0"/>
                    </a:lnTo>
                    <a:lnTo>
                      <a:pt x="118110" y="0"/>
                    </a:lnTo>
                    <a:lnTo>
                      <a:pt x="135890" y="0"/>
                    </a:lnTo>
                    <a:lnTo>
                      <a:pt x="154940" y="1270"/>
                    </a:lnTo>
                    <a:lnTo>
                      <a:pt x="172720" y="3810"/>
                    </a:lnTo>
                    <a:lnTo>
                      <a:pt x="187960" y="5080"/>
                    </a:lnTo>
                    <a:lnTo>
                      <a:pt x="194310" y="6350"/>
                    </a:lnTo>
                    <a:lnTo>
                      <a:pt x="198120" y="6350"/>
                    </a:lnTo>
                    <a:lnTo>
                      <a:pt x="212090" y="10160"/>
                    </a:lnTo>
                    <a:lnTo>
                      <a:pt x="226060" y="16510"/>
                    </a:lnTo>
                    <a:lnTo>
                      <a:pt x="240030" y="26670"/>
                    </a:lnTo>
                    <a:lnTo>
                      <a:pt x="255270" y="39370"/>
                    </a:lnTo>
                    <a:lnTo>
                      <a:pt x="269240" y="54610"/>
                    </a:lnTo>
                    <a:lnTo>
                      <a:pt x="284480" y="68580"/>
                    </a:lnTo>
                    <a:lnTo>
                      <a:pt x="311150" y="101600"/>
                    </a:lnTo>
                    <a:lnTo>
                      <a:pt x="336550" y="133350"/>
                    </a:lnTo>
                    <a:lnTo>
                      <a:pt x="349250" y="148590"/>
                    </a:lnTo>
                    <a:lnTo>
                      <a:pt x="359410" y="161290"/>
                    </a:lnTo>
                    <a:lnTo>
                      <a:pt x="368300" y="172720"/>
                    </a:lnTo>
                    <a:lnTo>
                      <a:pt x="377190" y="180340"/>
                    </a:lnTo>
                    <a:lnTo>
                      <a:pt x="386080" y="186690"/>
                    </a:lnTo>
                    <a:lnTo>
                      <a:pt x="393700" y="189230"/>
                    </a:lnTo>
                    <a:lnTo>
                      <a:pt x="388620" y="189230"/>
                    </a:lnTo>
                    <a:lnTo>
                      <a:pt x="383540" y="189230"/>
                    </a:lnTo>
                    <a:lnTo>
                      <a:pt x="375920" y="191770"/>
                    </a:lnTo>
                    <a:lnTo>
                      <a:pt x="367030" y="195580"/>
                    </a:lnTo>
                    <a:lnTo>
                      <a:pt x="356870" y="199390"/>
                    </a:lnTo>
                    <a:lnTo>
                      <a:pt x="344170" y="203200"/>
                    </a:lnTo>
                    <a:lnTo>
                      <a:pt x="331470" y="208280"/>
                    </a:lnTo>
                    <a:lnTo>
                      <a:pt x="317500" y="213360"/>
                    </a:lnTo>
                    <a:lnTo>
                      <a:pt x="287020" y="226060"/>
                    </a:lnTo>
                    <a:lnTo>
                      <a:pt x="254000" y="238760"/>
                    </a:lnTo>
                    <a:lnTo>
                      <a:pt x="219710" y="254000"/>
                    </a:lnTo>
                    <a:lnTo>
                      <a:pt x="184150" y="269240"/>
                    </a:lnTo>
                    <a:lnTo>
                      <a:pt x="148590" y="285750"/>
                    </a:lnTo>
                    <a:lnTo>
                      <a:pt x="115570" y="300990"/>
                    </a:lnTo>
                    <a:lnTo>
                      <a:pt x="85090" y="316230"/>
                    </a:lnTo>
                    <a:lnTo>
                      <a:pt x="57150" y="331470"/>
                    </a:lnTo>
                    <a:lnTo>
                      <a:pt x="44450" y="336550"/>
                    </a:lnTo>
                    <a:lnTo>
                      <a:pt x="33020" y="344170"/>
                    </a:lnTo>
                    <a:lnTo>
                      <a:pt x="22860" y="349250"/>
                    </a:lnTo>
                    <a:lnTo>
                      <a:pt x="15240" y="354330"/>
                    </a:lnTo>
                    <a:lnTo>
                      <a:pt x="8890" y="359410"/>
                    </a:lnTo>
                    <a:lnTo>
                      <a:pt x="2540" y="364490"/>
                    </a:lnTo>
                    <a:lnTo>
                      <a:pt x="1270" y="367030"/>
                    </a:lnTo>
                    <a:lnTo>
                      <a:pt x="0" y="370840"/>
                    </a:lnTo>
                    <a:lnTo>
                      <a:pt x="1270" y="325120"/>
                    </a:lnTo>
                    <a:lnTo>
                      <a:pt x="2540" y="280670"/>
                    </a:lnTo>
                    <a:lnTo>
                      <a:pt x="8890" y="233680"/>
                    </a:lnTo>
                    <a:lnTo>
                      <a:pt x="17780" y="186690"/>
                    </a:lnTo>
                    <a:lnTo>
                      <a:pt x="29210" y="140970"/>
                    </a:lnTo>
                    <a:lnTo>
                      <a:pt x="45720" y="93980"/>
                    </a:lnTo>
                    <a:lnTo>
                      <a:pt x="55880" y="72390"/>
                    </a:lnTo>
                    <a:lnTo>
                      <a:pt x="66040" y="49530"/>
                    </a:lnTo>
                    <a:lnTo>
                      <a:pt x="78740" y="2667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Freeform 222"/>
              <p:cNvSpPr/>
              <p:nvPr/>
            </p:nvSpPr>
            <p:spPr>
              <a:xfrm>
                <a:off x="7556500" y="5015738"/>
                <a:ext cx="344806" cy="503937"/>
              </a:xfrm>
              <a:custGeom>
                <a:avLst/>
                <a:gdLst/>
                <a:ahLst/>
                <a:cxnLst/>
                <a:rect l="0" t="0" r="0" b="0"/>
                <a:pathLst>
                  <a:path w="344806" h="503937">
                    <a:moveTo>
                      <a:pt x="11303" y="193548"/>
                    </a:moveTo>
                    <a:lnTo>
                      <a:pt x="11303" y="170688"/>
                    </a:lnTo>
                    <a:lnTo>
                      <a:pt x="9144" y="148971"/>
                    </a:lnTo>
                    <a:lnTo>
                      <a:pt x="6096" y="127635"/>
                    </a:lnTo>
                    <a:lnTo>
                      <a:pt x="2286" y="107061"/>
                    </a:lnTo>
                    <a:lnTo>
                      <a:pt x="0" y="87122"/>
                    </a:lnTo>
                    <a:lnTo>
                      <a:pt x="0" y="67310"/>
                    </a:lnTo>
                    <a:lnTo>
                      <a:pt x="3683" y="48133"/>
                    </a:lnTo>
                    <a:lnTo>
                      <a:pt x="42291" y="37084"/>
                    </a:lnTo>
                    <a:lnTo>
                      <a:pt x="79629" y="25781"/>
                    </a:lnTo>
                    <a:lnTo>
                      <a:pt x="116205" y="15367"/>
                    </a:lnTo>
                    <a:lnTo>
                      <a:pt x="152781" y="6604"/>
                    </a:lnTo>
                    <a:lnTo>
                      <a:pt x="189230" y="1143"/>
                    </a:lnTo>
                    <a:lnTo>
                      <a:pt x="208280" y="0"/>
                    </a:lnTo>
                    <a:lnTo>
                      <a:pt x="227330" y="0"/>
                    </a:lnTo>
                    <a:lnTo>
                      <a:pt x="246507" y="1651"/>
                    </a:lnTo>
                    <a:lnTo>
                      <a:pt x="266573" y="4826"/>
                    </a:lnTo>
                    <a:lnTo>
                      <a:pt x="287274" y="9398"/>
                    </a:lnTo>
                    <a:lnTo>
                      <a:pt x="308356" y="16383"/>
                    </a:lnTo>
                    <a:lnTo>
                      <a:pt x="322072" y="47752"/>
                    </a:lnTo>
                    <a:lnTo>
                      <a:pt x="332867" y="77851"/>
                    </a:lnTo>
                    <a:lnTo>
                      <a:pt x="340106" y="106680"/>
                    </a:lnTo>
                    <a:lnTo>
                      <a:pt x="344805" y="134874"/>
                    </a:lnTo>
                    <a:lnTo>
                      <a:pt x="331470" y="167640"/>
                    </a:lnTo>
                    <a:lnTo>
                      <a:pt x="319405" y="197993"/>
                    </a:lnTo>
                    <a:lnTo>
                      <a:pt x="308356" y="226441"/>
                    </a:lnTo>
                    <a:lnTo>
                      <a:pt x="298831" y="252476"/>
                    </a:lnTo>
                    <a:lnTo>
                      <a:pt x="289814" y="277114"/>
                    </a:lnTo>
                    <a:lnTo>
                      <a:pt x="281051" y="299974"/>
                    </a:lnTo>
                    <a:lnTo>
                      <a:pt x="263906" y="342773"/>
                    </a:lnTo>
                    <a:lnTo>
                      <a:pt x="244856" y="382270"/>
                    </a:lnTo>
                    <a:lnTo>
                      <a:pt x="222377" y="421386"/>
                    </a:lnTo>
                    <a:lnTo>
                      <a:pt x="209296" y="440944"/>
                    </a:lnTo>
                    <a:lnTo>
                      <a:pt x="194183" y="460883"/>
                    </a:lnTo>
                    <a:lnTo>
                      <a:pt x="177419" y="481838"/>
                    </a:lnTo>
                    <a:lnTo>
                      <a:pt x="158369" y="503936"/>
                    </a:lnTo>
                    <a:lnTo>
                      <a:pt x="155829" y="499364"/>
                    </a:lnTo>
                    <a:lnTo>
                      <a:pt x="152908" y="494157"/>
                    </a:lnTo>
                    <a:lnTo>
                      <a:pt x="149733" y="487045"/>
                    </a:lnTo>
                    <a:lnTo>
                      <a:pt x="146177" y="479298"/>
                    </a:lnTo>
                    <a:lnTo>
                      <a:pt x="136525" y="461518"/>
                    </a:lnTo>
                    <a:lnTo>
                      <a:pt x="125476" y="440309"/>
                    </a:lnTo>
                    <a:lnTo>
                      <a:pt x="113284" y="416306"/>
                    </a:lnTo>
                    <a:lnTo>
                      <a:pt x="100203" y="391414"/>
                    </a:lnTo>
                    <a:lnTo>
                      <a:pt x="73025" y="339344"/>
                    </a:lnTo>
                    <a:lnTo>
                      <a:pt x="59817" y="313690"/>
                    </a:lnTo>
                    <a:lnTo>
                      <a:pt x="47244" y="289814"/>
                    </a:lnTo>
                    <a:lnTo>
                      <a:pt x="35433" y="267843"/>
                    </a:lnTo>
                    <a:lnTo>
                      <a:pt x="25400" y="248920"/>
                    </a:lnTo>
                    <a:lnTo>
                      <a:pt x="20955" y="240792"/>
                    </a:lnTo>
                    <a:lnTo>
                      <a:pt x="17272" y="233426"/>
                    </a:lnTo>
                    <a:lnTo>
                      <a:pt x="14224" y="227711"/>
                    </a:lnTo>
                    <a:lnTo>
                      <a:pt x="11557" y="222758"/>
                    </a:lnTo>
                    <a:lnTo>
                      <a:pt x="9525" y="219456"/>
                    </a:lnTo>
                    <a:lnTo>
                      <a:pt x="8001" y="216789"/>
                    </a:lnTo>
                    <a:lnTo>
                      <a:pt x="7747" y="215900"/>
                    </a:lnTo>
                    <a:lnTo>
                      <a:pt x="7747" y="216662"/>
                    </a:lnTo>
                    <a:close/>
                  </a:path>
                </a:pathLst>
              </a:custGeom>
              <a:solidFill>
                <a:srgbClr val="00A800"/>
              </a:solidFill>
              <a:ln w="0" cap="flat" cmpd="sng" algn="ctr">
                <a:solidFill>
                  <a:srgbClr val="00A8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4" name="Freeform 223"/>
              <p:cNvSpPr/>
              <p:nvPr/>
            </p:nvSpPr>
            <p:spPr>
              <a:xfrm>
                <a:off x="7556500" y="5015230"/>
                <a:ext cx="345441" cy="504191"/>
              </a:xfrm>
              <a:custGeom>
                <a:avLst/>
                <a:gdLst/>
                <a:ahLst/>
                <a:cxnLst/>
                <a:rect l="0" t="0" r="0" b="0"/>
                <a:pathLst>
                  <a:path w="345441" h="504191">
                    <a:moveTo>
                      <a:pt x="7620" y="217170"/>
                    </a:moveTo>
                    <a:lnTo>
                      <a:pt x="7620" y="215900"/>
                    </a:lnTo>
                    <a:lnTo>
                      <a:pt x="8890" y="217170"/>
                    </a:lnTo>
                    <a:lnTo>
                      <a:pt x="8890" y="220980"/>
                    </a:lnTo>
                    <a:lnTo>
                      <a:pt x="11430" y="223520"/>
                    </a:lnTo>
                    <a:lnTo>
                      <a:pt x="13970" y="228600"/>
                    </a:lnTo>
                    <a:lnTo>
                      <a:pt x="17780" y="233680"/>
                    </a:lnTo>
                    <a:lnTo>
                      <a:pt x="20320" y="241300"/>
                    </a:lnTo>
                    <a:lnTo>
                      <a:pt x="26670" y="250190"/>
                    </a:lnTo>
                    <a:lnTo>
                      <a:pt x="35560" y="269240"/>
                    </a:lnTo>
                    <a:lnTo>
                      <a:pt x="46990" y="289560"/>
                    </a:lnTo>
                    <a:lnTo>
                      <a:pt x="59690" y="314960"/>
                    </a:lnTo>
                    <a:lnTo>
                      <a:pt x="72390" y="340360"/>
                    </a:lnTo>
                    <a:lnTo>
                      <a:pt x="99060" y="392430"/>
                    </a:lnTo>
                    <a:lnTo>
                      <a:pt x="113030" y="416560"/>
                    </a:lnTo>
                    <a:lnTo>
                      <a:pt x="125730" y="440690"/>
                    </a:lnTo>
                    <a:lnTo>
                      <a:pt x="135890" y="461010"/>
                    </a:lnTo>
                    <a:lnTo>
                      <a:pt x="146050" y="480060"/>
                    </a:lnTo>
                    <a:lnTo>
                      <a:pt x="149860" y="487680"/>
                    </a:lnTo>
                    <a:lnTo>
                      <a:pt x="153670" y="494030"/>
                    </a:lnTo>
                    <a:lnTo>
                      <a:pt x="154940" y="500380"/>
                    </a:lnTo>
                    <a:lnTo>
                      <a:pt x="158750" y="504190"/>
                    </a:lnTo>
                    <a:lnTo>
                      <a:pt x="177800" y="482600"/>
                    </a:lnTo>
                    <a:lnTo>
                      <a:pt x="194310" y="461010"/>
                    </a:lnTo>
                    <a:lnTo>
                      <a:pt x="208280" y="441960"/>
                    </a:lnTo>
                    <a:lnTo>
                      <a:pt x="222250" y="422910"/>
                    </a:lnTo>
                    <a:lnTo>
                      <a:pt x="245110" y="383540"/>
                    </a:lnTo>
                    <a:lnTo>
                      <a:pt x="262890" y="342900"/>
                    </a:lnTo>
                    <a:lnTo>
                      <a:pt x="281940" y="299720"/>
                    </a:lnTo>
                    <a:lnTo>
                      <a:pt x="290830" y="278130"/>
                    </a:lnTo>
                    <a:lnTo>
                      <a:pt x="299720" y="252730"/>
                    </a:lnTo>
                    <a:lnTo>
                      <a:pt x="308610" y="227330"/>
                    </a:lnTo>
                    <a:lnTo>
                      <a:pt x="318770" y="198120"/>
                    </a:lnTo>
                    <a:lnTo>
                      <a:pt x="331470" y="167640"/>
                    </a:lnTo>
                    <a:lnTo>
                      <a:pt x="345440" y="134620"/>
                    </a:lnTo>
                    <a:lnTo>
                      <a:pt x="339090" y="106680"/>
                    </a:lnTo>
                    <a:lnTo>
                      <a:pt x="332740" y="78740"/>
                    </a:lnTo>
                    <a:lnTo>
                      <a:pt x="322580" y="48260"/>
                    </a:lnTo>
                    <a:lnTo>
                      <a:pt x="308610" y="16510"/>
                    </a:lnTo>
                    <a:lnTo>
                      <a:pt x="287020" y="10160"/>
                    </a:lnTo>
                    <a:lnTo>
                      <a:pt x="266700" y="5080"/>
                    </a:lnTo>
                    <a:lnTo>
                      <a:pt x="246380" y="2540"/>
                    </a:lnTo>
                    <a:lnTo>
                      <a:pt x="227330" y="0"/>
                    </a:lnTo>
                    <a:lnTo>
                      <a:pt x="208280" y="0"/>
                    </a:lnTo>
                    <a:lnTo>
                      <a:pt x="189230" y="1270"/>
                    </a:lnTo>
                    <a:lnTo>
                      <a:pt x="153670" y="7620"/>
                    </a:lnTo>
                    <a:lnTo>
                      <a:pt x="116840" y="16510"/>
                    </a:lnTo>
                    <a:lnTo>
                      <a:pt x="80010" y="26670"/>
                    </a:lnTo>
                    <a:lnTo>
                      <a:pt x="43180" y="38100"/>
                    </a:lnTo>
                    <a:lnTo>
                      <a:pt x="3810" y="48260"/>
                    </a:lnTo>
                    <a:lnTo>
                      <a:pt x="0" y="67310"/>
                    </a:lnTo>
                    <a:lnTo>
                      <a:pt x="0" y="87630"/>
                    </a:lnTo>
                    <a:lnTo>
                      <a:pt x="2540" y="106680"/>
                    </a:lnTo>
                    <a:lnTo>
                      <a:pt x="6350" y="128270"/>
                    </a:lnTo>
                    <a:lnTo>
                      <a:pt x="8890" y="149860"/>
                    </a:lnTo>
                    <a:lnTo>
                      <a:pt x="10160" y="171450"/>
                    </a:lnTo>
                    <a:lnTo>
                      <a:pt x="10160" y="19304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Freeform 224"/>
              <p:cNvSpPr/>
              <p:nvPr/>
            </p:nvSpPr>
            <p:spPr>
              <a:xfrm>
                <a:off x="7679309" y="4763262"/>
                <a:ext cx="746761" cy="843027"/>
              </a:xfrm>
              <a:custGeom>
                <a:avLst/>
                <a:gdLst/>
                <a:ahLst/>
                <a:cxnLst/>
                <a:rect l="0" t="0" r="0" b="0"/>
                <a:pathLst>
                  <a:path w="746761" h="843027">
                    <a:moveTo>
                      <a:pt x="113919" y="568833"/>
                    </a:moveTo>
                    <a:lnTo>
                      <a:pt x="131826" y="531368"/>
                    </a:lnTo>
                    <a:lnTo>
                      <a:pt x="151384" y="493649"/>
                    </a:lnTo>
                    <a:lnTo>
                      <a:pt x="171323" y="455041"/>
                    </a:lnTo>
                    <a:lnTo>
                      <a:pt x="193294" y="417449"/>
                    </a:lnTo>
                    <a:lnTo>
                      <a:pt x="216408" y="380111"/>
                    </a:lnTo>
                    <a:lnTo>
                      <a:pt x="240538" y="343916"/>
                    </a:lnTo>
                    <a:lnTo>
                      <a:pt x="266573" y="308991"/>
                    </a:lnTo>
                    <a:lnTo>
                      <a:pt x="293497" y="274828"/>
                    </a:lnTo>
                    <a:lnTo>
                      <a:pt x="322580" y="242697"/>
                    </a:lnTo>
                    <a:lnTo>
                      <a:pt x="352806" y="212979"/>
                    </a:lnTo>
                    <a:lnTo>
                      <a:pt x="384048" y="185547"/>
                    </a:lnTo>
                    <a:lnTo>
                      <a:pt x="417068" y="160274"/>
                    </a:lnTo>
                    <a:lnTo>
                      <a:pt x="451739" y="138557"/>
                    </a:lnTo>
                    <a:lnTo>
                      <a:pt x="488061" y="119507"/>
                    </a:lnTo>
                    <a:lnTo>
                      <a:pt x="525907" y="104648"/>
                    </a:lnTo>
                    <a:lnTo>
                      <a:pt x="551307" y="94869"/>
                    </a:lnTo>
                    <a:lnTo>
                      <a:pt x="575945" y="83439"/>
                    </a:lnTo>
                    <a:lnTo>
                      <a:pt x="589407" y="76962"/>
                    </a:lnTo>
                    <a:lnTo>
                      <a:pt x="603758" y="70104"/>
                    </a:lnTo>
                    <a:lnTo>
                      <a:pt x="619379" y="62357"/>
                    </a:lnTo>
                    <a:lnTo>
                      <a:pt x="636143" y="54102"/>
                    </a:lnTo>
                    <a:lnTo>
                      <a:pt x="650240" y="48387"/>
                    </a:lnTo>
                    <a:lnTo>
                      <a:pt x="665607" y="41910"/>
                    </a:lnTo>
                    <a:lnTo>
                      <a:pt x="697865" y="27940"/>
                    </a:lnTo>
                    <a:lnTo>
                      <a:pt x="713232" y="21082"/>
                    </a:lnTo>
                    <a:lnTo>
                      <a:pt x="726694" y="13716"/>
                    </a:lnTo>
                    <a:lnTo>
                      <a:pt x="738632" y="6858"/>
                    </a:lnTo>
                    <a:lnTo>
                      <a:pt x="746760" y="0"/>
                    </a:lnTo>
                    <a:lnTo>
                      <a:pt x="744474" y="60706"/>
                    </a:lnTo>
                    <a:lnTo>
                      <a:pt x="737743" y="123063"/>
                    </a:lnTo>
                    <a:lnTo>
                      <a:pt x="727075" y="185039"/>
                    </a:lnTo>
                    <a:lnTo>
                      <a:pt x="711962" y="246888"/>
                    </a:lnTo>
                    <a:lnTo>
                      <a:pt x="692404" y="307721"/>
                    </a:lnTo>
                    <a:lnTo>
                      <a:pt x="681482" y="337566"/>
                    </a:lnTo>
                    <a:lnTo>
                      <a:pt x="669163" y="367030"/>
                    </a:lnTo>
                    <a:lnTo>
                      <a:pt x="656082" y="396113"/>
                    </a:lnTo>
                    <a:lnTo>
                      <a:pt x="642112" y="424815"/>
                    </a:lnTo>
                    <a:lnTo>
                      <a:pt x="627253" y="453009"/>
                    </a:lnTo>
                    <a:lnTo>
                      <a:pt x="611505" y="479552"/>
                    </a:lnTo>
                    <a:lnTo>
                      <a:pt x="594487" y="506095"/>
                    </a:lnTo>
                    <a:lnTo>
                      <a:pt x="576707" y="531876"/>
                    </a:lnTo>
                    <a:lnTo>
                      <a:pt x="558165" y="556641"/>
                    </a:lnTo>
                    <a:lnTo>
                      <a:pt x="538734" y="580136"/>
                    </a:lnTo>
                    <a:lnTo>
                      <a:pt x="518414" y="603250"/>
                    </a:lnTo>
                    <a:lnTo>
                      <a:pt x="497332" y="624713"/>
                    </a:lnTo>
                    <a:lnTo>
                      <a:pt x="475488" y="645033"/>
                    </a:lnTo>
                    <a:lnTo>
                      <a:pt x="452755" y="664337"/>
                    </a:lnTo>
                    <a:lnTo>
                      <a:pt x="429260" y="682117"/>
                    </a:lnTo>
                    <a:lnTo>
                      <a:pt x="404495" y="698627"/>
                    </a:lnTo>
                    <a:lnTo>
                      <a:pt x="379603" y="713613"/>
                    </a:lnTo>
                    <a:lnTo>
                      <a:pt x="353949" y="727583"/>
                    </a:lnTo>
                    <a:lnTo>
                      <a:pt x="327406" y="739521"/>
                    </a:lnTo>
                    <a:lnTo>
                      <a:pt x="299847" y="749554"/>
                    </a:lnTo>
                    <a:lnTo>
                      <a:pt x="271907" y="758571"/>
                    </a:lnTo>
                    <a:lnTo>
                      <a:pt x="243205" y="765429"/>
                    </a:lnTo>
                    <a:lnTo>
                      <a:pt x="232664" y="767207"/>
                    </a:lnTo>
                    <a:lnTo>
                      <a:pt x="220218" y="770001"/>
                    </a:lnTo>
                    <a:lnTo>
                      <a:pt x="205105" y="772795"/>
                    </a:lnTo>
                    <a:lnTo>
                      <a:pt x="189230" y="776097"/>
                    </a:lnTo>
                    <a:lnTo>
                      <a:pt x="155575" y="784098"/>
                    </a:lnTo>
                    <a:lnTo>
                      <a:pt x="139065" y="788289"/>
                    </a:lnTo>
                    <a:lnTo>
                      <a:pt x="123825" y="792480"/>
                    </a:lnTo>
                    <a:lnTo>
                      <a:pt x="105918" y="798195"/>
                    </a:lnTo>
                    <a:lnTo>
                      <a:pt x="86487" y="804672"/>
                    </a:lnTo>
                    <a:lnTo>
                      <a:pt x="46101" y="817753"/>
                    </a:lnTo>
                    <a:lnTo>
                      <a:pt x="27940" y="824484"/>
                    </a:lnTo>
                    <a:lnTo>
                      <a:pt x="13462" y="831088"/>
                    </a:lnTo>
                    <a:lnTo>
                      <a:pt x="7620" y="834517"/>
                    </a:lnTo>
                    <a:lnTo>
                      <a:pt x="3683" y="837438"/>
                    </a:lnTo>
                    <a:lnTo>
                      <a:pt x="1016" y="840359"/>
                    </a:lnTo>
                    <a:lnTo>
                      <a:pt x="0" y="843026"/>
                    </a:lnTo>
                    <a:lnTo>
                      <a:pt x="1016" y="829056"/>
                    </a:lnTo>
                    <a:lnTo>
                      <a:pt x="3683" y="813308"/>
                    </a:lnTo>
                    <a:lnTo>
                      <a:pt x="7620" y="797306"/>
                    </a:lnTo>
                    <a:lnTo>
                      <a:pt x="12700" y="780669"/>
                    </a:lnTo>
                    <a:lnTo>
                      <a:pt x="26416" y="745871"/>
                    </a:lnTo>
                    <a:lnTo>
                      <a:pt x="42291" y="710692"/>
                    </a:lnTo>
                    <a:lnTo>
                      <a:pt x="59182" y="677291"/>
                    </a:lnTo>
                    <a:lnTo>
                      <a:pt x="67437" y="662051"/>
                    </a:lnTo>
                    <a:lnTo>
                      <a:pt x="75184" y="647700"/>
                    </a:lnTo>
                    <a:lnTo>
                      <a:pt x="81915" y="634746"/>
                    </a:lnTo>
                    <a:lnTo>
                      <a:pt x="88265" y="623189"/>
                    </a:lnTo>
                    <a:lnTo>
                      <a:pt x="93472" y="613664"/>
                    </a:lnTo>
                    <a:lnTo>
                      <a:pt x="97409" y="605917"/>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Freeform 225"/>
              <p:cNvSpPr/>
              <p:nvPr/>
            </p:nvSpPr>
            <p:spPr>
              <a:xfrm>
                <a:off x="7679690" y="4763770"/>
                <a:ext cx="746761" cy="842011"/>
              </a:xfrm>
              <a:custGeom>
                <a:avLst/>
                <a:gdLst/>
                <a:ahLst/>
                <a:cxnLst/>
                <a:rect l="0" t="0" r="0" b="0"/>
                <a:pathLst>
                  <a:path w="746761" h="842011">
                    <a:moveTo>
                      <a:pt x="96520" y="605790"/>
                    </a:moveTo>
                    <a:lnTo>
                      <a:pt x="93980" y="613410"/>
                    </a:lnTo>
                    <a:lnTo>
                      <a:pt x="87630" y="623570"/>
                    </a:lnTo>
                    <a:lnTo>
                      <a:pt x="81280" y="635000"/>
                    </a:lnTo>
                    <a:lnTo>
                      <a:pt x="74930" y="647700"/>
                    </a:lnTo>
                    <a:lnTo>
                      <a:pt x="67310" y="661670"/>
                    </a:lnTo>
                    <a:lnTo>
                      <a:pt x="58420" y="676910"/>
                    </a:lnTo>
                    <a:lnTo>
                      <a:pt x="41910" y="709930"/>
                    </a:lnTo>
                    <a:lnTo>
                      <a:pt x="25400" y="745490"/>
                    </a:lnTo>
                    <a:lnTo>
                      <a:pt x="12700" y="781050"/>
                    </a:lnTo>
                    <a:lnTo>
                      <a:pt x="7620" y="796290"/>
                    </a:lnTo>
                    <a:lnTo>
                      <a:pt x="3810" y="812800"/>
                    </a:lnTo>
                    <a:lnTo>
                      <a:pt x="1270" y="829310"/>
                    </a:lnTo>
                    <a:lnTo>
                      <a:pt x="0" y="842010"/>
                    </a:lnTo>
                    <a:lnTo>
                      <a:pt x="1270" y="839470"/>
                    </a:lnTo>
                    <a:lnTo>
                      <a:pt x="3810" y="836930"/>
                    </a:lnTo>
                    <a:lnTo>
                      <a:pt x="7620" y="834390"/>
                    </a:lnTo>
                    <a:lnTo>
                      <a:pt x="12700" y="830580"/>
                    </a:lnTo>
                    <a:lnTo>
                      <a:pt x="27940" y="824230"/>
                    </a:lnTo>
                    <a:lnTo>
                      <a:pt x="45720" y="817880"/>
                    </a:lnTo>
                    <a:lnTo>
                      <a:pt x="85090" y="803910"/>
                    </a:lnTo>
                    <a:lnTo>
                      <a:pt x="105410" y="797560"/>
                    </a:lnTo>
                    <a:lnTo>
                      <a:pt x="123190" y="791210"/>
                    </a:lnTo>
                    <a:lnTo>
                      <a:pt x="138430" y="788670"/>
                    </a:lnTo>
                    <a:lnTo>
                      <a:pt x="154940" y="783590"/>
                    </a:lnTo>
                    <a:lnTo>
                      <a:pt x="187960" y="775970"/>
                    </a:lnTo>
                    <a:lnTo>
                      <a:pt x="204470" y="772160"/>
                    </a:lnTo>
                    <a:lnTo>
                      <a:pt x="219710" y="769620"/>
                    </a:lnTo>
                    <a:lnTo>
                      <a:pt x="232410" y="767080"/>
                    </a:lnTo>
                    <a:lnTo>
                      <a:pt x="242570" y="764540"/>
                    </a:lnTo>
                    <a:lnTo>
                      <a:pt x="271780" y="758190"/>
                    </a:lnTo>
                    <a:lnTo>
                      <a:pt x="299720" y="749300"/>
                    </a:lnTo>
                    <a:lnTo>
                      <a:pt x="326390" y="739140"/>
                    </a:lnTo>
                    <a:lnTo>
                      <a:pt x="353060" y="726440"/>
                    </a:lnTo>
                    <a:lnTo>
                      <a:pt x="378460" y="712470"/>
                    </a:lnTo>
                    <a:lnTo>
                      <a:pt x="403860" y="698500"/>
                    </a:lnTo>
                    <a:lnTo>
                      <a:pt x="429260" y="681990"/>
                    </a:lnTo>
                    <a:lnTo>
                      <a:pt x="452120" y="664210"/>
                    </a:lnTo>
                    <a:lnTo>
                      <a:pt x="474980" y="645160"/>
                    </a:lnTo>
                    <a:lnTo>
                      <a:pt x="496570" y="624840"/>
                    </a:lnTo>
                    <a:lnTo>
                      <a:pt x="518160" y="603250"/>
                    </a:lnTo>
                    <a:lnTo>
                      <a:pt x="538480" y="579120"/>
                    </a:lnTo>
                    <a:lnTo>
                      <a:pt x="558800" y="556260"/>
                    </a:lnTo>
                    <a:lnTo>
                      <a:pt x="576580" y="530860"/>
                    </a:lnTo>
                    <a:lnTo>
                      <a:pt x="594360" y="505460"/>
                    </a:lnTo>
                    <a:lnTo>
                      <a:pt x="612140" y="478790"/>
                    </a:lnTo>
                    <a:lnTo>
                      <a:pt x="627380" y="453390"/>
                    </a:lnTo>
                    <a:lnTo>
                      <a:pt x="641350" y="424180"/>
                    </a:lnTo>
                    <a:lnTo>
                      <a:pt x="655320" y="394970"/>
                    </a:lnTo>
                    <a:lnTo>
                      <a:pt x="668020" y="365760"/>
                    </a:lnTo>
                    <a:lnTo>
                      <a:pt x="680720" y="336550"/>
                    </a:lnTo>
                    <a:lnTo>
                      <a:pt x="692150" y="307340"/>
                    </a:lnTo>
                    <a:lnTo>
                      <a:pt x="712470" y="246380"/>
                    </a:lnTo>
                    <a:lnTo>
                      <a:pt x="726440" y="184150"/>
                    </a:lnTo>
                    <a:lnTo>
                      <a:pt x="737870" y="123190"/>
                    </a:lnTo>
                    <a:lnTo>
                      <a:pt x="744220" y="59690"/>
                    </a:lnTo>
                    <a:lnTo>
                      <a:pt x="746760" y="0"/>
                    </a:lnTo>
                    <a:lnTo>
                      <a:pt x="739140" y="6350"/>
                    </a:lnTo>
                    <a:lnTo>
                      <a:pt x="726440" y="12700"/>
                    </a:lnTo>
                    <a:lnTo>
                      <a:pt x="713740" y="20320"/>
                    </a:lnTo>
                    <a:lnTo>
                      <a:pt x="697230" y="27940"/>
                    </a:lnTo>
                    <a:lnTo>
                      <a:pt x="665480" y="40640"/>
                    </a:lnTo>
                    <a:lnTo>
                      <a:pt x="650240" y="48260"/>
                    </a:lnTo>
                    <a:lnTo>
                      <a:pt x="636270" y="53340"/>
                    </a:lnTo>
                    <a:lnTo>
                      <a:pt x="618490" y="62230"/>
                    </a:lnTo>
                    <a:lnTo>
                      <a:pt x="603250" y="69850"/>
                    </a:lnTo>
                    <a:lnTo>
                      <a:pt x="589280" y="76200"/>
                    </a:lnTo>
                    <a:lnTo>
                      <a:pt x="576580" y="82550"/>
                    </a:lnTo>
                    <a:lnTo>
                      <a:pt x="549910" y="95250"/>
                    </a:lnTo>
                    <a:lnTo>
                      <a:pt x="525780" y="104140"/>
                    </a:lnTo>
                    <a:lnTo>
                      <a:pt x="487680" y="119380"/>
                    </a:lnTo>
                    <a:lnTo>
                      <a:pt x="450850" y="138430"/>
                    </a:lnTo>
                    <a:lnTo>
                      <a:pt x="416560" y="160020"/>
                    </a:lnTo>
                    <a:lnTo>
                      <a:pt x="384810" y="184150"/>
                    </a:lnTo>
                    <a:lnTo>
                      <a:pt x="351790" y="212090"/>
                    </a:lnTo>
                    <a:lnTo>
                      <a:pt x="322580" y="241300"/>
                    </a:lnTo>
                    <a:lnTo>
                      <a:pt x="293370" y="274320"/>
                    </a:lnTo>
                    <a:lnTo>
                      <a:pt x="266700" y="308610"/>
                    </a:lnTo>
                    <a:lnTo>
                      <a:pt x="240030" y="342900"/>
                    </a:lnTo>
                    <a:lnTo>
                      <a:pt x="215900" y="379730"/>
                    </a:lnTo>
                    <a:lnTo>
                      <a:pt x="193040" y="416560"/>
                    </a:lnTo>
                    <a:lnTo>
                      <a:pt x="171450" y="454660"/>
                    </a:lnTo>
                    <a:lnTo>
                      <a:pt x="149860" y="492760"/>
                    </a:lnTo>
                    <a:lnTo>
                      <a:pt x="130810" y="530860"/>
                    </a:lnTo>
                    <a:lnTo>
                      <a:pt x="113030" y="56896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7" name="Freeform 226"/>
              <p:cNvSpPr/>
              <p:nvPr/>
            </p:nvSpPr>
            <p:spPr>
              <a:xfrm>
                <a:off x="7705852" y="5015738"/>
                <a:ext cx="195835" cy="503683"/>
              </a:xfrm>
              <a:custGeom>
                <a:avLst/>
                <a:gdLst/>
                <a:ahLst/>
                <a:cxnLst/>
                <a:rect l="0" t="0" r="0" b="0"/>
                <a:pathLst>
                  <a:path w="195835" h="503683">
                    <a:moveTo>
                      <a:pt x="17272" y="459613"/>
                    </a:moveTo>
                    <a:lnTo>
                      <a:pt x="23495" y="417195"/>
                    </a:lnTo>
                    <a:lnTo>
                      <a:pt x="28321" y="376174"/>
                    </a:lnTo>
                    <a:lnTo>
                      <a:pt x="31115" y="337058"/>
                    </a:lnTo>
                    <a:lnTo>
                      <a:pt x="33147" y="299847"/>
                    </a:lnTo>
                    <a:lnTo>
                      <a:pt x="33401" y="264414"/>
                    </a:lnTo>
                    <a:lnTo>
                      <a:pt x="32639" y="231013"/>
                    </a:lnTo>
                    <a:lnTo>
                      <a:pt x="31115" y="198882"/>
                    </a:lnTo>
                    <a:lnTo>
                      <a:pt x="28575" y="168910"/>
                    </a:lnTo>
                    <a:lnTo>
                      <a:pt x="25400" y="140716"/>
                    </a:lnTo>
                    <a:lnTo>
                      <a:pt x="21971" y="113665"/>
                    </a:lnTo>
                    <a:lnTo>
                      <a:pt x="17780" y="88900"/>
                    </a:lnTo>
                    <a:lnTo>
                      <a:pt x="13335" y="65913"/>
                    </a:lnTo>
                    <a:lnTo>
                      <a:pt x="9017" y="44831"/>
                    </a:lnTo>
                    <a:lnTo>
                      <a:pt x="4445" y="24892"/>
                    </a:lnTo>
                    <a:lnTo>
                      <a:pt x="0" y="7112"/>
                    </a:lnTo>
                    <a:lnTo>
                      <a:pt x="37846" y="1143"/>
                    </a:lnTo>
                    <a:lnTo>
                      <a:pt x="57023" y="0"/>
                    </a:lnTo>
                    <a:lnTo>
                      <a:pt x="76200" y="0"/>
                    </a:lnTo>
                    <a:lnTo>
                      <a:pt x="96266" y="1143"/>
                    </a:lnTo>
                    <a:lnTo>
                      <a:pt x="116459" y="4445"/>
                    </a:lnTo>
                    <a:lnTo>
                      <a:pt x="137541" y="9144"/>
                    </a:lnTo>
                    <a:lnTo>
                      <a:pt x="159131" y="16383"/>
                    </a:lnTo>
                    <a:lnTo>
                      <a:pt x="172720" y="47498"/>
                    </a:lnTo>
                    <a:lnTo>
                      <a:pt x="183769" y="77597"/>
                    </a:lnTo>
                    <a:lnTo>
                      <a:pt x="191008" y="106680"/>
                    </a:lnTo>
                    <a:lnTo>
                      <a:pt x="195834" y="134874"/>
                    </a:lnTo>
                    <a:lnTo>
                      <a:pt x="182626" y="167640"/>
                    </a:lnTo>
                    <a:lnTo>
                      <a:pt x="170180" y="197993"/>
                    </a:lnTo>
                    <a:lnTo>
                      <a:pt x="159639" y="226187"/>
                    </a:lnTo>
                    <a:lnTo>
                      <a:pt x="149733" y="252349"/>
                    </a:lnTo>
                    <a:lnTo>
                      <a:pt x="140716" y="276860"/>
                    </a:lnTo>
                    <a:lnTo>
                      <a:pt x="131699" y="299974"/>
                    </a:lnTo>
                    <a:lnTo>
                      <a:pt x="114554" y="342519"/>
                    </a:lnTo>
                    <a:lnTo>
                      <a:pt x="95758" y="382778"/>
                    </a:lnTo>
                    <a:lnTo>
                      <a:pt x="73279" y="421132"/>
                    </a:lnTo>
                    <a:lnTo>
                      <a:pt x="59944" y="440690"/>
                    </a:lnTo>
                    <a:lnTo>
                      <a:pt x="45085" y="461137"/>
                    </a:lnTo>
                    <a:lnTo>
                      <a:pt x="28321" y="481711"/>
                    </a:lnTo>
                    <a:lnTo>
                      <a:pt x="9017" y="503682"/>
                    </a:lnTo>
                    <a:close/>
                  </a:path>
                </a:pathLst>
              </a:custGeom>
              <a:solidFill>
                <a:srgbClr val="007500"/>
              </a:solidFill>
              <a:ln w="0" cap="flat" cmpd="sng" algn="ctr">
                <a:solidFill>
                  <a:srgbClr val="0075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Freeform 227"/>
              <p:cNvSpPr/>
              <p:nvPr/>
            </p:nvSpPr>
            <p:spPr>
              <a:xfrm>
                <a:off x="7705090" y="5015230"/>
                <a:ext cx="196851" cy="504191"/>
              </a:xfrm>
              <a:custGeom>
                <a:avLst/>
                <a:gdLst/>
                <a:ahLst/>
                <a:cxnLst/>
                <a:rect l="0" t="0" r="0" b="0"/>
                <a:pathLst>
                  <a:path w="196851" h="504191">
                    <a:moveTo>
                      <a:pt x="10160" y="504190"/>
                    </a:moveTo>
                    <a:lnTo>
                      <a:pt x="29210" y="481330"/>
                    </a:lnTo>
                    <a:lnTo>
                      <a:pt x="45720" y="461010"/>
                    </a:lnTo>
                    <a:lnTo>
                      <a:pt x="59690" y="441960"/>
                    </a:lnTo>
                    <a:lnTo>
                      <a:pt x="73660" y="422910"/>
                    </a:lnTo>
                    <a:lnTo>
                      <a:pt x="96520" y="383540"/>
                    </a:lnTo>
                    <a:lnTo>
                      <a:pt x="114300" y="342900"/>
                    </a:lnTo>
                    <a:lnTo>
                      <a:pt x="133350" y="299720"/>
                    </a:lnTo>
                    <a:lnTo>
                      <a:pt x="142240" y="278130"/>
                    </a:lnTo>
                    <a:lnTo>
                      <a:pt x="151130" y="252730"/>
                    </a:lnTo>
                    <a:lnTo>
                      <a:pt x="160020" y="226060"/>
                    </a:lnTo>
                    <a:lnTo>
                      <a:pt x="170180" y="198120"/>
                    </a:lnTo>
                    <a:lnTo>
                      <a:pt x="182880" y="167640"/>
                    </a:lnTo>
                    <a:lnTo>
                      <a:pt x="196850" y="134620"/>
                    </a:lnTo>
                    <a:lnTo>
                      <a:pt x="191770" y="106680"/>
                    </a:lnTo>
                    <a:lnTo>
                      <a:pt x="185420" y="77470"/>
                    </a:lnTo>
                    <a:lnTo>
                      <a:pt x="173990" y="46990"/>
                    </a:lnTo>
                    <a:lnTo>
                      <a:pt x="160020" y="16510"/>
                    </a:lnTo>
                    <a:lnTo>
                      <a:pt x="138430" y="8890"/>
                    </a:lnTo>
                    <a:lnTo>
                      <a:pt x="116840" y="5080"/>
                    </a:lnTo>
                    <a:lnTo>
                      <a:pt x="96520" y="1270"/>
                    </a:lnTo>
                    <a:lnTo>
                      <a:pt x="77470" y="0"/>
                    </a:lnTo>
                    <a:lnTo>
                      <a:pt x="58420" y="0"/>
                    </a:lnTo>
                    <a:lnTo>
                      <a:pt x="38100" y="1270"/>
                    </a:lnTo>
                    <a:lnTo>
                      <a:pt x="0" y="7620"/>
                    </a:lnTo>
                    <a:lnTo>
                      <a:pt x="5080" y="25400"/>
                    </a:lnTo>
                    <a:lnTo>
                      <a:pt x="10160" y="45720"/>
                    </a:lnTo>
                    <a:lnTo>
                      <a:pt x="13970" y="66040"/>
                    </a:lnTo>
                    <a:lnTo>
                      <a:pt x="19050" y="88900"/>
                    </a:lnTo>
                    <a:lnTo>
                      <a:pt x="22860" y="114300"/>
                    </a:lnTo>
                    <a:lnTo>
                      <a:pt x="25400" y="140970"/>
                    </a:lnTo>
                    <a:lnTo>
                      <a:pt x="29210" y="170180"/>
                    </a:lnTo>
                    <a:lnTo>
                      <a:pt x="33020" y="199390"/>
                    </a:lnTo>
                    <a:lnTo>
                      <a:pt x="33020" y="231140"/>
                    </a:lnTo>
                    <a:lnTo>
                      <a:pt x="34290" y="265430"/>
                    </a:lnTo>
                    <a:lnTo>
                      <a:pt x="33020" y="299720"/>
                    </a:lnTo>
                    <a:lnTo>
                      <a:pt x="33020" y="337820"/>
                    </a:lnTo>
                    <a:lnTo>
                      <a:pt x="29210" y="375920"/>
                    </a:lnTo>
                    <a:lnTo>
                      <a:pt x="24130" y="417830"/>
                    </a:lnTo>
                    <a:lnTo>
                      <a:pt x="17780" y="46101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Freeform 228"/>
              <p:cNvSpPr/>
              <p:nvPr/>
            </p:nvSpPr>
            <p:spPr>
              <a:xfrm>
                <a:off x="7688961" y="4507865"/>
                <a:ext cx="65914" cy="1021335"/>
              </a:xfrm>
              <a:custGeom>
                <a:avLst/>
                <a:gdLst/>
                <a:ahLst/>
                <a:cxnLst/>
                <a:rect l="0" t="0" r="0" b="0"/>
                <a:pathLst>
                  <a:path w="65914" h="1021335">
                    <a:moveTo>
                      <a:pt x="32385" y="983869"/>
                    </a:moveTo>
                    <a:lnTo>
                      <a:pt x="27051" y="951230"/>
                    </a:lnTo>
                    <a:lnTo>
                      <a:pt x="22733" y="919099"/>
                    </a:lnTo>
                    <a:lnTo>
                      <a:pt x="19685" y="887603"/>
                    </a:lnTo>
                    <a:lnTo>
                      <a:pt x="15875" y="825246"/>
                    </a:lnTo>
                    <a:lnTo>
                      <a:pt x="14986" y="763524"/>
                    </a:lnTo>
                    <a:lnTo>
                      <a:pt x="17272" y="703199"/>
                    </a:lnTo>
                    <a:lnTo>
                      <a:pt x="20955" y="642493"/>
                    </a:lnTo>
                    <a:lnTo>
                      <a:pt x="30607" y="522478"/>
                    </a:lnTo>
                    <a:lnTo>
                      <a:pt x="35560" y="462280"/>
                    </a:lnTo>
                    <a:lnTo>
                      <a:pt x="39497" y="401574"/>
                    </a:lnTo>
                    <a:lnTo>
                      <a:pt x="41275" y="339598"/>
                    </a:lnTo>
                    <a:lnTo>
                      <a:pt x="41021" y="276987"/>
                    </a:lnTo>
                    <a:lnTo>
                      <a:pt x="36957" y="212852"/>
                    </a:lnTo>
                    <a:lnTo>
                      <a:pt x="33782" y="180721"/>
                    </a:lnTo>
                    <a:lnTo>
                      <a:pt x="29845" y="147447"/>
                    </a:lnTo>
                    <a:lnTo>
                      <a:pt x="24003" y="114554"/>
                    </a:lnTo>
                    <a:lnTo>
                      <a:pt x="17526" y="80518"/>
                    </a:lnTo>
                    <a:lnTo>
                      <a:pt x="9525" y="46101"/>
                    </a:lnTo>
                    <a:lnTo>
                      <a:pt x="0" y="11557"/>
                    </a:lnTo>
                    <a:lnTo>
                      <a:pt x="3302" y="6985"/>
                    </a:lnTo>
                    <a:lnTo>
                      <a:pt x="6477" y="3810"/>
                    </a:lnTo>
                    <a:lnTo>
                      <a:pt x="10414" y="254"/>
                    </a:lnTo>
                    <a:lnTo>
                      <a:pt x="12573" y="0"/>
                    </a:lnTo>
                    <a:lnTo>
                      <a:pt x="14859" y="889"/>
                    </a:lnTo>
                    <a:lnTo>
                      <a:pt x="17780" y="3429"/>
                    </a:lnTo>
                    <a:lnTo>
                      <a:pt x="22225" y="6731"/>
                    </a:lnTo>
                    <a:lnTo>
                      <a:pt x="30861" y="40259"/>
                    </a:lnTo>
                    <a:lnTo>
                      <a:pt x="38862" y="72517"/>
                    </a:lnTo>
                    <a:lnTo>
                      <a:pt x="45720" y="104267"/>
                    </a:lnTo>
                    <a:lnTo>
                      <a:pt x="51308" y="135255"/>
                    </a:lnTo>
                    <a:lnTo>
                      <a:pt x="55880" y="165862"/>
                    </a:lnTo>
                    <a:lnTo>
                      <a:pt x="59563" y="195961"/>
                    </a:lnTo>
                    <a:lnTo>
                      <a:pt x="64008" y="254254"/>
                    </a:lnTo>
                    <a:lnTo>
                      <a:pt x="65913" y="311150"/>
                    </a:lnTo>
                    <a:lnTo>
                      <a:pt x="65024" y="367538"/>
                    </a:lnTo>
                    <a:lnTo>
                      <a:pt x="62357" y="422910"/>
                    </a:lnTo>
                    <a:lnTo>
                      <a:pt x="58801" y="479552"/>
                    </a:lnTo>
                    <a:lnTo>
                      <a:pt x="54483" y="536067"/>
                    </a:lnTo>
                    <a:lnTo>
                      <a:pt x="50038" y="594487"/>
                    </a:lnTo>
                    <a:lnTo>
                      <a:pt x="46355" y="654431"/>
                    </a:lnTo>
                    <a:lnTo>
                      <a:pt x="43688" y="716915"/>
                    </a:lnTo>
                    <a:lnTo>
                      <a:pt x="43053" y="782701"/>
                    </a:lnTo>
                    <a:lnTo>
                      <a:pt x="43434" y="816864"/>
                    </a:lnTo>
                    <a:lnTo>
                      <a:pt x="44831" y="851789"/>
                    </a:lnTo>
                    <a:lnTo>
                      <a:pt x="46355" y="887603"/>
                    </a:lnTo>
                    <a:lnTo>
                      <a:pt x="49149" y="924687"/>
                    </a:lnTo>
                    <a:lnTo>
                      <a:pt x="52705" y="962914"/>
                    </a:lnTo>
                    <a:lnTo>
                      <a:pt x="57023" y="1002411"/>
                    </a:lnTo>
                    <a:lnTo>
                      <a:pt x="54483" y="1009777"/>
                    </a:lnTo>
                    <a:lnTo>
                      <a:pt x="53594" y="1014730"/>
                    </a:lnTo>
                    <a:lnTo>
                      <a:pt x="52959" y="1018413"/>
                    </a:lnTo>
                    <a:lnTo>
                      <a:pt x="52705" y="1020572"/>
                    </a:lnTo>
                    <a:lnTo>
                      <a:pt x="51562" y="1021334"/>
                    </a:lnTo>
                    <a:lnTo>
                      <a:pt x="49403" y="1020572"/>
                    </a:lnTo>
                    <a:lnTo>
                      <a:pt x="45720" y="1018794"/>
                    </a:lnTo>
                    <a:lnTo>
                      <a:pt x="39497" y="1016635"/>
                    </a:lnTo>
                    <a:close/>
                  </a:path>
                </a:pathLst>
              </a:custGeom>
              <a:solidFill>
                <a:srgbClr val="AF9B62"/>
              </a:solidFill>
              <a:ln w="0" cap="flat" cmpd="sng" algn="ctr">
                <a:solidFill>
                  <a:srgbClr val="AF9B6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Freeform 229"/>
              <p:cNvSpPr/>
              <p:nvPr/>
            </p:nvSpPr>
            <p:spPr>
              <a:xfrm>
                <a:off x="7688580" y="4508500"/>
                <a:ext cx="66041" cy="1021081"/>
              </a:xfrm>
              <a:custGeom>
                <a:avLst/>
                <a:gdLst/>
                <a:ahLst/>
                <a:cxnLst/>
                <a:rect l="0" t="0" r="0" b="0"/>
                <a:pathLst>
                  <a:path w="66041" h="1021081">
                    <a:moveTo>
                      <a:pt x="40640" y="1016000"/>
                    </a:moveTo>
                    <a:lnTo>
                      <a:pt x="46990" y="1017270"/>
                    </a:lnTo>
                    <a:lnTo>
                      <a:pt x="49530" y="1019810"/>
                    </a:lnTo>
                    <a:lnTo>
                      <a:pt x="52070" y="1021080"/>
                    </a:lnTo>
                    <a:lnTo>
                      <a:pt x="53340" y="1019810"/>
                    </a:lnTo>
                    <a:lnTo>
                      <a:pt x="53340" y="1017270"/>
                    </a:lnTo>
                    <a:lnTo>
                      <a:pt x="53340" y="1014730"/>
                    </a:lnTo>
                    <a:lnTo>
                      <a:pt x="54610" y="1008380"/>
                    </a:lnTo>
                    <a:lnTo>
                      <a:pt x="58420" y="1002030"/>
                    </a:lnTo>
                    <a:lnTo>
                      <a:pt x="53340" y="962660"/>
                    </a:lnTo>
                    <a:lnTo>
                      <a:pt x="49530" y="924560"/>
                    </a:lnTo>
                    <a:lnTo>
                      <a:pt x="46990" y="887730"/>
                    </a:lnTo>
                    <a:lnTo>
                      <a:pt x="45720" y="850900"/>
                    </a:lnTo>
                    <a:lnTo>
                      <a:pt x="44450" y="815340"/>
                    </a:lnTo>
                    <a:lnTo>
                      <a:pt x="43180" y="782320"/>
                    </a:lnTo>
                    <a:lnTo>
                      <a:pt x="44450" y="716280"/>
                    </a:lnTo>
                    <a:lnTo>
                      <a:pt x="46990" y="654050"/>
                    </a:lnTo>
                    <a:lnTo>
                      <a:pt x="49530" y="593090"/>
                    </a:lnTo>
                    <a:lnTo>
                      <a:pt x="54610" y="534670"/>
                    </a:lnTo>
                    <a:lnTo>
                      <a:pt x="58420" y="478790"/>
                    </a:lnTo>
                    <a:lnTo>
                      <a:pt x="62230" y="421640"/>
                    </a:lnTo>
                    <a:lnTo>
                      <a:pt x="66040" y="367030"/>
                    </a:lnTo>
                    <a:lnTo>
                      <a:pt x="66040" y="311150"/>
                    </a:lnTo>
                    <a:lnTo>
                      <a:pt x="64770" y="254000"/>
                    </a:lnTo>
                    <a:lnTo>
                      <a:pt x="59690" y="195580"/>
                    </a:lnTo>
                    <a:lnTo>
                      <a:pt x="55880" y="165100"/>
                    </a:lnTo>
                    <a:lnTo>
                      <a:pt x="50800" y="134620"/>
                    </a:lnTo>
                    <a:lnTo>
                      <a:pt x="46990" y="102870"/>
                    </a:lnTo>
                    <a:lnTo>
                      <a:pt x="39370" y="72390"/>
                    </a:lnTo>
                    <a:lnTo>
                      <a:pt x="31750" y="39370"/>
                    </a:lnTo>
                    <a:lnTo>
                      <a:pt x="21590" y="6350"/>
                    </a:lnTo>
                    <a:lnTo>
                      <a:pt x="17780" y="2540"/>
                    </a:lnTo>
                    <a:lnTo>
                      <a:pt x="15240" y="0"/>
                    </a:lnTo>
                    <a:lnTo>
                      <a:pt x="12700" y="0"/>
                    </a:lnTo>
                    <a:lnTo>
                      <a:pt x="11430" y="0"/>
                    </a:lnTo>
                    <a:lnTo>
                      <a:pt x="6350" y="3810"/>
                    </a:lnTo>
                    <a:lnTo>
                      <a:pt x="3810" y="6350"/>
                    </a:lnTo>
                    <a:lnTo>
                      <a:pt x="0" y="11430"/>
                    </a:lnTo>
                    <a:lnTo>
                      <a:pt x="10160" y="44450"/>
                    </a:lnTo>
                    <a:lnTo>
                      <a:pt x="17780" y="80010"/>
                    </a:lnTo>
                    <a:lnTo>
                      <a:pt x="24130" y="114300"/>
                    </a:lnTo>
                    <a:lnTo>
                      <a:pt x="30480" y="147320"/>
                    </a:lnTo>
                    <a:lnTo>
                      <a:pt x="34290" y="179070"/>
                    </a:lnTo>
                    <a:lnTo>
                      <a:pt x="38100" y="212090"/>
                    </a:lnTo>
                    <a:lnTo>
                      <a:pt x="40640" y="275590"/>
                    </a:lnTo>
                    <a:lnTo>
                      <a:pt x="40640" y="339090"/>
                    </a:lnTo>
                    <a:lnTo>
                      <a:pt x="40640" y="400050"/>
                    </a:lnTo>
                    <a:lnTo>
                      <a:pt x="35560" y="461010"/>
                    </a:lnTo>
                    <a:lnTo>
                      <a:pt x="31750" y="521970"/>
                    </a:lnTo>
                    <a:lnTo>
                      <a:pt x="21590" y="641350"/>
                    </a:lnTo>
                    <a:lnTo>
                      <a:pt x="17780" y="702310"/>
                    </a:lnTo>
                    <a:lnTo>
                      <a:pt x="15240" y="763270"/>
                    </a:lnTo>
                    <a:lnTo>
                      <a:pt x="15240" y="824230"/>
                    </a:lnTo>
                    <a:lnTo>
                      <a:pt x="20320" y="887730"/>
                    </a:lnTo>
                    <a:lnTo>
                      <a:pt x="22860" y="918210"/>
                    </a:lnTo>
                    <a:lnTo>
                      <a:pt x="27940" y="949960"/>
                    </a:lnTo>
                    <a:lnTo>
                      <a:pt x="33020" y="98298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Freeform 230"/>
              <p:cNvSpPr/>
              <p:nvPr/>
            </p:nvSpPr>
            <p:spPr>
              <a:xfrm>
                <a:off x="7679309" y="4763262"/>
                <a:ext cx="746761" cy="843027"/>
              </a:xfrm>
              <a:custGeom>
                <a:avLst/>
                <a:gdLst/>
                <a:ahLst/>
                <a:cxnLst/>
                <a:rect l="0" t="0" r="0" b="0"/>
                <a:pathLst>
                  <a:path w="746761" h="843027">
                    <a:moveTo>
                      <a:pt x="113919" y="568833"/>
                    </a:moveTo>
                    <a:lnTo>
                      <a:pt x="131826" y="531368"/>
                    </a:lnTo>
                    <a:lnTo>
                      <a:pt x="151384" y="493649"/>
                    </a:lnTo>
                    <a:lnTo>
                      <a:pt x="171323" y="455041"/>
                    </a:lnTo>
                    <a:lnTo>
                      <a:pt x="193294" y="417449"/>
                    </a:lnTo>
                    <a:lnTo>
                      <a:pt x="216408" y="380111"/>
                    </a:lnTo>
                    <a:lnTo>
                      <a:pt x="240538" y="343916"/>
                    </a:lnTo>
                    <a:lnTo>
                      <a:pt x="266573" y="308991"/>
                    </a:lnTo>
                    <a:lnTo>
                      <a:pt x="293497" y="274828"/>
                    </a:lnTo>
                    <a:lnTo>
                      <a:pt x="322580" y="242697"/>
                    </a:lnTo>
                    <a:lnTo>
                      <a:pt x="352806" y="212979"/>
                    </a:lnTo>
                    <a:lnTo>
                      <a:pt x="384048" y="185547"/>
                    </a:lnTo>
                    <a:lnTo>
                      <a:pt x="417068" y="160274"/>
                    </a:lnTo>
                    <a:lnTo>
                      <a:pt x="451739" y="138557"/>
                    </a:lnTo>
                    <a:lnTo>
                      <a:pt x="488061" y="119507"/>
                    </a:lnTo>
                    <a:lnTo>
                      <a:pt x="525907" y="104648"/>
                    </a:lnTo>
                    <a:lnTo>
                      <a:pt x="551307" y="94869"/>
                    </a:lnTo>
                    <a:lnTo>
                      <a:pt x="575945" y="83439"/>
                    </a:lnTo>
                    <a:lnTo>
                      <a:pt x="589407" y="76962"/>
                    </a:lnTo>
                    <a:lnTo>
                      <a:pt x="603758" y="70104"/>
                    </a:lnTo>
                    <a:lnTo>
                      <a:pt x="619379" y="62357"/>
                    </a:lnTo>
                    <a:lnTo>
                      <a:pt x="636143" y="54102"/>
                    </a:lnTo>
                    <a:lnTo>
                      <a:pt x="650240" y="48387"/>
                    </a:lnTo>
                    <a:lnTo>
                      <a:pt x="665607" y="41910"/>
                    </a:lnTo>
                    <a:lnTo>
                      <a:pt x="697865" y="27940"/>
                    </a:lnTo>
                    <a:lnTo>
                      <a:pt x="713232" y="21082"/>
                    </a:lnTo>
                    <a:lnTo>
                      <a:pt x="726694" y="13716"/>
                    </a:lnTo>
                    <a:lnTo>
                      <a:pt x="738632" y="6858"/>
                    </a:lnTo>
                    <a:lnTo>
                      <a:pt x="746760" y="0"/>
                    </a:lnTo>
                    <a:lnTo>
                      <a:pt x="724662" y="34417"/>
                    </a:lnTo>
                    <a:lnTo>
                      <a:pt x="701294" y="69215"/>
                    </a:lnTo>
                    <a:lnTo>
                      <a:pt x="676402" y="104648"/>
                    </a:lnTo>
                    <a:lnTo>
                      <a:pt x="649986" y="139954"/>
                    </a:lnTo>
                    <a:lnTo>
                      <a:pt x="594233" y="212090"/>
                    </a:lnTo>
                    <a:lnTo>
                      <a:pt x="535178" y="283210"/>
                    </a:lnTo>
                    <a:lnTo>
                      <a:pt x="473964" y="353822"/>
                    </a:lnTo>
                    <a:lnTo>
                      <a:pt x="411861" y="423418"/>
                    </a:lnTo>
                    <a:lnTo>
                      <a:pt x="349631" y="489712"/>
                    </a:lnTo>
                    <a:lnTo>
                      <a:pt x="318770" y="521843"/>
                    </a:lnTo>
                    <a:lnTo>
                      <a:pt x="288798" y="553085"/>
                    </a:lnTo>
                    <a:lnTo>
                      <a:pt x="259715" y="582930"/>
                    </a:lnTo>
                    <a:lnTo>
                      <a:pt x="231140" y="612267"/>
                    </a:lnTo>
                    <a:lnTo>
                      <a:pt x="203581" y="639953"/>
                    </a:lnTo>
                    <a:lnTo>
                      <a:pt x="176911" y="666115"/>
                    </a:lnTo>
                    <a:lnTo>
                      <a:pt x="151892" y="691642"/>
                    </a:lnTo>
                    <a:lnTo>
                      <a:pt x="128016" y="715010"/>
                    </a:lnTo>
                    <a:lnTo>
                      <a:pt x="105537" y="736600"/>
                    </a:lnTo>
                    <a:lnTo>
                      <a:pt x="85344" y="757047"/>
                    </a:lnTo>
                    <a:lnTo>
                      <a:pt x="66421" y="774954"/>
                    </a:lnTo>
                    <a:lnTo>
                      <a:pt x="49784" y="791337"/>
                    </a:lnTo>
                    <a:lnTo>
                      <a:pt x="35052" y="805561"/>
                    </a:lnTo>
                    <a:lnTo>
                      <a:pt x="23114" y="817753"/>
                    </a:lnTo>
                    <a:lnTo>
                      <a:pt x="13208" y="827786"/>
                    </a:lnTo>
                    <a:lnTo>
                      <a:pt x="5969" y="835025"/>
                    </a:lnTo>
                    <a:lnTo>
                      <a:pt x="1270" y="840359"/>
                    </a:lnTo>
                    <a:lnTo>
                      <a:pt x="0" y="843026"/>
                    </a:lnTo>
                    <a:lnTo>
                      <a:pt x="10033" y="806577"/>
                    </a:lnTo>
                    <a:lnTo>
                      <a:pt x="22225" y="770509"/>
                    </a:lnTo>
                    <a:lnTo>
                      <a:pt x="35941" y="735076"/>
                    </a:lnTo>
                    <a:lnTo>
                      <a:pt x="50419" y="701548"/>
                    </a:lnTo>
                    <a:lnTo>
                      <a:pt x="64770" y="670814"/>
                    </a:lnTo>
                    <a:lnTo>
                      <a:pt x="72009" y="657225"/>
                    </a:lnTo>
                    <a:lnTo>
                      <a:pt x="78232" y="644398"/>
                    </a:lnTo>
                    <a:lnTo>
                      <a:pt x="83947" y="632714"/>
                    </a:lnTo>
                    <a:lnTo>
                      <a:pt x="89408" y="622046"/>
                    </a:lnTo>
                    <a:lnTo>
                      <a:pt x="93726" y="613156"/>
                    </a:lnTo>
                    <a:lnTo>
                      <a:pt x="97409" y="605917"/>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Freeform 231"/>
              <p:cNvSpPr/>
              <p:nvPr/>
            </p:nvSpPr>
            <p:spPr>
              <a:xfrm>
                <a:off x="7679690" y="4763770"/>
                <a:ext cx="746761" cy="842011"/>
              </a:xfrm>
              <a:custGeom>
                <a:avLst/>
                <a:gdLst/>
                <a:ahLst/>
                <a:cxnLst/>
                <a:rect l="0" t="0" r="0" b="0"/>
                <a:pathLst>
                  <a:path w="746761" h="842011">
                    <a:moveTo>
                      <a:pt x="96520" y="605790"/>
                    </a:moveTo>
                    <a:lnTo>
                      <a:pt x="93980" y="612140"/>
                    </a:lnTo>
                    <a:lnTo>
                      <a:pt x="88900" y="621030"/>
                    </a:lnTo>
                    <a:lnTo>
                      <a:pt x="83820" y="632460"/>
                    </a:lnTo>
                    <a:lnTo>
                      <a:pt x="77470" y="643890"/>
                    </a:lnTo>
                    <a:lnTo>
                      <a:pt x="71120" y="656590"/>
                    </a:lnTo>
                    <a:lnTo>
                      <a:pt x="64770" y="670560"/>
                    </a:lnTo>
                    <a:lnTo>
                      <a:pt x="49530" y="701040"/>
                    </a:lnTo>
                    <a:lnTo>
                      <a:pt x="35560" y="734060"/>
                    </a:lnTo>
                    <a:lnTo>
                      <a:pt x="21590" y="770890"/>
                    </a:lnTo>
                    <a:lnTo>
                      <a:pt x="10160" y="806450"/>
                    </a:lnTo>
                    <a:lnTo>
                      <a:pt x="0" y="842010"/>
                    </a:lnTo>
                    <a:lnTo>
                      <a:pt x="1270" y="839470"/>
                    </a:lnTo>
                    <a:lnTo>
                      <a:pt x="5080" y="834390"/>
                    </a:lnTo>
                    <a:lnTo>
                      <a:pt x="12700" y="828040"/>
                    </a:lnTo>
                    <a:lnTo>
                      <a:pt x="21590" y="817880"/>
                    </a:lnTo>
                    <a:lnTo>
                      <a:pt x="34290" y="805180"/>
                    </a:lnTo>
                    <a:lnTo>
                      <a:pt x="49530" y="791210"/>
                    </a:lnTo>
                    <a:lnTo>
                      <a:pt x="66040" y="774700"/>
                    </a:lnTo>
                    <a:lnTo>
                      <a:pt x="85090" y="756920"/>
                    </a:lnTo>
                    <a:lnTo>
                      <a:pt x="105410" y="735330"/>
                    </a:lnTo>
                    <a:lnTo>
                      <a:pt x="127000" y="713740"/>
                    </a:lnTo>
                    <a:lnTo>
                      <a:pt x="151130" y="692150"/>
                    </a:lnTo>
                    <a:lnTo>
                      <a:pt x="176530" y="665480"/>
                    </a:lnTo>
                    <a:lnTo>
                      <a:pt x="203200" y="640080"/>
                    </a:lnTo>
                    <a:lnTo>
                      <a:pt x="231140" y="612140"/>
                    </a:lnTo>
                    <a:lnTo>
                      <a:pt x="259080" y="582930"/>
                    </a:lnTo>
                    <a:lnTo>
                      <a:pt x="288290" y="552450"/>
                    </a:lnTo>
                    <a:lnTo>
                      <a:pt x="318770" y="520700"/>
                    </a:lnTo>
                    <a:lnTo>
                      <a:pt x="349250" y="490220"/>
                    </a:lnTo>
                    <a:lnTo>
                      <a:pt x="411480" y="424180"/>
                    </a:lnTo>
                    <a:lnTo>
                      <a:pt x="473710" y="353060"/>
                    </a:lnTo>
                    <a:lnTo>
                      <a:pt x="534670" y="281940"/>
                    </a:lnTo>
                    <a:lnTo>
                      <a:pt x="594360" y="212090"/>
                    </a:lnTo>
                    <a:lnTo>
                      <a:pt x="650240" y="139700"/>
                    </a:lnTo>
                    <a:lnTo>
                      <a:pt x="676910" y="104140"/>
                    </a:lnTo>
                    <a:lnTo>
                      <a:pt x="701040" y="68580"/>
                    </a:lnTo>
                    <a:lnTo>
                      <a:pt x="723900" y="33020"/>
                    </a:lnTo>
                    <a:lnTo>
                      <a:pt x="746760" y="0"/>
                    </a:lnTo>
                    <a:lnTo>
                      <a:pt x="739140" y="6350"/>
                    </a:lnTo>
                    <a:lnTo>
                      <a:pt x="726440" y="12700"/>
                    </a:lnTo>
                    <a:lnTo>
                      <a:pt x="713740" y="20320"/>
                    </a:lnTo>
                    <a:lnTo>
                      <a:pt x="697230" y="27940"/>
                    </a:lnTo>
                    <a:lnTo>
                      <a:pt x="665480" y="40640"/>
                    </a:lnTo>
                    <a:lnTo>
                      <a:pt x="650240" y="48260"/>
                    </a:lnTo>
                    <a:lnTo>
                      <a:pt x="636270" y="53340"/>
                    </a:lnTo>
                    <a:lnTo>
                      <a:pt x="618490" y="62230"/>
                    </a:lnTo>
                    <a:lnTo>
                      <a:pt x="603250" y="69850"/>
                    </a:lnTo>
                    <a:lnTo>
                      <a:pt x="589280" y="76200"/>
                    </a:lnTo>
                    <a:lnTo>
                      <a:pt x="576580" y="82550"/>
                    </a:lnTo>
                    <a:lnTo>
                      <a:pt x="549910" y="95250"/>
                    </a:lnTo>
                    <a:lnTo>
                      <a:pt x="525780" y="104140"/>
                    </a:lnTo>
                    <a:lnTo>
                      <a:pt x="487680" y="119380"/>
                    </a:lnTo>
                    <a:lnTo>
                      <a:pt x="450850" y="138430"/>
                    </a:lnTo>
                    <a:lnTo>
                      <a:pt x="416560" y="160020"/>
                    </a:lnTo>
                    <a:lnTo>
                      <a:pt x="384810" y="184150"/>
                    </a:lnTo>
                    <a:lnTo>
                      <a:pt x="351790" y="212090"/>
                    </a:lnTo>
                    <a:lnTo>
                      <a:pt x="322580" y="241300"/>
                    </a:lnTo>
                    <a:lnTo>
                      <a:pt x="293370" y="274320"/>
                    </a:lnTo>
                    <a:lnTo>
                      <a:pt x="266700" y="308610"/>
                    </a:lnTo>
                    <a:lnTo>
                      <a:pt x="240030" y="342900"/>
                    </a:lnTo>
                    <a:lnTo>
                      <a:pt x="215900" y="379730"/>
                    </a:lnTo>
                    <a:lnTo>
                      <a:pt x="193040" y="416560"/>
                    </a:lnTo>
                    <a:lnTo>
                      <a:pt x="171450" y="454660"/>
                    </a:lnTo>
                    <a:lnTo>
                      <a:pt x="149860" y="492760"/>
                    </a:lnTo>
                    <a:lnTo>
                      <a:pt x="130810" y="530860"/>
                    </a:lnTo>
                    <a:lnTo>
                      <a:pt x="113030" y="56896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Freeform 232"/>
              <p:cNvSpPr/>
              <p:nvPr/>
            </p:nvSpPr>
            <p:spPr>
              <a:xfrm>
                <a:off x="7136003" y="5176901"/>
                <a:ext cx="617602" cy="388113"/>
              </a:xfrm>
              <a:custGeom>
                <a:avLst/>
                <a:gdLst/>
                <a:ahLst/>
                <a:cxnLst/>
                <a:rect l="0" t="0" r="0" b="0"/>
                <a:pathLst>
                  <a:path w="617602" h="388113">
                    <a:moveTo>
                      <a:pt x="609727" y="361188"/>
                    </a:moveTo>
                    <a:lnTo>
                      <a:pt x="610616" y="363601"/>
                    </a:lnTo>
                    <a:lnTo>
                      <a:pt x="612267" y="367792"/>
                    </a:lnTo>
                    <a:lnTo>
                      <a:pt x="616458" y="376809"/>
                    </a:lnTo>
                    <a:lnTo>
                      <a:pt x="617601" y="381127"/>
                    </a:lnTo>
                    <a:lnTo>
                      <a:pt x="617347" y="384556"/>
                    </a:lnTo>
                    <a:lnTo>
                      <a:pt x="614934" y="387223"/>
                    </a:lnTo>
                    <a:lnTo>
                      <a:pt x="609727" y="388112"/>
                    </a:lnTo>
                    <a:lnTo>
                      <a:pt x="614299" y="388112"/>
                    </a:lnTo>
                    <a:lnTo>
                      <a:pt x="571246" y="386588"/>
                    </a:lnTo>
                    <a:lnTo>
                      <a:pt x="530352" y="382524"/>
                    </a:lnTo>
                    <a:lnTo>
                      <a:pt x="491744" y="375031"/>
                    </a:lnTo>
                    <a:lnTo>
                      <a:pt x="454914" y="365252"/>
                    </a:lnTo>
                    <a:lnTo>
                      <a:pt x="419862" y="353187"/>
                    </a:lnTo>
                    <a:lnTo>
                      <a:pt x="386461" y="339090"/>
                    </a:lnTo>
                    <a:lnTo>
                      <a:pt x="354711" y="322961"/>
                    </a:lnTo>
                    <a:lnTo>
                      <a:pt x="324104" y="305435"/>
                    </a:lnTo>
                    <a:lnTo>
                      <a:pt x="295148" y="286385"/>
                    </a:lnTo>
                    <a:lnTo>
                      <a:pt x="267462" y="265684"/>
                    </a:lnTo>
                    <a:lnTo>
                      <a:pt x="240792" y="244475"/>
                    </a:lnTo>
                    <a:lnTo>
                      <a:pt x="214630" y="222123"/>
                    </a:lnTo>
                    <a:lnTo>
                      <a:pt x="165989" y="175768"/>
                    </a:lnTo>
                    <a:lnTo>
                      <a:pt x="119126" y="128143"/>
                    </a:lnTo>
                    <a:lnTo>
                      <a:pt x="115824" y="125476"/>
                    </a:lnTo>
                    <a:lnTo>
                      <a:pt x="109982" y="122174"/>
                    </a:lnTo>
                    <a:lnTo>
                      <a:pt x="102997" y="118364"/>
                    </a:lnTo>
                    <a:lnTo>
                      <a:pt x="94742" y="114554"/>
                    </a:lnTo>
                    <a:lnTo>
                      <a:pt x="75057" y="106172"/>
                    </a:lnTo>
                    <a:lnTo>
                      <a:pt x="53848" y="97282"/>
                    </a:lnTo>
                    <a:lnTo>
                      <a:pt x="33147" y="89154"/>
                    </a:lnTo>
                    <a:lnTo>
                      <a:pt x="23876" y="85471"/>
                    </a:lnTo>
                    <a:lnTo>
                      <a:pt x="15748" y="81788"/>
                    </a:lnTo>
                    <a:lnTo>
                      <a:pt x="9271" y="78867"/>
                    </a:lnTo>
                    <a:lnTo>
                      <a:pt x="4191" y="76835"/>
                    </a:lnTo>
                    <a:lnTo>
                      <a:pt x="1016" y="74930"/>
                    </a:lnTo>
                    <a:lnTo>
                      <a:pt x="0" y="73660"/>
                    </a:lnTo>
                    <a:lnTo>
                      <a:pt x="5207" y="65405"/>
                    </a:lnTo>
                    <a:lnTo>
                      <a:pt x="13589" y="58420"/>
                    </a:lnTo>
                    <a:lnTo>
                      <a:pt x="23876" y="52324"/>
                    </a:lnTo>
                    <a:lnTo>
                      <a:pt x="36576" y="46101"/>
                    </a:lnTo>
                    <a:lnTo>
                      <a:pt x="50673" y="41656"/>
                    </a:lnTo>
                    <a:lnTo>
                      <a:pt x="66040" y="37719"/>
                    </a:lnTo>
                    <a:lnTo>
                      <a:pt x="82042" y="34163"/>
                    </a:lnTo>
                    <a:lnTo>
                      <a:pt x="98933" y="31496"/>
                    </a:lnTo>
                    <a:lnTo>
                      <a:pt x="133223" y="28448"/>
                    </a:lnTo>
                    <a:lnTo>
                      <a:pt x="165989" y="27686"/>
                    </a:lnTo>
                    <a:lnTo>
                      <a:pt x="181102" y="28194"/>
                    </a:lnTo>
                    <a:lnTo>
                      <a:pt x="194818" y="29464"/>
                    </a:lnTo>
                    <a:lnTo>
                      <a:pt x="206375" y="30861"/>
                    </a:lnTo>
                    <a:lnTo>
                      <a:pt x="216662" y="32766"/>
                    </a:lnTo>
                    <a:lnTo>
                      <a:pt x="229997" y="35941"/>
                    </a:lnTo>
                    <a:lnTo>
                      <a:pt x="242062" y="37465"/>
                    </a:lnTo>
                    <a:lnTo>
                      <a:pt x="252730" y="37719"/>
                    </a:lnTo>
                    <a:lnTo>
                      <a:pt x="262128" y="36576"/>
                    </a:lnTo>
                    <a:lnTo>
                      <a:pt x="271145" y="35052"/>
                    </a:lnTo>
                    <a:lnTo>
                      <a:pt x="278892" y="32512"/>
                    </a:lnTo>
                    <a:lnTo>
                      <a:pt x="293116" y="25908"/>
                    </a:lnTo>
                    <a:lnTo>
                      <a:pt x="306197" y="18161"/>
                    </a:lnTo>
                    <a:lnTo>
                      <a:pt x="319913" y="10414"/>
                    </a:lnTo>
                    <a:lnTo>
                      <a:pt x="334899" y="4572"/>
                    </a:lnTo>
                    <a:lnTo>
                      <a:pt x="343662" y="2286"/>
                    </a:lnTo>
                    <a:lnTo>
                      <a:pt x="353314" y="1143"/>
                    </a:lnTo>
                    <a:lnTo>
                      <a:pt x="372237" y="0"/>
                    </a:lnTo>
                    <a:lnTo>
                      <a:pt x="389763" y="508"/>
                    </a:lnTo>
                    <a:lnTo>
                      <a:pt x="405892" y="2032"/>
                    </a:lnTo>
                    <a:lnTo>
                      <a:pt x="421640" y="5080"/>
                    </a:lnTo>
                    <a:lnTo>
                      <a:pt x="436118" y="8890"/>
                    </a:lnTo>
                    <a:lnTo>
                      <a:pt x="449834" y="13716"/>
                    </a:lnTo>
                    <a:lnTo>
                      <a:pt x="462661" y="19812"/>
                    </a:lnTo>
                    <a:lnTo>
                      <a:pt x="474345" y="26670"/>
                    </a:lnTo>
                    <a:lnTo>
                      <a:pt x="485267" y="34798"/>
                    </a:lnTo>
                    <a:lnTo>
                      <a:pt x="495935" y="43688"/>
                    </a:lnTo>
                    <a:lnTo>
                      <a:pt x="505333" y="52959"/>
                    </a:lnTo>
                    <a:lnTo>
                      <a:pt x="514223" y="63627"/>
                    </a:lnTo>
                    <a:lnTo>
                      <a:pt x="530352" y="86614"/>
                    </a:lnTo>
                    <a:lnTo>
                      <a:pt x="544195" y="111887"/>
                    </a:lnTo>
                    <a:lnTo>
                      <a:pt x="555625" y="139700"/>
                    </a:lnTo>
                    <a:lnTo>
                      <a:pt x="566039" y="169164"/>
                    </a:lnTo>
                    <a:lnTo>
                      <a:pt x="574802" y="200025"/>
                    </a:lnTo>
                    <a:lnTo>
                      <a:pt x="582422" y="231902"/>
                    </a:lnTo>
                    <a:lnTo>
                      <a:pt x="596138" y="296545"/>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Freeform 233"/>
              <p:cNvSpPr/>
              <p:nvPr/>
            </p:nvSpPr>
            <p:spPr>
              <a:xfrm>
                <a:off x="7136130" y="5177790"/>
                <a:ext cx="617221" cy="387351"/>
              </a:xfrm>
              <a:custGeom>
                <a:avLst/>
                <a:gdLst/>
                <a:ahLst/>
                <a:cxnLst/>
                <a:rect l="0" t="0" r="0" b="0"/>
                <a:pathLst>
                  <a:path w="617221" h="387351">
                    <a:moveTo>
                      <a:pt x="610870" y="360680"/>
                    </a:moveTo>
                    <a:lnTo>
                      <a:pt x="610870" y="363220"/>
                    </a:lnTo>
                    <a:lnTo>
                      <a:pt x="612140" y="367030"/>
                    </a:lnTo>
                    <a:lnTo>
                      <a:pt x="615950" y="375920"/>
                    </a:lnTo>
                    <a:lnTo>
                      <a:pt x="617220" y="379730"/>
                    </a:lnTo>
                    <a:lnTo>
                      <a:pt x="617220" y="383540"/>
                    </a:lnTo>
                    <a:lnTo>
                      <a:pt x="614680" y="386080"/>
                    </a:lnTo>
                    <a:lnTo>
                      <a:pt x="610870" y="387350"/>
                    </a:lnTo>
                    <a:lnTo>
                      <a:pt x="613410" y="387350"/>
                    </a:lnTo>
                    <a:lnTo>
                      <a:pt x="571500" y="386080"/>
                    </a:lnTo>
                    <a:lnTo>
                      <a:pt x="529590" y="381000"/>
                    </a:lnTo>
                    <a:lnTo>
                      <a:pt x="491490" y="374650"/>
                    </a:lnTo>
                    <a:lnTo>
                      <a:pt x="454660" y="364490"/>
                    </a:lnTo>
                    <a:lnTo>
                      <a:pt x="420370" y="353060"/>
                    </a:lnTo>
                    <a:lnTo>
                      <a:pt x="386080" y="337820"/>
                    </a:lnTo>
                    <a:lnTo>
                      <a:pt x="354330" y="321310"/>
                    </a:lnTo>
                    <a:lnTo>
                      <a:pt x="323850" y="304800"/>
                    </a:lnTo>
                    <a:lnTo>
                      <a:pt x="294640" y="285750"/>
                    </a:lnTo>
                    <a:lnTo>
                      <a:pt x="266700" y="264160"/>
                    </a:lnTo>
                    <a:lnTo>
                      <a:pt x="240030" y="243840"/>
                    </a:lnTo>
                    <a:lnTo>
                      <a:pt x="214630" y="222250"/>
                    </a:lnTo>
                    <a:lnTo>
                      <a:pt x="165100" y="175260"/>
                    </a:lnTo>
                    <a:lnTo>
                      <a:pt x="119380" y="127000"/>
                    </a:lnTo>
                    <a:lnTo>
                      <a:pt x="115570" y="125730"/>
                    </a:lnTo>
                    <a:lnTo>
                      <a:pt x="110490" y="121920"/>
                    </a:lnTo>
                    <a:lnTo>
                      <a:pt x="102870" y="116840"/>
                    </a:lnTo>
                    <a:lnTo>
                      <a:pt x="93980" y="114300"/>
                    </a:lnTo>
                    <a:lnTo>
                      <a:pt x="74930" y="105410"/>
                    </a:lnTo>
                    <a:lnTo>
                      <a:pt x="53340" y="96520"/>
                    </a:lnTo>
                    <a:lnTo>
                      <a:pt x="33020" y="87630"/>
                    </a:lnTo>
                    <a:lnTo>
                      <a:pt x="24130" y="85090"/>
                    </a:lnTo>
                    <a:lnTo>
                      <a:pt x="15240" y="80010"/>
                    </a:lnTo>
                    <a:lnTo>
                      <a:pt x="10160" y="77470"/>
                    </a:lnTo>
                    <a:lnTo>
                      <a:pt x="3810" y="76200"/>
                    </a:lnTo>
                    <a:lnTo>
                      <a:pt x="1270" y="74930"/>
                    </a:lnTo>
                    <a:lnTo>
                      <a:pt x="0" y="72390"/>
                    </a:lnTo>
                    <a:lnTo>
                      <a:pt x="5080" y="64770"/>
                    </a:lnTo>
                    <a:lnTo>
                      <a:pt x="12700" y="58420"/>
                    </a:lnTo>
                    <a:lnTo>
                      <a:pt x="24130" y="50800"/>
                    </a:lnTo>
                    <a:lnTo>
                      <a:pt x="36830" y="45720"/>
                    </a:lnTo>
                    <a:lnTo>
                      <a:pt x="50800" y="40640"/>
                    </a:lnTo>
                    <a:lnTo>
                      <a:pt x="64770" y="36830"/>
                    </a:lnTo>
                    <a:lnTo>
                      <a:pt x="82550" y="33020"/>
                    </a:lnTo>
                    <a:lnTo>
                      <a:pt x="99060" y="30480"/>
                    </a:lnTo>
                    <a:lnTo>
                      <a:pt x="133350" y="27940"/>
                    </a:lnTo>
                    <a:lnTo>
                      <a:pt x="165100" y="26670"/>
                    </a:lnTo>
                    <a:lnTo>
                      <a:pt x="181610" y="27940"/>
                    </a:lnTo>
                    <a:lnTo>
                      <a:pt x="194310" y="29210"/>
                    </a:lnTo>
                    <a:lnTo>
                      <a:pt x="207010" y="29210"/>
                    </a:lnTo>
                    <a:lnTo>
                      <a:pt x="217170" y="31750"/>
                    </a:lnTo>
                    <a:lnTo>
                      <a:pt x="228600" y="35560"/>
                    </a:lnTo>
                    <a:lnTo>
                      <a:pt x="241300" y="36830"/>
                    </a:lnTo>
                    <a:lnTo>
                      <a:pt x="252730" y="36830"/>
                    </a:lnTo>
                    <a:lnTo>
                      <a:pt x="261620" y="35560"/>
                    </a:lnTo>
                    <a:lnTo>
                      <a:pt x="271780" y="34290"/>
                    </a:lnTo>
                    <a:lnTo>
                      <a:pt x="278130" y="30480"/>
                    </a:lnTo>
                    <a:lnTo>
                      <a:pt x="292100" y="25400"/>
                    </a:lnTo>
                    <a:lnTo>
                      <a:pt x="306070" y="17780"/>
                    </a:lnTo>
                    <a:lnTo>
                      <a:pt x="320040" y="10160"/>
                    </a:lnTo>
                    <a:lnTo>
                      <a:pt x="335280" y="3810"/>
                    </a:lnTo>
                    <a:lnTo>
                      <a:pt x="342900" y="1270"/>
                    </a:lnTo>
                    <a:lnTo>
                      <a:pt x="353060" y="0"/>
                    </a:lnTo>
                    <a:lnTo>
                      <a:pt x="372110" y="0"/>
                    </a:lnTo>
                    <a:lnTo>
                      <a:pt x="389890" y="0"/>
                    </a:lnTo>
                    <a:lnTo>
                      <a:pt x="405130" y="1270"/>
                    </a:lnTo>
                    <a:lnTo>
                      <a:pt x="421640" y="3810"/>
                    </a:lnTo>
                    <a:lnTo>
                      <a:pt x="436880" y="8890"/>
                    </a:lnTo>
                    <a:lnTo>
                      <a:pt x="449580" y="12700"/>
                    </a:lnTo>
                    <a:lnTo>
                      <a:pt x="462280" y="19050"/>
                    </a:lnTo>
                    <a:lnTo>
                      <a:pt x="474980" y="25400"/>
                    </a:lnTo>
                    <a:lnTo>
                      <a:pt x="485140" y="34290"/>
                    </a:lnTo>
                    <a:lnTo>
                      <a:pt x="495300" y="43180"/>
                    </a:lnTo>
                    <a:lnTo>
                      <a:pt x="505460" y="52070"/>
                    </a:lnTo>
                    <a:lnTo>
                      <a:pt x="514350" y="62230"/>
                    </a:lnTo>
                    <a:lnTo>
                      <a:pt x="529590" y="86360"/>
                    </a:lnTo>
                    <a:lnTo>
                      <a:pt x="543560" y="110490"/>
                    </a:lnTo>
                    <a:lnTo>
                      <a:pt x="556260" y="138430"/>
                    </a:lnTo>
                    <a:lnTo>
                      <a:pt x="565150" y="167640"/>
                    </a:lnTo>
                    <a:lnTo>
                      <a:pt x="574040" y="199390"/>
                    </a:lnTo>
                    <a:lnTo>
                      <a:pt x="582930" y="231140"/>
                    </a:lnTo>
                    <a:lnTo>
                      <a:pt x="595630" y="29591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Freeform 234"/>
              <p:cNvSpPr/>
              <p:nvPr/>
            </p:nvSpPr>
            <p:spPr>
              <a:xfrm>
                <a:off x="7604125" y="5506085"/>
                <a:ext cx="534798" cy="379223"/>
              </a:xfrm>
              <a:custGeom>
                <a:avLst/>
                <a:gdLst/>
                <a:ahLst/>
                <a:cxnLst/>
                <a:rect l="0" t="0" r="0" b="0"/>
                <a:pathLst>
                  <a:path w="534798" h="379223">
                    <a:moveTo>
                      <a:pt x="101219" y="21971"/>
                    </a:moveTo>
                    <a:lnTo>
                      <a:pt x="118618" y="14224"/>
                    </a:lnTo>
                    <a:lnTo>
                      <a:pt x="136017" y="8128"/>
                    </a:lnTo>
                    <a:lnTo>
                      <a:pt x="153797" y="3556"/>
                    </a:lnTo>
                    <a:lnTo>
                      <a:pt x="172339" y="1143"/>
                    </a:lnTo>
                    <a:lnTo>
                      <a:pt x="190246" y="0"/>
                    </a:lnTo>
                    <a:lnTo>
                      <a:pt x="208915" y="254"/>
                    </a:lnTo>
                    <a:lnTo>
                      <a:pt x="227203" y="2159"/>
                    </a:lnTo>
                    <a:lnTo>
                      <a:pt x="245999" y="5969"/>
                    </a:lnTo>
                    <a:lnTo>
                      <a:pt x="264414" y="11049"/>
                    </a:lnTo>
                    <a:lnTo>
                      <a:pt x="282702" y="17653"/>
                    </a:lnTo>
                    <a:lnTo>
                      <a:pt x="300990" y="25146"/>
                    </a:lnTo>
                    <a:lnTo>
                      <a:pt x="319024" y="34163"/>
                    </a:lnTo>
                    <a:lnTo>
                      <a:pt x="336677" y="44323"/>
                    </a:lnTo>
                    <a:lnTo>
                      <a:pt x="353822" y="55880"/>
                    </a:lnTo>
                    <a:lnTo>
                      <a:pt x="371094" y="68326"/>
                    </a:lnTo>
                    <a:lnTo>
                      <a:pt x="387223" y="81661"/>
                    </a:lnTo>
                    <a:lnTo>
                      <a:pt x="402971" y="96266"/>
                    </a:lnTo>
                    <a:lnTo>
                      <a:pt x="418719" y="111760"/>
                    </a:lnTo>
                    <a:lnTo>
                      <a:pt x="433197" y="128143"/>
                    </a:lnTo>
                    <a:lnTo>
                      <a:pt x="446913" y="145796"/>
                    </a:lnTo>
                    <a:lnTo>
                      <a:pt x="460121" y="163830"/>
                    </a:lnTo>
                    <a:lnTo>
                      <a:pt x="472440" y="182245"/>
                    </a:lnTo>
                    <a:lnTo>
                      <a:pt x="483743" y="201930"/>
                    </a:lnTo>
                    <a:lnTo>
                      <a:pt x="494030" y="222377"/>
                    </a:lnTo>
                    <a:lnTo>
                      <a:pt x="503809" y="243332"/>
                    </a:lnTo>
                    <a:lnTo>
                      <a:pt x="512064" y="264668"/>
                    </a:lnTo>
                    <a:lnTo>
                      <a:pt x="518922" y="286512"/>
                    </a:lnTo>
                    <a:lnTo>
                      <a:pt x="524891" y="308737"/>
                    </a:lnTo>
                    <a:lnTo>
                      <a:pt x="529717" y="331724"/>
                    </a:lnTo>
                    <a:lnTo>
                      <a:pt x="532892" y="354711"/>
                    </a:lnTo>
                    <a:lnTo>
                      <a:pt x="534797" y="378079"/>
                    </a:lnTo>
                    <a:lnTo>
                      <a:pt x="498348" y="379222"/>
                    </a:lnTo>
                    <a:lnTo>
                      <a:pt x="462026" y="377571"/>
                    </a:lnTo>
                    <a:lnTo>
                      <a:pt x="425704" y="373126"/>
                    </a:lnTo>
                    <a:lnTo>
                      <a:pt x="390017" y="366649"/>
                    </a:lnTo>
                    <a:lnTo>
                      <a:pt x="355473" y="358521"/>
                    </a:lnTo>
                    <a:lnTo>
                      <a:pt x="321818" y="348996"/>
                    </a:lnTo>
                    <a:lnTo>
                      <a:pt x="288925" y="338328"/>
                    </a:lnTo>
                    <a:lnTo>
                      <a:pt x="257810" y="326771"/>
                    </a:lnTo>
                    <a:lnTo>
                      <a:pt x="228346" y="314452"/>
                    </a:lnTo>
                    <a:lnTo>
                      <a:pt x="200787" y="302768"/>
                    </a:lnTo>
                    <a:lnTo>
                      <a:pt x="175387" y="290830"/>
                    </a:lnTo>
                    <a:lnTo>
                      <a:pt x="152019" y="279527"/>
                    </a:lnTo>
                    <a:lnTo>
                      <a:pt x="131699" y="268732"/>
                    </a:lnTo>
                    <a:lnTo>
                      <a:pt x="114300" y="259715"/>
                    </a:lnTo>
                    <a:lnTo>
                      <a:pt x="99822" y="251714"/>
                    </a:lnTo>
                    <a:lnTo>
                      <a:pt x="88646" y="245872"/>
                    </a:lnTo>
                    <a:lnTo>
                      <a:pt x="76073" y="237236"/>
                    </a:lnTo>
                    <a:lnTo>
                      <a:pt x="63119" y="224155"/>
                    </a:lnTo>
                    <a:lnTo>
                      <a:pt x="50038" y="208534"/>
                    </a:lnTo>
                    <a:lnTo>
                      <a:pt x="37846" y="190119"/>
                    </a:lnTo>
                    <a:lnTo>
                      <a:pt x="26924" y="169926"/>
                    </a:lnTo>
                    <a:lnTo>
                      <a:pt x="17018" y="148590"/>
                    </a:lnTo>
                    <a:lnTo>
                      <a:pt x="9017" y="126746"/>
                    </a:lnTo>
                    <a:lnTo>
                      <a:pt x="3302" y="105156"/>
                    </a:lnTo>
                    <a:lnTo>
                      <a:pt x="0" y="84963"/>
                    </a:lnTo>
                    <a:lnTo>
                      <a:pt x="0" y="66040"/>
                    </a:lnTo>
                    <a:lnTo>
                      <a:pt x="1143" y="57912"/>
                    </a:lnTo>
                    <a:lnTo>
                      <a:pt x="3302" y="50292"/>
                    </a:lnTo>
                    <a:lnTo>
                      <a:pt x="6223" y="43053"/>
                    </a:lnTo>
                    <a:lnTo>
                      <a:pt x="10414" y="37211"/>
                    </a:lnTo>
                    <a:lnTo>
                      <a:pt x="15494" y="32131"/>
                    </a:lnTo>
                    <a:lnTo>
                      <a:pt x="21590" y="28067"/>
                    </a:lnTo>
                    <a:lnTo>
                      <a:pt x="28702" y="25146"/>
                    </a:lnTo>
                    <a:lnTo>
                      <a:pt x="37465" y="23495"/>
                    </a:lnTo>
                    <a:lnTo>
                      <a:pt x="47117" y="23241"/>
                    </a:lnTo>
                    <a:lnTo>
                      <a:pt x="57912" y="24638"/>
                    </a:lnTo>
                    <a:lnTo>
                      <a:pt x="70739" y="27432"/>
                    </a:lnTo>
                    <a:lnTo>
                      <a:pt x="84201" y="31750"/>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Freeform 235"/>
              <p:cNvSpPr/>
              <p:nvPr/>
            </p:nvSpPr>
            <p:spPr>
              <a:xfrm>
                <a:off x="7603490" y="5505450"/>
                <a:ext cx="534671" cy="379731"/>
              </a:xfrm>
              <a:custGeom>
                <a:avLst/>
                <a:gdLst/>
                <a:ahLst/>
                <a:cxnLst/>
                <a:rect l="0" t="0" r="0" b="0"/>
                <a:pathLst>
                  <a:path w="534671" h="379731">
                    <a:moveTo>
                      <a:pt x="85090" y="31750"/>
                    </a:moveTo>
                    <a:lnTo>
                      <a:pt x="71120" y="27940"/>
                    </a:lnTo>
                    <a:lnTo>
                      <a:pt x="58420" y="25400"/>
                    </a:lnTo>
                    <a:lnTo>
                      <a:pt x="48260" y="24130"/>
                    </a:lnTo>
                    <a:lnTo>
                      <a:pt x="38100" y="24130"/>
                    </a:lnTo>
                    <a:lnTo>
                      <a:pt x="29210" y="26670"/>
                    </a:lnTo>
                    <a:lnTo>
                      <a:pt x="22860" y="29210"/>
                    </a:lnTo>
                    <a:lnTo>
                      <a:pt x="16510" y="33020"/>
                    </a:lnTo>
                    <a:lnTo>
                      <a:pt x="11430" y="38100"/>
                    </a:lnTo>
                    <a:lnTo>
                      <a:pt x="7620" y="43180"/>
                    </a:lnTo>
                    <a:lnTo>
                      <a:pt x="5080" y="50800"/>
                    </a:lnTo>
                    <a:lnTo>
                      <a:pt x="1270" y="58420"/>
                    </a:lnTo>
                    <a:lnTo>
                      <a:pt x="0" y="67310"/>
                    </a:lnTo>
                    <a:lnTo>
                      <a:pt x="0" y="86360"/>
                    </a:lnTo>
                    <a:lnTo>
                      <a:pt x="5080" y="106680"/>
                    </a:lnTo>
                    <a:lnTo>
                      <a:pt x="8890" y="127000"/>
                    </a:lnTo>
                    <a:lnTo>
                      <a:pt x="17780" y="149860"/>
                    </a:lnTo>
                    <a:lnTo>
                      <a:pt x="26670" y="170180"/>
                    </a:lnTo>
                    <a:lnTo>
                      <a:pt x="38100" y="191770"/>
                    </a:lnTo>
                    <a:lnTo>
                      <a:pt x="50800" y="209550"/>
                    </a:lnTo>
                    <a:lnTo>
                      <a:pt x="63500" y="224790"/>
                    </a:lnTo>
                    <a:lnTo>
                      <a:pt x="76200" y="237490"/>
                    </a:lnTo>
                    <a:lnTo>
                      <a:pt x="88900" y="246380"/>
                    </a:lnTo>
                    <a:lnTo>
                      <a:pt x="100330" y="251460"/>
                    </a:lnTo>
                    <a:lnTo>
                      <a:pt x="115570" y="260350"/>
                    </a:lnTo>
                    <a:lnTo>
                      <a:pt x="133350" y="270510"/>
                    </a:lnTo>
                    <a:lnTo>
                      <a:pt x="152400" y="279400"/>
                    </a:lnTo>
                    <a:lnTo>
                      <a:pt x="176530" y="290830"/>
                    </a:lnTo>
                    <a:lnTo>
                      <a:pt x="200660" y="303530"/>
                    </a:lnTo>
                    <a:lnTo>
                      <a:pt x="228600" y="314960"/>
                    </a:lnTo>
                    <a:lnTo>
                      <a:pt x="259080" y="327660"/>
                    </a:lnTo>
                    <a:lnTo>
                      <a:pt x="289560" y="337820"/>
                    </a:lnTo>
                    <a:lnTo>
                      <a:pt x="322580" y="349250"/>
                    </a:lnTo>
                    <a:lnTo>
                      <a:pt x="356870" y="359410"/>
                    </a:lnTo>
                    <a:lnTo>
                      <a:pt x="389890" y="367030"/>
                    </a:lnTo>
                    <a:lnTo>
                      <a:pt x="425450" y="373380"/>
                    </a:lnTo>
                    <a:lnTo>
                      <a:pt x="462280" y="378460"/>
                    </a:lnTo>
                    <a:lnTo>
                      <a:pt x="499110" y="379730"/>
                    </a:lnTo>
                    <a:lnTo>
                      <a:pt x="534670" y="378460"/>
                    </a:lnTo>
                    <a:lnTo>
                      <a:pt x="534670" y="355600"/>
                    </a:lnTo>
                    <a:lnTo>
                      <a:pt x="529590" y="331470"/>
                    </a:lnTo>
                    <a:lnTo>
                      <a:pt x="525780" y="308610"/>
                    </a:lnTo>
                    <a:lnTo>
                      <a:pt x="519430" y="287020"/>
                    </a:lnTo>
                    <a:lnTo>
                      <a:pt x="513080" y="265430"/>
                    </a:lnTo>
                    <a:lnTo>
                      <a:pt x="504190" y="243840"/>
                    </a:lnTo>
                    <a:lnTo>
                      <a:pt x="494030" y="222250"/>
                    </a:lnTo>
                    <a:lnTo>
                      <a:pt x="483870" y="203200"/>
                    </a:lnTo>
                    <a:lnTo>
                      <a:pt x="472440" y="182880"/>
                    </a:lnTo>
                    <a:lnTo>
                      <a:pt x="461010" y="163830"/>
                    </a:lnTo>
                    <a:lnTo>
                      <a:pt x="447040" y="146050"/>
                    </a:lnTo>
                    <a:lnTo>
                      <a:pt x="434340" y="128270"/>
                    </a:lnTo>
                    <a:lnTo>
                      <a:pt x="419100" y="113030"/>
                    </a:lnTo>
                    <a:lnTo>
                      <a:pt x="403860" y="96520"/>
                    </a:lnTo>
                    <a:lnTo>
                      <a:pt x="388620" y="82550"/>
                    </a:lnTo>
                    <a:lnTo>
                      <a:pt x="370840" y="68580"/>
                    </a:lnTo>
                    <a:lnTo>
                      <a:pt x="354330" y="57150"/>
                    </a:lnTo>
                    <a:lnTo>
                      <a:pt x="336550" y="44450"/>
                    </a:lnTo>
                    <a:lnTo>
                      <a:pt x="320040" y="35560"/>
                    </a:lnTo>
                    <a:lnTo>
                      <a:pt x="300990" y="26670"/>
                    </a:lnTo>
                    <a:lnTo>
                      <a:pt x="283210" y="19050"/>
                    </a:lnTo>
                    <a:lnTo>
                      <a:pt x="264160" y="11430"/>
                    </a:lnTo>
                    <a:lnTo>
                      <a:pt x="246380" y="7620"/>
                    </a:lnTo>
                    <a:lnTo>
                      <a:pt x="227330" y="2540"/>
                    </a:lnTo>
                    <a:lnTo>
                      <a:pt x="209550" y="0"/>
                    </a:lnTo>
                    <a:lnTo>
                      <a:pt x="190500" y="0"/>
                    </a:lnTo>
                    <a:lnTo>
                      <a:pt x="172720" y="1270"/>
                    </a:lnTo>
                    <a:lnTo>
                      <a:pt x="154940" y="3810"/>
                    </a:lnTo>
                    <a:lnTo>
                      <a:pt x="135890" y="8890"/>
                    </a:lnTo>
                    <a:lnTo>
                      <a:pt x="119380" y="15240"/>
                    </a:lnTo>
                    <a:lnTo>
                      <a:pt x="101600" y="2159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7" name="Freeform 236"/>
              <p:cNvSpPr/>
              <p:nvPr/>
            </p:nvSpPr>
            <p:spPr>
              <a:xfrm>
                <a:off x="7352284" y="5176901"/>
                <a:ext cx="401321" cy="388113"/>
              </a:xfrm>
              <a:custGeom>
                <a:avLst/>
                <a:gdLst/>
                <a:ahLst/>
                <a:cxnLst/>
                <a:rect l="0" t="0" r="0" b="0"/>
                <a:pathLst>
                  <a:path w="401321" h="388113">
                    <a:moveTo>
                      <a:pt x="393446" y="361188"/>
                    </a:moveTo>
                    <a:lnTo>
                      <a:pt x="394335" y="363601"/>
                    </a:lnTo>
                    <a:lnTo>
                      <a:pt x="395986" y="367792"/>
                    </a:lnTo>
                    <a:lnTo>
                      <a:pt x="399923" y="376809"/>
                    </a:lnTo>
                    <a:lnTo>
                      <a:pt x="401320" y="381127"/>
                    </a:lnTo>
                    <a:lnTo>
                      <a:pt x="401066" y="384556"/>
                    </a:lnTo>
                    <a:lnTo>
                      <a:pt x="398399" y="387223"/>
                    </a:lnTo>
                    <a:lnTo>
                      <a:pt x="393446" y="388112"/>
                    </a:lnTo>
                    <a:lnTo>
                      <a:pt x="392938" y="387731"/>
                    </a:lnTo>
                    <a:lnTo>
                      <a:pt x="391541" y="385191"/>
                    </a:lnTo>
                    <a:lnTo>
                      <a:pt x="388874" y="381508"/>
                    </a:lnTo>
                    <a:lnTo>
                      <a:pt x="385445" y="376809"/>
                    </a:lnTo>
                    <a:lnTo>
                      <a:pt x="380746" y="370459"/>
                    </a:lnTo>
                    <a:lnTo>
                      <a:pt x="375539" y="363347"/>
                    </a:lnTo>
                    <a:lnTo>
                      <a:pt x="369062" y="355092"/>
                    </a:lnTo>
                    <a:lnTo>
                      <a:pt x="361569" y="345440"/>
                    </a:lnTo>
                    <a:lnTo>
                      <a:pt x="353441" y="335153"/>
                    </a:lnTo>
                    <a:lnTo>
                      <a:pt x="344424" y="324104"/>
                    </a:lnTo>
                    <a:lnTo>
                      <a:pt x="334645" y="312293"/>
                    </a:lnTo>
                    <a:lnTo>
                      <a:pt x="324358" y="299720"/>
                    </a:lnTo>
                    <a:lnTo>
                      <a:pt x="301244" y="273177"/>
                    </a:lnTo>
                    <a:lnTo>
                      <a:pt x="275209" y="244475"/>
                    </a:lnTo>
                    <a:lnTo>
                      <a:pt x="247015" y="215011"/>
                    </a:lnTo>
                    <a:lnTo>
                      <a:pt x="216027" y="185166"/>
                    </a:lnTo>
                    <a:lnTo>
                      <a:pt x="183769" y="155448"/>
                    </a:lnTo>
                    <a:lnTo>
                      <a:pt x="149479" y="126619"/>
                    </a:lnTo>
                    <a:lnTo>
                      <a:pt x="113665" y="99314"/>
                    </a:lnTo>
                    <a:lnTo>
                      <a:pt x="76835" y="74295"/>
                    </a:lnTo>
                    <a:lnTo>
                      <a:pt x="38735" y="51816"/>
                    </a:lnTo>
                    <a:lnTo>
                      <a:pt x="0" y="32766"/>
                    </a:lnTo>
                    <a:lnTo>
                      <a:pt x="13716" y="35941"/>
                    </a:lnTo>
                    <a:lnTo>
                      <a:pt x="25654" y="37465"/>
                    </a:lnTo>
                    <a:lnTo>
                      <a:pt x="36449" y="37719"/>
                    </a:lnTo>
                    <a:lnTo>
                      <a:pt x="46101" y="36576"/>
                    </a:lnTo>
                    <a:lnTo>
                      <a:pt x="54737" y="35052"/>
                    </a:lnTo>
                    <a:lnTo>
                      <a:pt x="62611" y="32512"/>
                    </a:lnTo>
                    <a:lnTo>
                      <a:pt x="76835" y="25908"/>
                    </a:lnTo>
                    <a:lnTo>
                      <a:pt x="89916" y="18161"/>
                    </a:lnTo>
                    <a:lnTo>
                      <a:pt x="103378" y="10414"/>
                    </a:lnTo>
                    <a:lnTo>
                      <a:pt x="118745" y="4572"/>
                    </a:lnTo>
                    <a:lnTo>
                      <a:pt x="127127" y="2286"/>
                    </a:lnTo>
                    <a:lnTo>
                      <a:pt x="137287" y="1143"/>
                    </a:lnTo>
                    <a:lnTo>
                      <a:pt x="155829" y="0"/>
                    </a:lnTo>
                    <a:lnTo>
                      <a:pt x="173228" y="508"/>
                    </a:lnTo>
                    <a:lnTo>
                      <a:pt x="189611" y="2032"/>
                    </a:lnTo>
                    <a:lnTo>
                      <a:pt x="205359" y="5080"/>
                    </a:lnTo>
                    <a:lnTo>
                      <a:pt x="219837" y="8890"/>
                    </a:lnTo>
                    <a:lnTo>
                      <a:pt x="233299" y="13716"/>
                    </a:lnTo>
                    <a:lnTo>
                      <a:pt x="246126" y="19812"/>
                    </a:lnTo>
                    <a:lnTo>
                      <a:pt x="258064" y="26670"/>
                    </a:lnTo>
                    <a:lnTo>
                      <a:pt x="268986" y="34798"/>
                    </a:lnTo>
                    <a:lnTo>
                      <a:pt x="279527" y="43688"/>
                    </a:lnTo>
                    <a:lnTo>
                      <a:pt x="288798" y="52959"/>
                    </a:lnTo>
                    <a:lnTo>
                      <a:pt x="297942" y="63627"/>
                    </a:lnTo>
                    <a:lnTo>
                      <a:pt x="314071" y="86614"/>
                    </a:lnTo>
                    <a:lnTo>
                      <a:pt x="327914" y="111887"/>
                    </a:lnTo>
                    <a:lnTo>
                      <a:pt x="339598" y="139700"/>
                    </a:lnTo>
                    <a:lnTo>
                      <a:pt x="349758" y="169164"/>
                    </a:lnTo>
                    <a:lnTo>
                      <a:pt x="358521" y="200025"/>
                    </a:lnTo>
                    <a:lnTo>
                      <a:pt x="366141" y="231902"/>
                    </a:lnTo>
                    <a:lnTo>
                      <a:pt x="379857" y="296545"/>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8" name="Freeform 237"/>
              <p:cNvSpPr/>
              <p:nvPr/>
            </p:nvSpPr>
            <p:spPr>
              <a:xfrm>
                <a:off x="7352030" y="5177790"/>
                <a:ext cx="401321" cy="387351"/>
              </a:xfrm>
              <a:custGeom>
                <a:avLst/>
                <a:gdLst/>
                <a:ahLst/>
                <a:cxnLst/>
                <a:rect l="0" t="0" r="0" b="0"/>
                <a:pathLst>
                  <a:path w="401321" h="387351">
                    <a:moveTo>
                      <a:pt x="394970" y="360680"/>
                    </a:moveTo>
                    <a:lnTo>
                      <a:pt x="394970" y="363220"/>
                    </a:lnTo>
                    <a:lnTo>
                      <a:pt x="396240" y="367030"/>
                    </a:lnTo>
                    <a:lnTo>
                      <a:pt x="400050" y="375920"/>
                    </a:lnTo>
                    <a:lnTo>
                      <a:pt x="401320" y="379730"/>
                    </a:lnTo>
                    <a:lnTo>
                      <a:pt x="401320" y="383540"/>
                    </a:lnTo>
                    <a:lnTo>
                      <a:pt x="398780" y="386080"/>
                    </a:lnTo>
                    <a:lnTo>
                      <a:pt x="394970" y="387350"/>
                    </a:lnTo>
                    <a:lnTo>
                      <a:pt x="393700" y="386080"/>
                    </a:lnTo>
                    <a:lnTo>
                      <a:pt x="391160" y="384810"/>
                    </a:lnTo>
                    <a:lnTo>
                      <a:pt x="388620" y="381000"/>
                    </a:lnTo>
                    <a:lnTo>
                      <a:pt x="386080" y="375920"/>
                    </a:lnTo>
                    <a:lnTo>
                      <a:pt x="381000" y="369570"/>
                    </a:lnTo>
                    <a:lnTo>
                      <a:pt x="375920" y="363220"/>
                    </a:lnTo>
                    <a:lnTo>
                      <a:pt x="369570" y="354330"/>
                    </a:lnTo>
                    <a:lnTo>
                      <a:pt x="361950" y="345440"/>
                    </a:lnTo>
                    <a:lnTo>
                      <a:pt x="353060" y="335280"/>
                    </a:lnTo>
                    <a:lnTo>
                      <a:pt x="345440" y="322580"/>
                    </a:lnTo>
                    <a:lnTo>
                      <a:pt x="335280" y="311150"/>
                    </a:lnTo>
                    <a:lnTo>
                      <a:pt x="323850" y="298450"/>
                    </a:lnTo>
                    <a:lnTo>
                      <a:pt x="302260" y="271780"/>
                    </a:lnTo>
                    <a:lnTo>
                      <a:pt x="275590" y="243840"/>
                    </a:lnTo>
                    <a:lnTo>
                      <a:pt x="247650" y="213360"/>
                    </a:lnTo>
                    <a:lnTo>
                      <a:pt x="215900" y="184150"/>
                    </a:lnTo>
                    <a:lnTo>
                      <a:pt x="184150" y="154940"/>
                    </a:lnTo>
                    <a:lnTo>
                      <a:pt x="149860" y="125730"/>
                    </a:lnTo>
                    <a:lnTo>
                      <a:pt x="113030" y="97790"/>
                    </a:lnTo>
                    <a:lnTo>
                      <a:pt x="76200" y="73660"/>
                    </a:lnTo>
                    <a:lnTo>
                      <a:pt x="39370" y="50800"/>
                    </a:lnTo>
                    <a:lnTo>
                      <a:pt x="0" y="31750"/>
                    </a:lnTo>
                    <a:lnTo>
                      <a:pt x="12700" y="35560"/>
                    </a:lnTo>
                    <a:lnTo>
                      <a:pt x="25400" y="36830"/>
                    </a:lnTo>
                    <a:lnTo>
                      <a:pt x="36830" y="36830"/>
                    </a:lnTo>
                    <a:lnTo>
                      <a:pt x="46990" y="35560"/>
                    </a:lnTo>
                    <a:lnTo>
                      <a:pt x="55880" y="34290"/>
                    </a:lnTo>
                    <a:lnTo>
                      <a:pt x="62230" y="30480"/>
                    </a:lnTo>
                    <a:lnTo>
                      <a:pt x="76200" y="25400"/>
                    </a:lnTo>
                    <a:lnTo>
                      <a:pt x="90170" y="17780"/>
                    </a:lnTo>
                    <a:lnTo>
                      <a:pt x="104140" y="10160"/>
                    </a:lnTo>
                    <a:lnTo>
                      <a:pt x="119380" y="3810"/>
                    </a:lnTo>
                    <a:lnTo>
                      <a:pt x="127000" y="1270"/>
                    </a:lnTo>
                    <a:lnTo>
                      <a:pt x="137160" y="0"/>
                    </a:lnTo>
                    <a:lnTo>
                      <a:pt x="156210" y="0"/>
                    </a:lnTo>
                    <a:lnTo>
                      <a:pt x="173990" y="0"/>
                    </a:lnTo>
                    <a:lnTo>
                      <a:pt x="189230" y="1270"/>
                    </a:lnTo>
                    <a:lnTo>
                      <a:pt x="205740" y="3810"/>
                    </a:lnTo>
                    <a:lnTo>
                      <a:pt x="220980" y="8890"/>
                    </a:lnTo>
                    <a:lnTo>
                      <a:pt x="233680" y="12700"/>
                    </a:lnTo>
                    <a:lnTo>
                      <a:pt x="246380" y="19050"/>
                    </a:lnTo>
                    <a:lnTo>
                      <a:pt x="259080" y="25400"/>
                    </a:lnTo>
                    <a:lnTo>
                      <a:pt x="269240" y="34290"/>
                    </a:lnTo>
                    <a:lnTo>
                      <a:pt x="279400" y="43180"/>
                    </a:lnTo>
                    <a:lnTo>
                      <a:pt x="288290" y="52070"/>
                    </a:lnTo>
                    <a:lnTo>
                      <a:pt x="298450" y="62230"/>
                    </a:lnTo>
                    <a:lnTo>
                      <a:pt x="313690" y="86360"/>
                    </a:lnTo>
                    <a:lnTo>
                      <a:pt x="327660" y="110490"/>
                    </a:lnTo>
                    <a:lnTo>
                      <a:pt x="340360" y="138430"/>
                    </a:lnTo>
                    <a:lnTo>
                      <a:pt x="349250" y="167640"/>
                    </a:lnTo>
                    <a:lnTo>
                      <a:pt x="358140" y="199390"/>
                    </a:lnTo>
                    <a:lnTo>
                      <a:pt x="367030" y="231140"/>
                    </a:lnTo>
                    <a:lnTo>
                      <a:pt x="379730" y="29591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Freeform 238"/>
              <p:cNvSpPr/>
              <p:nvPr/>
            </p:nvSpPr>
            <p:spPr>
              <a:xfrm>
                <a:off x="7688834" y="5505831"/>
                <a:ext cx="450597" cy="377826"/>
              </a:xfrm>
              <a:custGeom>
                <a:avLst/>
                <a:gdLst/>
                <a:ahLst/>
                <a:cxnLst/>
                <a:rect l="0" t="0" r="0" b="0"/>
                <a:pathLst>
                  <a:path w="450597" h="377826">
                    <a:moveTo>
                      <a:pt x="16510" y="22225"/>
                    </a:moveTo>
                    <a:lnTo>
                      <a:pt x="33909" y="13970"/>
                    </a:lnTo>
                    <a:lnTo>
                      <a:pt x="51308" y="8128"/>
                    </a:lnTo>
                    <a:lnTo>
                      <a:pt x="68961" y="3556"/>
                    </a:lnTo>
                    <a:lnTo>
                      <a:pt x="87376" y="1143"/>
                    </a:lnTo>
                    <a:lnTo>
                      <a:pt x="105791" y="0"/>
                    </a:lnTo>
                    <a:lnTo>
                      <a:pt x="124206" y="889"/>
                    </a:lnTo>
                    <a:lnTo>
                      <a:pt x="142748" y="2667"/>
                    </a:lnTo>
                    <a:lnTo>
                      <a:pt x="161290" y="6223"/>
                    </a:lnTo>
                    <a:lnTo>
                      <a:pt x="179705" y="11049"/>
                    </a:lnTo>
                    <a:lnTo>
                      <a:pt x="198247" y="17780"/>
                    </a:lnTo>
                    <a:lnTo>
                      <a:pt x="216281" y="25400"/>
                    </a:lnTo>
                    <a:lnTo>
                      <a:pt x="234188" y="34036"/>
                    </a:lnTo>
                    <a:lnTo>
                      <a:pt x="252222" y="44577"/>
                    </a:lnTo>
                    <a:lnTo>
                      <a:pt x="269113" y="55626"/>
                    </a:lnTo>
                    <a:lnTo>
                      <a:pt x="286385" y="68072"/>
                    </a:lnTo>
                    <a:lnTo>
                      <a:pt x="302514" y="81788"/>
                    </a:lnTo>
                    <a:lnTo>
                      <a:pt x="318262" y="96266"/>
                    </a:lnTo>
                    <a:lnTo>
                      <a:pt x="334010" y="112014"/>
                    </a:lnTo>
                    <a:lnTo>
                      <a:pt x="348488" y="128397"/>
                    </a:lnTo>
                    <a:lnTo>
                      <a:pt x="362204" y="145669"/>
                    </a:lnTo>
                    <a:lnTo>
                      <a:pt x="375412" y="163576"/>
                    </a:lnTo>
                    <a:lnTo>
                      <a:pt x="387477" y="182626"/>
                    </a:lnTo>
                    <a:lnTo>
                      <a:pt x="399034" y="202184"/>
                    </a:lnTo>
                    <a:lnTo>
                      <a:pt x="409575" y="222377"/>
                    </a:lnTo>
                    <a:lnTo>
                      <a:pt x="419100" y="243078"/>
                    </a:lnTo>
                    <a:lnTo>
                      <a:pt x="427228" y="264668"/>
                    </a:lnTo>
                    <a:lnTo>
                      <a:pt x="434721" y="286512"/>
                    </a:lnTo>
                    <a:lnTo>
                      <a:pt x="440182" y="308991"/>
                    </a:lnTo>
                    <a:lnTo>
                      <a:pt x="445008" y="331470"/>
                    </a:lnTo>
                    <a:lnTo>
                      <a:pt x="448310" y="354711"/>
                    </a:lnTo>
                    <a:lnTo>
                      <a:pt x="450596" y="377825"/>
                    </a:lnTo>
                    <a:lnTo>
                      <a:pt x="413004" y="340360"/>
                    </a:lnTo>
                    <a:lnTo>
                      <a:pt x="378079" y="305435"/>
                    </a:lnTo>
                    <a:lnTo>
                      <a:pt x="344678" y="273177"/>
                    </a:lnTo>
                    <a:lnTo>
                      <a:pt x="313563" y="243586"/>
                    </a:lnTo>
                    <a:lnTo>
                      <a:pt x="284226" y="216789"/>
                    </a:lnTo>
                    <a:lnTo>
                      <a:pt x="257048" y="192405"/>
                    </a:lnTo>
                    <a:lnTo>
                      <a:pt x="231013" y="170180"/>
                    </a:lnTo>
                    <a:lnTo>
                      <a:pt x="207010" y="150114"/>
                    </a:lnTo>
                    <a:lnTo>
                      <a:pt x="182626" y="137414"/>
                    </a:lnTo>
                    <a:lnTo>
                      <a:pt x="159258" y="124460"/>
                    </a:lnTo>
                    <a:lnTo>
                      <a:pt x="112903" y="98425"/>
                    </a:lnTo>
                    <a:lnTo>
                      <a:pt x="88011" y="84201"/>
                    </a:lnTo>
                    <a:lnTo>
                      <a:pt x="61849" y="68326"/>
                    </a:lnTo>
                    <a:lnTo>
                      <a:pt x="32385" y="50800"/>
                    </a:lnTo>
                    <a:lnTo>
                      <a:pt x="16510" y="41910"/>
                    </a:lnTo>
                    <a:lnTo>
                      <a:pt x="0" y="31750"/>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Freeform 239"/>
              <p:cNvSpPr/>
              <p:nvPr/>
            </p:nvSpPr>
            <p:spPr>
              <a:xfrm>
                <a:off x="7688580" y="5505450"/>
                <a:ext cx="450851" cy="378461"/>
              </a:xfrm>
              <a:custGeom>
                <a:avLst/>
                <a:gdLst/>
                <a:ahLst/>
                <a:cxnLst/>
                <a:rect l="0" t="0" r="0" b="0"/>
                <a:pathLst>
                  <a:path w="450851" h="378461">
                    <a:moveTo>
                      <a:pt x="0" y="31750"/>
                    </a:moveTo>
                    <a:lnTo>
                      <a:pt x="16510" y="41910"/>
                    </a:lnTo>
                    <a:lnTo>
                      <a:pt x="33020" y="50800"/>
                    </a:lnTo>
                    <a:lnTo>
                      <a:pt x="62230" y="68580"/>
                    </a:lnTo>
                    <a:lnTo>
                      <a:pt x="87630" y="85090"/>
                    </a:lnTo>
                    <a:lnTo>
                      <a:pt x="113030" y="99060"/>
                    </a:lnTo>
                    <a:lnTo>
                      <a:pt x="158750" y="125730"/>
                    </a:lnTo>
                    <a:lnTo>
                      <a:pt x="182880" y="137160"/>
                    </a:lnTo>
                    <a:lnTo>
                      <a:pt x="207010" y="151130"/>
                    </a:lnTo>
                    <a:lnTo>
                      <a:pt x="231140" y="170180"/>
                    </a:lnTo>
                    <a:lnTo>
                      <a:pt x="257810" y="193040"/>
                    </a:lnTo>
                    <a:lnTo>
                      <a:pt x="285750" y="217170"/>
                    </a:lnTo>
                    <a:lnTo>
                      <a:pt x="313690" y="243840"/>
                    </a:lnTo>
                    <a:lnTo>
                      <a:pt x="344170" y="273050"/>
                    </a:lnTo>
                    <a:lnTo>
                      <a:pt x="377190" y="306070"/>
                    </a:lnTo>
                    <a:lnTo>
                      <a:pt x="414020" y="340360"/>
                    </a:lnTo>
                    <a:lnTo>
                      <a:pt x="450850" y="378460"/>
                    </a:lnTo>
                    <a:lnTo>
                      <a:pt x="449580" y="355600"/>
                    </a:lnTo>
                    <a:lnTo>
                      <a:pt x="444500" y="331470"/>
                    </a:lnTo>
                    <a:lnTo>
                      <a:pt x="440690" y="308610"/>
                    </a:lnTo>
                    <a:lnTo>
                      <a:pt x="435610" y="287020"/>
                    </a:lnTo>
                    <a:lnTo>
                      <a:pt x="427990" y="265430"/>
                    </a:lnTo>
                    <a:lnTo>
                      <a:pt x="419100" y="243840"/>
                    </a:lnTo>
                    <a:lnTo>
                      <a:pt x="410210" y="222250"/>
                    </a:lnTo>
                    <a:lnTo>
                      <a:pt x="398780" y="203200"/>
                    </a:lnTo>
                    <a:lnTo>
                      <a:pt x="387350" y="182880"/>
                    </a:lnTo>
                    <a:lnTo>
                      <a:pt x="375920" y="163830"/>
                    </a:lnTo>
                    <a:lnTo>
                      <a:pt x="361950" y="146050"/>
                    </a:lnTo>
                    <a:lnTo>
                      <a:pt x="349250" y="128270"/>
                    </a:lnTo>
                    <a:lnTo>
                      <a:pt x="334010" y="113030"/>
                    </a:lnTo>
                    <a:lnTo>
                      <a:pt x="318770" y="96520"/>
                    </a:lnTo>
                    <a:lnTo>
                      <a:pt x="303530" y="82550"/>
                    </a:lnTo>
                    <a:lnTo>
                      <a:pt x="285750" y="68580"/>
                    </a:lnTo>
                    <a:lnTo>
                      <a:pt x="269240" y="55880"/>
                    </a:lnTo>
                    <a:lnTo>
                      <a:pt x="252730" y="44450"/>
                    </a:lnTo>
                    <a:lnTo>
                      <a:pt x="234950" y="34290"/>
                    </a:lnTo>
                    <a:lnTo>
                      <a:pt x="215900" y="26670"/>
                    </a:lnTo>
                    <a:lnTo>
                      <a:pt x="198120" y="19050"/>
                    </a:lnTo>
                    <a:lnTo>
                      <a:pt x="179070" y="11430"/>
                    </a:lnTo>
                    <a:lnTo>
                      <a:pt x="161290" y="7620"/>
                    </a:lnTo>
                    <a:lnTo>
                      <a:pt x="142240" y="2540"/>
                    </a:lnTo>
                    <a:lnTo>
                      <a:pt x="124460" y="1270"/>
                    </a:lnTo>
                    <a:lnTo>
                      <a:pt x="105410" y="0"/>
                    </a:lnTo>
                    <a:lnTo>
                      <a:pt x="87630" y="1270"/>
                    </a:lnTo>
                    <a:lnTo>
                      <a:pt x="68580" y="3810"/>
                    </a:lnTo>
                    <a:lnTo>
                      <a:pt x="50800" y="8890"/>
                    </a:lnTo>
                    <a:lnTo>
                      <a:pt x="34290" y="15240"/>
                    </a:lnTo>
                    <a:lnTo>
                      <a:pt x="16510" y="2159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Freeform 240"/>
              <p:cNvSpPr/>
              <p:nvPr/>
            </p:nvSpPr>
            <p:spPr>
              <a:xfrm>
                <a:off x="7581773" y="4278630"/>
                <a:ext cx="161926" cy="258065"/>
              </a:xfrm>
              <a:custGeom>
                <a:avLst/>
                <a:gdLst/>
                <a:ahLst/>
                <a:cxnLst/>
                <a:rect l="0" t="0" r="0" b="0"/>
                <a:pathLst>
                  <a:path w="161926" h="258065">
                    <a:moveTo>
                      <a:pt x="125984" y="257429"/>
                    </a:moveTo>
                    <a:lnTo>
                      <a:pt x="119380" y="258064"/>
                    </a:lnTo>
                    <a:lnTo>
                      <a:pt x="113157" y="257683"/>
                    </a:lnTo>
                    <a:lnTo>
                      <a:pt x="107061" y="256032"/>
                    </a:lnTo>
                    <a:lnTo>
                      <a:pt x="101473" y="253365"/>
                    </a:lnTo>
                    <a:lnTo>
                      <a:pt x="90678" y="244348"/>
                    </a:lnTo>
                    <a:lnTo>
                      <a:pt x="81026" y="232664"/>
                    </a:lnTo>
                    <a:lnTo>
                      <a:pt x="71755" y="218440"/>
                    </a:lnTo>
                    <a:lnTo>
                      <a:pt x="63373" y="204216"/>
                    </a:lnTo>
                    <a:lnTo>
                      <a:pt x="55499" y="189611"/>
                    </a:lnTo>
                    <a:lnTo>
                      <a:pt x="48006" y="176276"/>
                    </a:lnTo>
                    <a:lnTo>
                      <a:pt x="39116" y="161036"/>
                    </a:lnTo>
                    <a:lnTo>
                      <a:pt x="32258" y="146177"/>
                    </a:lnTo>
                    <a:lnTo>
                      <a:pt x="21463" y="115824"/>
                    </a:lnTo>
                    <a:lnTo>
                      <a:pt x="16637" y="98933"/>
                    </a:lnTo>
                    <a:lnTo>
                      <a:pt x="11811" y="80645"/>
                    </a:lnTo>
                    <a:lnTo>
                      <a:pt x="6350" y="60325"/>
                    </a:lnTo>
                    <a:lnTo>
                      <a:pt x="0" y="37719"/>
                    </a:lnTo>
                    <a:lnTo>
                      <a:pt x="3810" y="31496"/>
                    </a:lnTo>
                    <a:lnTo>
                      <a:pt x="9906" y="26289"/>
                    </a:lnTo>
                    <a:lnTo>
                      <a:pt x="16510" y="21844"/>
                    </a:lnTo>
                    <a:lnTo>
                      <a:pt x="24130" y="17653"/>
                    </a:lnTo>
                    <a:lnTo>
                      <a:pt x="41275" y="10541"/>
                    </a:lnTo>
                    <a:lnTo>
                      <a:pt x="60452" y="5461"/>
                    </a:lnTo>
                    <a:lnTo>
                      <a:pt x="80137" y="2159"/>
                    </a:lnTo>
                    <a:lnTo>
                      <a:pt x="99060" y="127"/>
                    </a:lnTo>
                    <a:lnTo>
                      <a:pt x="116205" y="0"/>
                    </a:lnTo>
                    <a:lnTo>
                      <a:pt x="130302" y="381"/>
                    </a:lnTo>
                    <a:lnTo>
                      <a:pt x="132842" y="1778"/>
                    </a:lnTo>
                    <a:lnTo>
                      <a:pt x="135382" y="4953"/>
                    </a:lnTo>
                    <a:lnTo>
                      <a:pt x="138303" y="9652"/>
                    </a:lnTo>
                    <a:lnTo>
                      <a:pt x="141224" y="16002"/>
                    </a:lnTo>
                    <a:lnTo>
                      <a:pt x="146431" y="32385"/>
                    </a:lnTo>
                    <a:lnTo>
                      <a:pt x="151511" y="51943"/>
                    </a:lnTo>
                    <a:lnTo>
                      <a:pt x="155956" y="74041"/>
                    </a:lnTo>
                    <a:lnTo>
                      <a:pt x="159258" y="96520"/>
                    </a:lnTo>
                    <a:lnTo>
                      <a:pt x="161290" y="118364"/>
                    </a:lnTo>
                    <a:lnTo>
                      <a:pt x="161925" y="137668"/>
                    </a:lnTo>
                    <a:lnTo>
                      <a:pt x="161290" y="154305"/>
                    </a:lnTo>
                    <a:lnTo>
                      <a:pt x="161036" y="172212"/>
                    </a:lnTo>
                    <a:lnTo>
                      <a:pt x="160274" y="191389"/>
                    </a:lnTo>
                    <a:lnTo>
                      <a:pt x="157861" y="209550"/>
                    </a:lnTo>
                    <a:lnTo>
                      <a:pt x="154051" y="226060"/>
                    </a:lnTo>
                    <a:lnTo>
                      <a:pt x="151257" y="233553"/>
                    </a:lnTo>
                    <a:lnTo>
                      <a:pt x="147701" y="240411"/>
                    </a:lnTo>
                    <a:lnTo>
                      <a:pt x="143637" y="246380"/>
                    </a:lnTo>
                    <a:lnTo>
                      <a:pt x="138557" y="250825"/>
                    </a:lnTo>
                    <a:lnTo>
                      <a:pt x="132842" y="255016"/>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Freeform 241"/>
              <p:cNvSpPr/>
              <p:nvPr/>
            </p:nvSpPr>
            <p:spPr>
              <a:xfrm>
                <a:off x="7581900" y="4278630"/>
                <a:ext cx="161291" cy="257811"/>
              </a:xfrm>
              <a:custGeom>
                <a:avLst/>
                <a:gdLst/>
                <a:ahLst/>
                <a:cxnLst/>
                <a:rect l="0" t="0" r="0" b="0"/>
                <a:pathLst>
                  <a:path w="161291" h="257811">
                    <a:moveTo>
                      <a:pt x="125730" y="256540"/>
                    </a:moveTo>
                    <a:lnTo>
                      <a:pt x="119380" y="257810"/>
                    </a:lnTo>
                    <a:lnTo>
                      <a:pt x="113030" y="257810"/>
                    </a:lnTo>
                    <a:lnTo>
                      <a:pt x="106680" y="255270"/>
                    </a:lnTo>
                    <a:lnTo>
                      <a:pt x="101600" y="254000"/>
                    </a:lnTo>
                    <a:lnTo>
                      <a:pt x="91440" y="243840"/>
                    </a:lnTo>
                    <a:lnTo>
                      <a:pt x="81280" y="232410"/>
                    </a:lnTo>
                    <a:lnTo>
                      <a:pt x="72390" y="218440"/>
                    </a:lnTo>
                    <a:lnTo>
                      <a:pt x="63500" y="204470"/>
                    </a:lnTo>
                    <a:lnTo>
                      <a:pt x="55880" y="189230"/>
                    </a:lnTo>
                    <a:lnTo>
                      <a:pt x="46990" y="176530"/>
                    </a:lnTo>
                    <a:lnTo>
                      <a:pt x="38100" y="161290"/>
                    </a:lnTo>
                    <a:lnTo>
                      <a:pt x="31750" y="146050"/>
                    </a:lnTo>
                    <a:lnTo>
                      <a:pt x="20320" y="115570"/>
                    </a:lnTo>
                    <a:lnTo>
                      <a:pt x="16510" y="99060"/>
                    </a:lnTo>
                    <a:lnTo>
                      <a:pt x="11430" y="80010"/>
                    </a:lnTo>
                    <a:lnTo>
                      <a:pt x="6350" y="60960"/>
                    </a:lnTo>
                    <a:lnTo>
                      <a:pt x="0" y="38100"/>
                    </a:lnTo>
                    <a:lnTo>
                      <a:pt x="3810" y="31750"/>
                    </a:lnTo>
                    <a:lnTo>
                      <a:pt x="10160" y="26670"/>
                    </a:lnTo>
                    <a:lnTo>
                      <a:pt x="16510" y="22860"/>
                    </a:lnTo>
                    <a:lnTo>
                      <a:pt x="24130" y="17780"/>
                    </a:lnTo>
                    <a:lnTo>
                      <a:pt x="40640" y="11430"/>
                    </a:lnTo>
                    <a:lnTo>
                      <a:pt x="59690" y="5080"/>
                    </a:lnTo>
                    <a:lnTo>
                      <a:pt x="80010" y="2540"/>
                    </a:lnTo>
                    <a:lnTo>
                      <a:pt x="99060" y="1270"/>
                    </a:lnTo>
                    <a:lnTo>
                      <a:pt x="116840" y="0"/>
                    </a:lnTo>
                    <a:lnTo>
                      <a:pt x="129540" y="1270"/>
                    </a:lnTo>
                    <a:lnTo>
                      <a:pt x="132080" y="2540"/>
                    </a:lnTo>
                    <a:lnTo>
                      <a:pt x="135890" y="5080"/>
                    </a:lnTo>
                    <a:lnTo>
                      <a:pt x="138430" y="10160"/>
                    </a:lnTo>
                    <a:lnTo>
                      <a:pt x="140970" y="15240"/>
                    </a:lnTo>
                    <a:lnTo>
                      <a:pt x="147320" y="31750"/>
                    </a:lnTo>
                    <a:lnTo>
                      <a:pt x="151130" y="52070"/>
                    </a:lnTo>
                    <a:lnTo>
                      <a:pt x="156210" y="73660"/>
                    </a:lnTo>
                    <a:lnTo>
                      <a:pt x="158750" y="96520"/>
                    </a:lnTo>
                    <a:lnTo>
                      <a:pt x="161290" y="118110"/>
                    </a:lnTo>
                    <a:lnTo>
                      <a:pt x="161290" y="138430"/>
                    </a:lnTo>
                    <a:lnTo>
                      <a:pt x="161290" y="154940"/>
                    </a:lnTo>
                    <a:lnTo>
                      <a:pt x="161290" y="172720"/>
                    </a:lnTo>
                    <a:lnTo>
                      <a:pt x="160020" y="190500"/>
                    </a:lnTo>
                    <a:lnTo>
                      <a:pt x="157480" y="209550"/>
                    </a:lnTo>
                    <a:lnTo>
                      <a:pt x="154940" y="224790"/>
                    </a:lnTo>
                    <a:lnTo>
                      <a:pt x="151130" y="233680"/>
                    </a:lnTo>
                    <a:lnTo>
                      <a:pt x="147320" y="240030"/>
                    </a:lnTo>
                    <a:lnTo>
                      <a:pt x="143510" y="246380"/>
                    </a:lnTo>
                    <a:lnTo>
                      <a:pt x="138430" y="250190"/>
                    </a:lnTo>
                    <a:lnTo>
                      <a:pt x="132080" y="25400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3" name="Freeform 242"/>
              <p:cNvSpPr/>
              <p:nvPr/>
            </p:nvSpPr>
            <p:spPr>
              <a:xfrm>
                <a:off x="7651242" y="4313809"/>
                <a:ext cx="47499" cy="212980"/>
              </a:xfrm>
              <a:custGeom>
                <a:avLst/>
                <a:gdLst/>
                <a:ahLst/>
                <a:cxnLst/>
                <a:rect l="0" t="0" r="0" b="0"/>
                <a:pathLst>
                  <a:path w="47499" h="212980">
                    <a:moveTo>
                      <a:pt x="38862" y="188849"/>
                    </a:moveTo>
                    <a:lnTo>
                      <a:pt x="31623" y="162179"/>
                    </a:lnTo>
                    <a:lnTo>
                      <a:pt x="23876" y="133604"/>
                    </a:lnTo>
                    <a:lnTo>
                      <a:pt x="16383" y="104521"/>
                    </a:lnTo>
                    <a:lnTo>
                      <a:pt x="10414" y="75438"/>
                    </a:lnTo>
                    <a:lnTo>
                      <a:pt x="5334" y="47752"/>
                    </a:lnTo>
                    <a:lnTo>
                      <a:pt x="1778" y="22098"/>
                    </a:lnTo>
                    <a:lnTo>
                      <a:pt x="508" y="10160"/>
                    </a:lnTo>
                    <a:lnTo>
                      <a:pt x="0" y="0"/>
                    </a:lnTo>
                    <a:lnTo>
                      <a:pt x="508" y="3683"/>
                    </a:lnTo>
                    <a:lnTo>
                      <a:pt x="2032" y="9144"/>
                    </a:lnTo>
                    <a:lnTo>
                      <a:pt x="4445" y="16764"/>
                    </a:lnTo>
                    <a:lnTo>
                      <a:pt x="7112" y="25400"/>
                    </a:lnTo>
                    <a:lnTo>
                      <a:pt x="10414" y="35433"/>
                    </a:lnTo>
                    <a:lnTo>
                      <a:pt x="14478" y="46355"/>
                    </a:lnTo>
                    <a:lnTo>
                      <a:pt x="22606" y="70231"/>
                    </a:lnTo>
                    <a:lnTo>
                      <a:pt x="30734" y="94996"/>
                    </a:lnTo>
                    <a:lnTo>
                      <a:pt x="38100" y="119380"/>
                    </a:lnTo>
                    <a:lnTo>
                      <a:pt x="41275" y="130302"/>
                    </a:lnTo>
                    <a:lnTo>
                      <a:pt x="43688" y="140843"/>
                    </a:lnTo>
                    <a:lnTo>
                      <a:pt x="45593" y="150495"/>
                    </a:lnTo>
                    <a:lnTo>
                      <a:pt x="46482" y="158242"/>
                    </a:lnTo>
                    <a:lnTo>
                      <a:pt x="47498" y="169545"/>
                    </a:lnTo>
                    <a:lnTo>
                      <a:pt x="47498" y="179959"/>
                    </a:lnTo>
                    <a:lnTo>
                      <a:pt x="46355" y="196977"/>
                    </a:lnTo>
                    <a:lnTo>
                      <a:pt x="46228" y="203835"/>
                    </a:lnTo>
                    <a:lnTo>
                      <a:pt x="45593" y="208915"/>
                    </a:lnTo>
                    <a:lnTo>
                      <a:pt x="46228" y="211836"/>
                    </a:lnTo>
                    <a:lnTo>
                      <a:pt x="46736" y="212979"/>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Freeform 243"/>
              <p:cNvSpPr/>
              <p:nvPr/>
            </p:nvSpPr>
            <p:spPr>
              <a:xfrm>
                <a:off x="7708646" y="4331970"/>
                <a:ext cx="19305" cy="186818"/>
              </a:xfrm>
              <a:custGeom>
                <a:avLst/>
                <a:gdLst/>
                <a:ahLst/>
                <a:cxnLst/>
                <a:rect l="0" t="0" r="0" b="0"/>
                <a:pathLst>
                  <a:path w="19305" h="186818">
                    <a:moveTo>
                      <a:pt x="3683" y="157988"/>
                    </a:moveTo>
                    <a:lnTo>
                      <a:pt x="4318" y="131826"/>
                    </a:lnTo>
                    <a:lnTo>
                      <a:pt x="4826" y="107950"/>
                    </a:lnTo>
                    <a:lnTo>
                      <a:pt x="3937" y="85725"/>
                    </a:lnTo>
                    <a:lnTo>
                      <a:pt x="2159" y="43434"/>
                    </a:lnTo>
                    <a:lnTo>
                      <a:pt x="0" y="0"/>
                    </a:lnTo>
                    <a:lnTo>
                      <a:pt x="5207" y="6604"/>
                    </a:lnTo>
                    <a:lnTo>
                      <a:pt x="9652" y="15240"/>
                    </a:lnTo>
                    <a:lnTo>
                      <a:pt x="12954" y="26162"/>
                    </a:lnTo>
                    <a:lnTo>
                      <a:pt x="15875" y="38227"/>
                    </a:lnTo>
                    <a:lnTo>
                      <a:pt x="17907" y="51562"/>
                    </a:lnTo>
                    <a:lnTo>
                      <a:pt x="19177" y="66167"/>
                    </a:lnTo>
                    <a:lnTo>
                      <a:pt x="19304" y="96139"/>
                    </a:lnTo>
                    <a:lnTo>
                      <a:pt x="17907" y="126111"/>
                    </a:lnTo>
                    <a:lnTo>
                      <a:pt x="16129" y="139827"/>
                    </a:lnTo>
                    <a:lnTo>
                      <a:pt x="13843" y="152781"/>
                    </a:lnTo>
                    <a:lnTo>
                      <a:pt x="11430" y="163957"/>
                    </a:lnTo>
                    <a:lnTo>
                      <a:pt x="8509" y="173863"/>
                    </a:lnTo>
                    <a:lnTo>
                      <a:pt x="5207" y="181483"/>
                    </a:lnTo>
                    <a:lnTo>
                      <a:pt x="1905" y="186817"/>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 name="Freeform 244"/>
              <p:cNvSpPr/>
              <p:nvPr/>
            </p:nvSpPr>
            <p:spPr>
              <a:xfrm>
                <a:off x="7611110" y="4338320"/>
                <a:ext cx="74169" cy="181865"/>
              </a:xfrm>
              <a:custGeom>
                <a:avLst/>
                <a:gdLst/>
                <a:ahLst/>
                <a:cxnLst/>
                <a:rect l="0" t="0" r="0" b="0"/>
                <a:pathLst>
                  <a:path w="74169" h="181865">
                    <a:moveTo>
                      <a:pt x="67564" y="175387"/>
                    </a:moveTo>
                    <a:lnTo>
                      <a:pt x="60198" y="167513"/>
                    </a:lnTo>
                    <a:lnTo>
                      <a:pt x="46609" y="147320"/>
                    </a:lnTo>
                    <a:lnTo>
                      <a:pt x="32766" y="122682"/>
                    </a:lnTo>
                    <a:lnTo>
                      <a:pt x="20701" y="96393"/>
                    </a:lnTo>
                    <a:lnTo>
                      <a:pt x="10922" y="68707"/>
                    </a:lnTo>
                    <a:lnTo>
                      <a:pt x="3683" y="42291"/>
                    </a:lnTo>
                    <a:lnTo>
                      <a:pt x="1397" y="29972"/>
                    </a:lnTo>
                    <a:lnTo>
                      <a:pt x="0" y="18669"/>
                    </a:lnTo>
                    <a:lnTo>
                      <a:pt x="0" y="8382"/>
                    </a:lnTo>
                    <a:lnTo>
                      <a:pt x="889" y="0"/>
                    </a:lnTo>
                    <a:lnTo>
                      <a:pt x="1397" y="0"/>
                    </a:lnTo>
                    <a:lnTo>
                      <a:pt x="2667" y="1397"/>
                    </a:lnTo>
                    <a:lnTo>
                      <a:pt x="4318" y="4572"/>
                    </a:lnTo>
                    <a:lnTo>
                      <a:pt x="6096" y="8636"/>
                    </a:lnTo>
                    <a:lnTo>
                      <a:pt x="10922" y="20701"/>
                    </a:lnTo>
                    <a:lnTo>
                      <a:pt x="16383" y="35052"/>
                    </a:lnTo>
                    <a:lnTo>
                      <a:pt x="21844" y="50546"/>
                    </a:lnTo>
                    <a:lnTo>
                      <a:pt x="27051" y="65405"/>
                    </a:lnTo>
                    <a:lnTo>
                      <a:pt x="31369" y="78232"/>
                    </a:lnTo>
                    <a:lnTo>
                      <a:pt x="32766" y="83185"/>
                    </a:lnTo>
                    <a:lnTo>
                      <a:pt x="33782" y="87122"/>
                    </a:lnTo>
                    <a:lnTo>
                      <a:pt x="36449" y="98425"/>
                    </a:lnTo>
                    <a:lnTo>
                      <a:pt x="40386" y="110236"/>
                    </a:lnTo>
                    <a:lnTo>
                      <a:pt x="50292" y="134620"/>
                    </a:lnTo>
                    <a:lnTo>
                      <a:pt x="61849" y="158750"/>
                    </a:lnTo>
                    <a:lnTo>
                      <a:pt x="74168" y="181864"/>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Freeform 245"/>
              <p:cNvSpPr/>
              <p:nvPr/>
            </p:nvSpPr>
            <p:spPr>
              <a:xfrm>
                <a:off x="7350252" y="4118864"/>
                <a:ext cx="265177" cy="251969"/>
              </a:xfrm>
              <a:custGeom>
                <a:avLst/>
                <a:gdLst/>
                <a:ahLst/>
                <a:cxnLst/>
                <a:rect l="0" t="0" r="0" b="0"/>
                <a:pathLst>
                  <a:path w="265177" h="251969">
                    <a:moveTo>
                      <a:pt x="262255" y="141478"/>
                    </a:moveTo>
                    <a:lnTo>
                      <a:pt x="257048" y="154940"/>
                    </a:lnTo>
                    <a:lnTo>
                      <a:pt x="249047" y="167005"/>
                    </a:lnTo>
                    <a:lnTo>
                      <a:pt x="239014" y="177419"/>
                    </a:lnTo>
                    <a:lnTo>
                      <a:pt x="226822" y="187579"/>
                    </a:lnTo>
                    <a:lnTo>
                      <a:pt x="213741" y="196977"/>
                    </a:lnTo>
                    <a:lnTo>
                      <a:pt x="184912" y="213741"/>
                    </a:lnTo>
                    <a:lnTo>
                      <a:pt x="175514" y="218821"/>
                    </a:lnTo>
                    <a:lnTo>
                      <a:pt x="164592" y="224536"/>
                    </a:lnTo>
                    <a:lnTo>
                      <a:pt x="139827" y="235839"/>
                    </a:lnTo>
                    <a:lnTo>
                      <a:pt x="112268" y="245364"/>
                    </a:lnTo>
                    <a:lnTo>
                      <a:pt x="97917" y="249047"/>
                    </a:lnTo>
                    <a:lnTo>
                      <a:pt x="83820" y="251079"/>
                    </a:lnTo>
                    <a:lnTo>
                      <a:pt x="69723" y="251968"/>
                    </a:lnTo>
                    <a:lnTo>
                      <a:pt x="56515" y="250825"/>
                    </a:lnTo>
                    <a:lnTo>
                      <a:pt x="43688" y="247396"/>
                    </a:lnTo>
                    <a:lnTo>
                      <a:pt x="32258" y="241427"/>
                    </a:lnTo>
                    <a:lnTo>
                      <a:pt x="22098" y="233045"/>
                    </a:lnTo>
                    <a:lnTo>
                      <a:pt x="13716" y="221742"/>
                    </a:lnTo>
                    <a:lnTo>
                      <a:pt x="6477" y="207010"/>
                    </a:lnTo>
                    <a:lnTo>
                      <a:pt x="4064" y="198374"/>
                    </a:lnTo>
                    <a:lnTo>
                      <a:pt x="1778" y="188341"/>
                    </a:lnTo>
                    <a:lnTo>
                      <a:pt x="635" y="179451"/>
                    </a:lnTo>
                    <a:lnTo>
                      <a:pt x="0" y="171831"/>
                    </a:lnTo>
                    <a:lnTo>
                      <a:pt x="1778" y="156972"/>
                    </a:lnTo>
                    <a:lnTo>
                      <a:pt x="5207" y="144780"/>
                    </a:lnTo>
                    <a:lnTo>
                      <a:pt x="9779" y="134747"/>
                    </a:lnTo>
                    <a:lnTo>
                      <a:pt x="14605" y="126111"/>
                    </a:lnTo>
                    <a:lnTo>
                      <a:pt x="19558" y="118618"/>
                    </a:lnTo>
                    <a:lnTo>
                      <a:pt x="23368" y="112903"/>
                    </a:lnTo>
                    <a:lnTo>
                      <a:pt x="25019" y="107188"/>
                    </a:lnTo>
                    <a:lnTo>
                      <a:pt x="23622" y="102489"/>
                    </a:lnTo>
                    <a:lnTo>
                      <a:pt x="19558" y="96012"/>
                    </a:lnTo>
                    <a:lnTo>
                      <a:pt x="14224" y="87503"/>
                    </a:lnTo>
                    <a:lnTo>
                      <a:pt x="9144" y="77597"/>
                    </a:lnTo>
                    <a:lnTo>
                      <a:pt x="5207" y="66294"/>
                    </a:lnTo>
                    <a:lnTo>
                      <a:pt x="4445" y="53340"/>
                    </a:lnTo>
                    <a:lnTo>
                      <a:pt x="5207" y="46609"/>
                    </a:lnTo>
                    <a:lnTo>
                      <a:pt x="7366" y="39751"/>
                    </a:lnTo>
                    <a:lnTo>
                      <a:pt x="10668" y="32258"/>
                    </a:lnTo>
                    <a:lnTo>
                      <a:pt x="15748" y="25146"/>
                    </a:lnTo>
                    <a:lnTo>
                      <a:pt x="23368" y="18669"/>
                    </a:lnTo>
                    <a:lnTo>
                      <a:pt x="31496" y="13081"/>
                    </a:lnTo>
                    <a:lnTo>
                      <a:pt x="49530" y="4953"/>
                    </a:lnTo>
                    <a:lnTo>
                      <a:pt x="68453" y="635"/>
                    </a:lnTo>
                    <a:lnTo>
                      <a:pt x="87757" y="0"/>
                    </a:lnTo>
                    <a:lnTo>
                      <a:pt x="107696" y="2667"/>
                    </a:lnTo>
                    <a:lnTo>
                      <a:pt x="126365" y="9017"/>
                    </a:lnTo>
                    <a:lnTo>
                      <a:pt x="144018" y="18669"/>
                    </a:lnTo>
                    <a:lnTo>
                      <a:pt x="159893" y="31115"/>
                    </a:lnTo>
                    <a:lnTo>
                      <a:pt x="179705" y="39243"/>
                    </a:lnTo>
                    <a:lnTo>
                      <a:pt x="196596" y="46609"/>
                    </a:lnTo>
                    <a:lnTo>
                      <a:pt x="210312" y="54102"/>
                    </a:lnTo>
                    <a:lnTo>
                      <a:pt x="221742" y="60706"/>
                    </a:lnTo>
                    <a:lnTo>
                      <a:pt x="230632" y="66548"/>
                    </a:lnTo>
                    <a:lnTo>
                      <a:pt x="237871" y="72517"/>
                    </a:lnTo>
                    <a:lnTo>
                      <a:pt x="243078" y="77851"/>
                    </a:lnTo>
                    <a:lnTo>
                      <a:pt x="247142" y="83312"/>
                    </a:lnTo>
                    <a:lnTo>
                      <a:pt x="252095" y="93853"/>
                    </a:lnTo>
                    <a:lnTo>
                      <a:pt x="255270" y="104267"/>
                    </a:lnTo>
                    <a:lnTo>
                      <a:pt x="258572" y="115189"/>
                    </a:lnTo>
                    <a:lnTo>
                      <a:pt x="261493" y="121031"/>
                    </a:lnTo>
                    <a:lnTo>
                      <a:pt x="265176" y="127000"/>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7" name="Freeform 246"/>
              <p:cNvSpPr/>
              <p:nvPr/>
            </p:nvSpPr>
            <p:spPr>
              <a:xfrm>
                <a:off x="7349490" y="4118610"/>
                <a:ext cx="265431" cy="252731"/>
              </a:xfrm>
              <a:custGeom>
                <a:avLst/>
                <a:gdLst/>
                <a:ahLst/>
                <a:cxnLst/>
                <a:rect l="0" t="0" r="0" b="0"/>
                <a:pathLst>
                  <a:path w="265431" h="252731">
                    <a:moveTo>
                      <a:pt x="265430" y="127000"/>
                    </a:moveTo>
                    <a:lnTo>
                      <a:pt x="261620" y="121920"/>
                    </a:lnTo>
                    <a:lnTo>
                      <a:pt x="260350" y="114300"/>
                    </a:lnTo>
                    <a:lnTo>
                      <a:pt x="255270" y="105410"/>
                    </a:lnTo>
                    <a:lnTo>
                      <a:pt x="252730" y="95250"/>
                    </a:lnTo>
                    <a:lnTo>
                      <a:pt x="247650" y="83820"/>
                    </a:lnTo>
                    <a:lnTo>
                      <a:pt x="242570" y="77470"/>
                    </a:lnTo>
                    <a:lnTo>
                      <a:pt x="238760" y="72390"/>
                    </a:lnTo>
                    <a:lnTo>
                      <a:pt x="231140" y="66040"/>
                    </a:lnTo>
                    <a:lnTo>
                      <a:pt x="223520" y="60960"/>
                    </a:lnTo>
                    <a:lnTo>
                      <a:pt x="210820" y="54610"/>
                    </a:lnTo>
                    <a:lnTo>
                      <a:pt x="196850" y="46990"/>
                    </a:lnTo>
                    <a:lnTo>
                      <a:pt x="179070" y="39370"/>
                    </a:lnTo>
                    <a:lnTo>
                      <a:pt x="161290" y="30480"/>
                    </a:lnTo>
                    <a:lnTo>
                      <a:pt x="144780" y="19050"/>
                    </a:lnTo>
                    <a:lnTo>
                      <a:pt x="127000" y="8890"/>
                    </a:lnTo>
                    <a:lnTo>
                      <a:pt x="107950" y="2540"/>
                    </a:lnTo>
                    <a:lnTo>
                      <a:pt x="88900" y="0"/>
                    </a:lnTo>
                    <a:lnTo>
                      <a:pt x="69850" y="1270"/>
                    </a:lnTo>
                    <a:lnTo>
                      <a:pt x="50800" y="5080"/>
                    </a:lnTo>
                    <a:lnTo>
                      <a:pt x="33020" y="13970"/>
                    </a:lnTo>
                    <a:lnTo>
                      <a:pt x="24130" y="19050"/>
                    </a:lnTo>
                    <a:lnTo>
                      <a:pt x="15240" y="26670"/>
                    </a:lnTo>
                    <a:lnTo>
                      <a:pt x="11430" y="31750"/>
                    </a:lnTo>
                    <a:lnTo>
                      <a:pt x="7620" y="39370"/>
                    </a:lnTo>
                    <a:lnTo>
                      <a:pt x="6350" y="46990"/>
                    </a:lnTo>
                    <a:lnTo>
                      <a:pt x="6350" y="53340"/>
                    </a:lnTo>
                    <a:lnTo>
                      <a:pt x="6350" y="66040"/>
                    </a:lnTo>
                    <a:lnTo>
                      <a:pt x="10160" y="77470"/>
                    </a:lnTo>
                    <a:lnTo>
                      <a:pt x="15240" y="87630"/>
                    </a:lnTo>
                    <a:lnTo>
                      <a:pt x="20320" y="95250"/>
                    </a:lnTo>
                    <a:lnTo>
                      <a:pt x="24130" y="102870"/>
                    </a:lnTo>
                    <a:lnTo>
                      <a:pt x="25400" y="106680"/>
                    </a:lnTo>
                    <a:lnTo>
                      <a:pt x="24130" y="113030"/>
                    </a:lnTo>
                    <a:lnTo>
                      <a:pt x="20320" y="119380"/>
                    </a:lnTo>
                    <a:lnTo>
                      <a:pt x="15240" y="125730"/>
                    </a:lnTo>
                    <a:lnTo>
                      <a:pt x="10160" y="134620"/>
                    </a:lnTo>
                    <a:lnTo>
                      <a:pt x="6350" y="144780"/>
                    </a:lnTo>
                    <a:lnTo>
                      <a:pt x="2540" y="157480"/>
                    </a:lnTo>
                    <a:lnTo>
                      <a:pt x="0" y="172720"/>
                    </a:lnTo>
                    <a:lnTo>
                      <a:pt x="1270" y="180340"/>
                    </a:lnTo>
                    <a:lnTo>
                      <a:pt x="2540" y="189230"/>
                    </a:lnTo>
                    <a:lnTo>
                      <a:pt x="5080" y="198120"/>
                    </a:lnTo>
                    <a:lnTo>
                      <a:pt x="6350" y="207010"/>
                    </a:lnTo>
                    <a:lnTo>
                      <a:pt x="15240" y="220980"/>
                    </a:lnTo>
                    <a:lnTo>
                      <a:pt x="22860" y="232410"/>
                    </a:lnTo>
                    <a:lnTo>
                      <a:pt x="34290" y="241300"/>
                    </a:lnTo>
                    <a:lnTo>
                      <a:pt x="44450" y="247650"/>
                    </a:lnTo>
                    <a:lnTo>
                      <a:pt x="57150" y="250190"/>
                    </a:lnTo>
                    <a:lnTo>
                      <a:pt x="69850" y="252730"/>
                    </a:lnTo>
                    <a:lnTo>
                      <a:pt x="85090" y="250190"/>
                    </a:lnTo>
                    <a:lnTo>
                      <a:pt x="97790" y="250190"/>
                    </a:lnTo>
                    <a:lnTo>
                      <a:pt x="113030" y="246380"/>
                    </a:lnTo>
                    <a:lnTo>
                      <a:pt x="140970" y="236220"/>
                    </a:lnTo>
                    <a:lnTo>
                      <a:pt x="165100" y="224790"/>
                    </a:lnTo>
                    <a:lnTo>
                      <a:pt x="176530" y="219710"/>
                    </a:lnTo>
                    <a:lnTo>
                      <a:pt x="186690" y="213360"/>
                    </a:lnTo>
                    <a:lnTo>
                      <a:pt x="214630" y="196850"/>
                    </a:lnTo>
                    <a:lnTo>
                      <a:pt x="227330" y="187960"/>
                    </a:lnTo>
                    <a:lnTo>
                      <a:pt x="240030" y="177800"/>
                    </a:lnTo>
                    <a:lnTo>
                      <a:pt x="250190" y="166370"/>
                    </a:lnTo>
                    <a:lnTo>
                      <a:pt x="257810" y="154940"/>
                    </a:lnTo>
                    <a:lnTo>
                      <a:pt x="262890" y="14224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Freeform 247"/>
              <p:cNvSpPr/>
              <p:nvPr/>
            </p:nvSpPr>
            <p:spPr>
              <a:xfrm>
                <a:off x="7629525" y="4069715"/>
                <a:ext cx="248286" cy="235713"/>
              </a:xfrm>
              <a:custGeom>
                <a:avLst/>
                <a:gdLst/>
                <a:ahLst/>
                <a:cxnLst/>
                <a:rect l="0" t="0" r="0" b="0"/>
                <a:pathLst>
                  <a:path w="248286" h="235713">
                    <a:moveTo>
                      <a:pt x="2413" y="195961"/>
                    </a:moveTo>
                    <a:lnTo>
                      <a:pt x="0" y="183642"/>
                    </a:lnTo>
                    <a:lnTo>
                      <a:pt x="381" y="170688"/>
                    </a:lnTo>
                    <a:lnTo>
                      <a:pt x="2540" y="157734"/>
                    </a:lnTo>
                    <a:lnTo>
                      <a:pt x="6858" y="144526"/>
                    </a:lnTo>
                    <a:lnTo>
                      <a:pt x="11811" y="131191"/>
                    </a:lnTo>
                    <a:lnTo>
                      <a:pt x="25146" y="104394"/>
                    </a:lnTo>
                    <a:lnTo>
                      <a:pt x="29464" y="95758"/>
                    </a:lnTo>
                    <a:lnTo>
                      <a:pt x="34798" y="86106"/>
                    </a:lnTo>
                    <a:lnTo>
                      <a:pt x="41275" y="75692"/>
                    </a:lnTo>
                    <a:lnTo>
                      <a:pt x="48260" y="64262"/>
                    </a:lnTo>
                    <a:lnTo>
                      <a:pt x="64135" y="42037"/>
                    </a:lnTo>
                    <a:lnTo>
                      <a:pt x="72898" y="31369"/>
                    </a:lnTo>
                    <a:lnTo>
                      <a:pt x="82423" y="21844"/>
                    </a:lnTo>
                    <a:lnTo>
                      <a:pt x="92710" y="13716"/>
                    </a:lnTo>
                    <a:lnTo>
                      <a:pt x="103124" y="6858"/>
                    </a:lnTo>
                    <a:lnTo>
                      <a:pt x="113919" y="2286"/>
                    </a:lnTo>
                    <a:lnTo>
                      <a:pt x="125349" y="0"/>
                    </a:lnTo>
                    <a:lnTo>
                      <a:pt x="136779" y="635"/>
                    </a:lnTo>
                    <a:lnTo>
                      <a:pt x="148717" y="4191"/>
                    </a:lnTo>
                    <a:lnTo>
                      <a:pt x="161036" y="11684"/>
                    </a:lnTo>
                    <a:lnTo>
                      <a:pt x="172974" y="22098"/>
                    </a:lnTo>
                    <a:lnTo>
                      <a:pt x="177546" y="28194"/>
                    </a:lnTo>
                    <a:lnTo>
                      <a:pt x="181737" y="33655"/>
                    </a:lnTo>
                    <a:lnTo>
                      <a:pt x="186563" y="43688"/>
                    </a:lnTo>
                    <a:lnTo>
                      <a:pt x="188341" y="52705"/>
                    </a:lnTo>
                    <a:lnTo>
                      <a:pt x="188341" y="60071"/>
                    </a:lnTo>
                    <a:lnTo>
                      <a:pt x="187706" y="67056"/>
                    </a:lnTo>
                    <a:lnTo>
                      <a:pt x="186309" y="72898"/>
                    </a:lnTo>
                    <a:lnTo>
                      <a:pt x="185420" y="77978"/>
                    </a:lnTo>
                    <a:lnTo>
                      <a:pt x="186563" y="82423"/>
                    </a:lnTo>
                    <a:lnTo>
                      <a:pt x="190373" y="85217"/>
                    </a:lnTo>
                    <a:lnTo>
                      <a:pt x="198247" y="88392"/>
                    </a:lnTo>
                    <a:lnTo>
                      <a:pt x="208661" y="92329"/>
                    </a:lnTo>
                    <a:lnTo>
                      <a:pt x="219964" y="97536"/>
                    </a:lnTo>
                    <a:lnTo>
                      <a:pt x="231267" y="104394"/>
                    </a:lnTo>
                    <a:lnTo>
                      <a:pt x="240665" y="113411"/>
                    </a:lnTo>
                    <a:lnTo>
                      <a:pt x="243840" y="118872"/>
                    </a:lnTo>
                    <a:lnTo>
                      <a:pt x="246507" y="125476"/>
                    </a:lnTo>
                    <a:lnTo>
                      <a:pt x="247904" y="132461"/>
                    </a:lnTo>
                    <a:lnTo>
                      <a:pt x="248285" y="140716"/>
                    </a:lnTo>
                    <a:lnTo>
                      <a:pt x="241808" y="158242"/>
                    </a:lnTo>
                    <a:lnTo>
                      <a:pt x="231267" y="175260"/>
                    </a:lnTo>
                    <a:lnTo>
                      <a:pt x="218186" y="190627"/>
                    </a:lnTo>
                    <a:lnTo>
                      <a:pt x="202184" y="204089"/>
                    </a:lnTo>
                    <a:lnTo>
                      <a:pt x="184404" y="215265"/>
                    </a:lnTo>
                    <a:lnTo>
                      <a:pt x="165862" y="223012"/>
                    </a:lnTo>
                    <a:lnTo>
                      <a:pt x="147320" y="226568"/>
                    </a:lnTo>
                    <a:lnTo>
                      <a:pt x="138557" y="226949"/>
                    </a:lnTo>
                    <a:lnTo>
                      <a:pt x="129540" y="226441"/>
                    </a:lnTo>
                    <a:lnTo>
                      <a:pt x="110998" y="230251"/>
                    </a:lnTo>
                    <a:lnTo>
                      <a:pt x="94996" y="232918"/>
                    </a:lnTo>
                    <a:lnTo>
                      <a:pt x="81661" y="234696"/>
                    </a:lnTo>
                    <a:lnTo>
                      <a:pt x="70358" y="235712"/>
                    </a:lnTo>
                    <a:lnTo>
                      <a:pt x="60706" y="235712"/>
                    </a:lnTo>
                    <a:lnTo>
                      <a:pt x="52832" y="234569"/>
                    </a:lnTo>
                    <a:lnTo>
                      <a:pt x="46101" y="233172"/>
                    </a:lnTo>
                    <a:lnTo>
                      <a:pt x="40767" y="231394"/>
                    </a:lnTo>
                    <a:lnTo>
                      <a:pt x="32131" y="226060"/>
                    </a:lnTo>
                    <a:lnTo>
                      <a:pt x="25146" y="219837"/>
                    </a:lnTo>
                    <a:lnTo>
                      <a:pt x="17399" y="213868"/>
                    </a:lnTo>
                    <a:lnTo>
                      <a:pt x="7112" y="208153"/>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9" name="Freeform 248"/>
              <p:cNvSpPr/>
              <p:nvPr/>
            </p:nvSpPr>
            <p:spPr>
              <a:xfrm>
                <a:off x="7628890" y="4069080"/>
                <a:ext cx="248921" cy="236221"/>
              </a:xfrm>
              <a:custGeom>
                <a:avLst/>
                <a:gdLst/>
                <a:ahLst/>
                <a:cxnLst/>
                <a:rect l="0" t="0" r="0" b="0"/>
                <a:pathLst>
                  <a:path w="248921" h="236221">
                    <a:moveTo>
                      <a:pt x="7620" y="208280"/>
                    </a:moveTo>
                    <a:lnTo>
                      <a:pt x="17780" y="214630"/>
                    </a:lnTo>
                    <a:lnTo>
                      <a:pt x="25400" y="220980"/>
                    </a:lnTo>
                    <a:lnTo>
                      <a:pt x="33020" y="227330"/>
                    </a:lnTo>
                    <a:lnTo>
                      <a:pt x="41910" y="232410"/>
                    </a:lnTo>
                    <a:lnTo>
                      <a:pt x="45720" y="233680"/>
                    </a:lnTo>
                    <a:lnTo>
                      <a:pt x="54610" y="234950"/>
                    </a:lnTo>
                    <a:lnTo>
                      <a:pt x="62230" y="236220"/>
                    </a:lnTo>
                    <a:lnTo>
                      <a:pt x="71120" y="236220"/>
                    </a:lnTo>
                    <a:lnTo>
                      <a:pt x="81280" y="234950"/>
                    </a:lnTo>
                    <a:lnTo>
                      <a:pt x="95250" y="232410"/>
                    </a:lnTo>
                    <a:lnTo>
                      <a:pt x="111760" y="231140"/>
                    </a:lnTo>
                    <a:lnTo>
                      <a:pt x="130810" y="227330"/>
                    </a:lnTo>
                    <a:lnTo>
                      <a:pt x="138430" y="228600"/>
                    </a:lnTo>
                    <a:lnTo>
                      <a:pt x="147320" y="227330"/>
                    </a:lnTo>
                    <a:lnTo>
                      <a:pt x="166370" y="223520"/>
                    </a:lnTo>
                    <a:lnTo>
                      <a:pt x="185420" y="215900"/>
                    </a:lnTo>
                    <a:lnTo>
                      <a:pt x="201930" y="204470"/>
                    </a:lnTo>
                    <a:lnTo>
                      <a:pt x="218440" y="191770"/>
                    </a:lnTo>
                    <a:lnTo>
                      <a:pt x="232410" y="175260"/>
                    </a:lnTo>
                    <a:lnTo>
                      <a:pt x="242570" y="158750"/>
                    </a:lnTo>
                    <a:lnTo>
                      <a:pt x="248920" y="140970"/>
                    </a:lnTo>
                    <a:lnTo>
                      <a:pt x="247650" y="133350"/>
                    </a:lnTo>
                    <a:lnTo>
                      <a:pt x="246380" y="125730"/>
                    </a:lnTo>
                    <a:lnTo>
                      <a:pt x="245110" y="119380"/>
                    </a:lnTo>
                    <a:lnTo>
                      <a:pt x="241300" y="114300"/>
                    </a:lnTo>
                    <a:lnTo>
                      <a:pt x="232410" y="105410"/>
                    </a:lnTo>
                    <a:lnTo>
                      <a:pt x="219710" y="97790"/>
                    </a:lnTo>
                    <a:lnTo>
                      <a:pt x="209550" y="92710"/>
                    </a:lnTo>
                    <a:lnTo>
                      <a:pt x="199390" y="88900"/>
                    </a:lnTo>
                    <a:lnTo>
                      <a:pt x="190500" y="86360"/>
                    </a:lnTo>
                    <a:lnTo>
                      <a:pt x="186690" y="82550"/>
                    </a:lnTo>
                    <a:lnTo>
                      <a:pt x="186690" y="78740"/>
                    </a:lnTo>
                    <a:lnTo>
                      <a:pt x="186690" y="73660"/>
                    </a:lnTo>
                    <a:lnTo>
                      <a:pt x="187960" y="68580"/>
                    </a:lnTo>
                    <a:lnTo>
                      <a:pt x="189230" y="60960"/>
                    </a:lnTo>
                    <a:lnTo>
                      <a:pt x="189230" y="53340"/>
                    </a:lnTo>
                    <a:lnTo>
                      <a:pt x="186690" y="44450"/>
                    </a:lnTo>
                    <a:lnTo>
                      <a:pt x="181610" y="34290"/>
                    </a:lnTo>
                    <a:lnTo>
                      <a:pt x="177800" y="29210"/>
                    </a:lnTo>
                    <a:lnTo>
                      <a:pt x="172720" y="22860"/>
                    </a:lnTo>
                    <a:lnTo>
                      <a:pt x="162560" y="11430"/>
                    </a:lnTo>
                    <a:lnTo>
                      <a:pt x="148590" y="5080"/>
                    </a:lnTo>
                    <a:lnTo>
                      <a:pt x="137160" y="1270"/>
                    </a:lnTo>
                    <a:lnTo>
                      <a:pt x="125730" y="0"/>
                    </a:lnTo>
                    <a:lnTo>
                      <a:pt x="114300" y="2540"/>
                    </a:lnTo>
                    <a:lnTo>
                      <a:pt x="104140" y="7620"/>
                    </a:lnTo>
                    <a:lnTo>
                      <a:pt x="92710" y="13970"/>
                    </a:lnTo>
                    <a:lnTo>
                      <a:pt x="82550" y="21590"/>
                    </a:lnTo>
                    <a:lnTo>
                      <a:pt x="72390" y="31750"/>
                    </a:lnTo>
                    <a:lnTo>
                      <a:pt x="63500" y="43180"/>
                    </a:lnTo>
                    <a:lnTo>
                      <a:pt x="48260" y="64770"/>
                    </a:lnTo>
                    <a:lnTo>
                      <a:pt x="41910" y="77470"/>
                    </a:lnTo>
                    <a:lnTo>
                      <a:pt x="35560" y="87630"/>
                    </a:lnTo>
                    <a:lnTo>
                      <a:pt x="30480" y="96520"/>
                    </a:lnTo>
                    <a:lnTo>
                      <a:pt x="25400" y="105410"/>
                    </a:lnTo>
                    <a:lnTo>
                      <a:pt x="12700" y="132080"/>
                    </a:lnTo>
                    <a:lnTo>
                      <a:pt x="7620" y="144780"/>
                    </a:lnTo>
                    <a:lnTo>
                      <a:pt x="3810" y="157480"/>
                    </a:lnTo>
                    <a:lnTo>
                      <a:pt x="0" y="171450"/>
                    </a:lnTo>
                    <a:lnTo>
                      <a:pt x="0" y="184150"/>
                    </a:lnTo>
                    <a:lnTo>
                      <a:pt x="2540" y="19685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Freeform 249"/>
              <p:cNvSpPr/>
              <p:nvPr/>
            </p:nvSpPr>
            <p:spPr>
              <a:xfrm>
                <a:off x="7663180" y="4155821"/>
                <a:ext cx="139574" cy="100331"/>
              </a:xfrm>
              <a:custGeom>
                <a:avLst/>
                <a:gdLst/>
                <a:ahLst/>
                <a:cxnLst/>
                <a:rect l="0" t="0" r="0" b="0"/>
                <a:pathLst>
                  <a:path w="139574" h="100331">
                    <a:moveTo>
                      <a:pt x="12573" y="86360"/>
                    </a:moveTo>
                    <a:lnTo>
                      <a:pt x="27051" y="70231"/>
                    </a:lnTo>
                    <a:lnTo>
                      <a:pt x="43815" y="53721"/>
                    </a:lnTo>
                    <a:lnTo>
                      <a:pt x="62230" y="37592"/>
                    </a:lnTo>
                    <a:lnTo>
                      <a:pt x="81153" y="22987"/>
                    </a:lnTo>
                    <a:lnTo>
                      <a:pt x="100711" y="11176"/>
                    </a:lnTo>
                    <a:lnTo>
                      <a:pt x="120142" y="2921"/>
                    </a:lnTo>
                    <a:lnTo>
                      <a:pt x="130048" y="508"/>
                    </a:lnTo>
                    <a:lnTo>
                      <a:pt x="139573" y="0"/>
                    </a:lnTo>
                    <a:lnTo>
                      <a:pt x="136017" y="1397"/>
                    </a:lnTo>
                    <a:lnTo>
                      <a:pt x="130683" y="4318"/>
                    </a:lnTo>
                    <a:lnTo>
                      <a:pt x="122936" y="9398"/>
                    </a:lnTo>
                    <a:lnTo>
                      <a:pt x="113665" y="15367"/>
                    </a:lnTo>
                    <a:lnTo>
                      <a:pt x="103505" y="22987"/>
                    </a:lnTo>
                    <a:lnTo>
                      <a:pt x="92456" y="31369"/>
                    </a:lnTo>
                    <a:lnTo>
                      <a:pt x="68072" y="49276"/>
                    </a:lnTo>
                    <a:lnTo>
                      <a:pt x="44323" y="67564"/>
                    </a:lnTo>
                    <a:lnTo>
                      <a:pt x="33401" y="76327"/>
                    </a:lnTo>
                    <a:lnTo>
                      <a:pt x="22987" y="83693"/>
                    </a:lnTo>
                    <a:lnTo>
                      <a:pt x="14605" y="90297"/>
                    </a:lnTo>
                    <a:lnTo>
                      <a:pt x="7239" y="95504"/>
                    </a:lnTo>
                    <a:lnTo>
                      <a:pt x="2540" y="98679"/>
                    </a:lnTo>
                    <a:lnTo>
                      <a:pt x="0" y="100330"/>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Freeform 250"/>
              <p:cNvSpPr/>
              <p:nvPr/>
            </p:nvSpPr>
            <p:spPr>
              <a:xfrm>
                <a:off x="7470140" y="3998722"/>
                <a:ext cx="238888" cy="281941"/>
              </a:xfrm>
              <a:custGeom>
                <a:avLst/>
                <a:gdLst/>
                <a:ahLst/>
                <a:cxnLst/>
                <a:rect l="0" t="0" r="0" b="0"/>
                <a:pathLst>
                  <a:path w="238888" h="281941">
                    <a:moveTo>
                      <a:pt x="174117" y="281940"/>
                    </a:moveTo>
                    <a:lnTo>
                      <a:pt x="167640" y="279654"/>
                    </a:lnTo>
                    <a:lnTo>
                      <a:pt x="161925" y="278638"/>
                    </a:lnTo>
                    <a:lnTo>
                      <a:pt x="151892" y="278003"/>
                    </a:lnTo>
                    <a:lnTo>
                      <a:pt x="142113" y="277749"/>
                    </a:lnTo>
                    <a:lnTo>
                      <a:pt x="131699" y="275971"/>
                    </a:lnTo>
                    <a:lnTo>
                      <a:pt x="126111" y="273304"/>
                    </a:lnTo>
                    <a:lnTo>
                      <a:pt x="120015" y="269875"/>
                    </a:lnTo>
                    <a:lnTo>
                      <a:pt x="112776" y="264668"/>
                    </a:lnTo>
                    <a:lnTo>
                      <a:pt x="105410" y="257810"/>
                    </a:lnTo>
                    <a:lnTo>
                      <a:pt x="96520" y="248920"/>
                    </a:lnTo>
                    <a:lnTo>
                      <a:pt x="87122" y="238125"/>
                    </a:lnTo>
                    <a:lnTo>
                      <a:pt x="76327" y="224663"/>
                    </a:lnTo>
                    <a:lnTo>
                      <a:pt x="64516" y="208280"/>
                    </a:lnTo>
                    <a:lnTo>
                      <a:pt x="48514" y="195707"/>
                    </a:lnTo>
                    <a:lnTo>
                      <a:pt x="34290" y="179324"/>
                    </a:lnTo>
                    <a:lnTo>
                      <a:pt x="21717" y="160274"/>
                    </a:lnTo>
                    <a:lnTo>
                      <a:pt x="11049" y="139700"/>
                    </a:lnTo>
                    <a:lnTo>
                      <a:pt x="4064" y="117856"/>
                    </a:lnTo>
                    <a:lnTo>
                      <a:pt x="762" y="96012"/>
                    </a:lnTo>
                    <a:lnTo>
                      <a:pt x="0" y="85344"/>
                    </a:lnTo>
                    <a:lnTo>
                      <a:pt x="1397" y="75565"/>
                    </a:lnTo>
                    <a:lnTo>
                      <a:pt x="3683" y="65532"/>
                    </a:lnTo>
                    <a:lnTo>
                      <a:pt x="7239" y="56896"/>
                    </a:lnTo>
                    <a:lnTo>
                      <a:pt x="12700" y="50292"/>
                    </a:lnTo>
                    <a:lnTo>
                      <a:pt x="18288" y="45466"/>
                    </a:lnTo>
                    <a:lnTo>
                      <a:pt x="24765" y="41910"/>
                    </a:lnTo>
                    <a:lnTo>
                      <a:pt x="30861" y="39243"/>
                    </a:lnTo>
                    <a:lnTo>
                      <a:pt x="44069" y="37465"/>
                    </a:lnTo>
                    <a:lnTo>
                      <a:pt x="56642" y="38354"/>
                    </a:lnTo>
                    <a:lnTo>
                      <a:pt x="68326" y="40767"/>
                    </a:lnTo>
                    <a:lnTo>
                      <a:pt x="78740" y="43688"/>
                    </a:lnTo>
                    <a:lnTo>
                      <a:pt x="86614" y="45847"/>
                    </a:lnTo>
                    <a:lnTo>
                      <a:pt x="89535" y="46482"/>
                    </a:lnTo>
                    <a:lnTo>
                      <a:pt x="91821" y="45974"/>
                    </a:lnTo>
                    <a:lnTo>
                      <a:pt x="96139" y="42799"/>
                    </a:lnTo>
                    <a:lnTo>
                      <a:pt x="100965" y="37592"/>
                    </a:lnTo>
                    <a:lnTo>
                      <a:pt x="106426" y="30988"/>
                    </a:lnTo>
                    <a:lnTo>
                      <a:pt x="113538" y="23114"/>
                    </a:lnTo>
                    <a:lnTo>
                      <a:pt x="122047" y="15748"/>
                    </a:lnTo>
                    <a:lnTo>
                      <a:pt x="132715" y="8890"/>
                    </a:lnTo>
                    <a:lnTo>
                      <a:pt x="145288" y="3556"/>
                    </a:lnTo>
                    <a:lnTo>
                      <a:pt x="160528" y="762"/>
                    </a:lnTo>
                    <a:lnTo>
                      <a:pt x="169291" y="0"/>
                    </a:lnTo>
                    <a:lnTo>
                      <a:pt x="177800" y="762"/>
                    </a:lnTo>
                    <a:lnTo>
                      <a:pt x="192659" y="4191"/>
                    </a:lnTo>
                    <a:lnTo>
                      <a:pt x="204597" y="10668"/>
                    </a:lnTo>
                    <a:lnTo>
                      <a:pt x="214884" y="19177"/>
                    </a:lnTo>
                    <a:lnTo>
                      <a:pt x="222885" y="30099"/>
                    </a:lnTo>
                    <a:lnTo>
                      <a:pt x="229235" y="42799"/>
                    </a:lnTo>
                    <a:lnTo>
                      <a:pt x="233426" y="56896"/>
                    </a:lnTo>
                    <a:lnTo>
                      <a:pt x="236347" y="71882"/>
                    </a:lnTo>
                    <a:lnTo>
                      <a:pt x="237998" y="87757"/>
                    </a:lnTo>
                    <a:lnTo>
                      <a:pt x="238887" y="103759"/>
                    </a:lnTo>
                    <a:lnTo>
                      <a:pt x="237617" y="135001"/>
                    </a:lnTo>
                    <a:lnTo>
                      <a:pt x="236093" y="150114"/>
                    </a:lnTo>
                    <a:lnTo>
                      <a:pt x="234061" y="163449"/>
                    </a:lnTo>
                    <a:lnTo>
                      <a:pt x="231902" y="175768"/>
                    </a:lnTo>
                    <a:lnTo>
                      <a:pt x="229870" y="185547"/>
                    </a:lnTo>
                    <a:lnTo>
                      <a:pt x="222123" y="216662"/>
                    </a:lnTo>
                    <a:lnTo>
                      <a:pt x="217551" y="231394"/>
                    </a:lnTo>
                    <a:lnTo>
                      <a:pt x="211963" y="244729"/>
                    </a:lnTo>
                    <a:lnTo>
                      <a:pt x="204724" y="256413"/>
                    </a:lnTo>
                    <a:lnTo>
                      <a:pt x="196469" y="267081"/>
                    </a:lnTo>
                    <a:lnTo>
                      <a:pt x="186309" y="275590"/>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Freeform 251"/>
              <p:cNvSpPr/>
              <p:nvPr/>
            </p:nvSpPr>
            <p:spPr>
              <a:xfrm>
                <a:off x="7470140" y="3999230"/>
                <a:ext cx="240031" cy="281941"/>
              </a:xfrm>
              <a:custGeom>
                <a:avLst/>
                <a:gdLst/>
                <a:ahLst/>
                <a:cxnLst/>
                <a:rect l="0" t="0" r="0" b="0"/>
                <a:pathLst>
                  <a:path w="240031" h="281941">
                    <a:moveTo>
                      <a:pt x="175260" y="281940"/>
                    </a:moveTo>
                    <a:lnTo>
                      <a:pt x="167640" y="279400"/>
                    </a:lnTo>
                    <a:lnTo>
                      <a:pt x="162560" y="278130"/>
                    </a:lnTo>
                    <a:lnTo>
                      <a:pt x="151130" y="276860"/>
                    </a:lnTo>
                    <a:lnTo>
                      <a:pt x="142240" y="276860"/>
                    </a:lnTo>
                    <a:lnTo>
                      <a:pt x="130810" y="275590"/>
                    </a:lnTo>
                    <a:lnTo>
                      <a:pt x="125730" y="273050"/>
                    </a:lnTo>
                    <a:lnTo>
                      <a:pt x="120650" y="269240"/>
                    </a:lnTo>
                    <a:lnTo>
                      <a:pt x="113030" y="264160"/>
                    </a:lnTo>
                    <a:lnTo>
                      <a:pt x="105410" y="257810"/>
                    </a:lnTo>
                    <a:lnTo>
                      <a:pt x="96520" y="248920"/>
                    </a:lnTo>
                    <a:lnTo>
                      <a:pt x="86360" y="237490"/>
                    </a:lnTo>
                    <a:lnTo>
                      <a:pt x="76200" y="224790"/>
                    </a:lnTo>
                    <a:lnTo>
                      <a:pt x="64770" y="207010"/>
                    </a:lnTo>
                    <a:lnTo>
                      <a:pt x="49530" y="195580"/>
                    </a:lnTo>
                    <a:lnTo>
                      <a:pt x="34290" y="179070"/>
                    </a:lnTo>
                    <a:lnTo>
                      <a:pt x="21590" y="158750"/>
                    </a:lnTo>
                    <a:lnTo>
                      <a:pt x="11430" y="138430"/>
                    </a:lnTo>
                    <a:lnTo>
                      <a:pt x="3810" y="118110"/>
                    </a:lnTo>
                    <a:lnTo>
                      <a:pt x="1270" y="95250"/>
                    </a:lnTo>
                    <a:lnTo>
                      <a:pt x="0" y="85090"/>
                    </a:lnTo>
                    <a:lnTo>
                      <a:pt x="1270" y="74930"/>
                    </a:lnTo>
                    <a:lnTo>
                      <a:pt x="3810" y="64770"/>
                    </a:lnTo>
                    <a:lnTo>
                      <a:pt x="6350" y="57150"/>
                    </a:lnTo>
                    <a:lnTo>
                      <a:pt x="12700" y="50800"/>
                    </a:lnTo>
                    <a:lnTo>
                      <a:pt x="17780" y="45720"/>
                    </a:lnTo>
                    <a:lnTo>
                      <a:pt x="24130" y="41910"/>
                    </a:lnTo>
                    <a:lnTo>
                      <a:pt x="31750" y="39370"/>
                    </a:lnTo>
                    <a:lnTo>
                      <a:pt x="44450" y="36830"/>
                    </a:lnTo>
                    <a:lnTo>
                      <a:pt x="57150" y="38100"/>
                    </a:lnTo>
                    <a:lnTo>
                      <a:pt x="67310" y="40640"/>
                    </a:lnTo>
                    <a:lnTo>
                      <a:pt x="78740" y="43180"/>
                    </a:lnTo>
                    <a:lnTo>
                      <a:pt x="86360" y="45720"/>
                    </a:lnTo>
                    <a:lnTo>
                      <a:pt x="88900" y="45720"/>
                    </a:lnTo>
                    <a:lnTo>
                      <a:pt x="91440" y="45720"/>
                    </a:lnTo>
                    <a:lnTo>
                      <a:pt x="95250" y="41910"/>
                    </a:lnTo>
                    <a:lnTo>
                      <a:pt x="101600" y="36830"/>
                    </a:lnTo>
                    <a:lnTo>
                      <a:pt x="106680" y="30480"/>
                    </a:lnTo>
                    <a:lnTo>
                      <a:pt x="113030" y="21590"/>
                    </a:lnTo>
                    <a:lnTo>
                      <a:pt x="121920" y="15240"/>
                    </a:lnTo>
                    <a:lnTo>
                      <a:pt x="132080" y="8890"/>
                    </a:lnTo>
                    <a:lnTo>
                      <a:pt x="144780" y="2540"/>
                    </a:lnTo>
                    <a:lnTo>
                      <a:pt x="160020" y="0"/>
                    </a:lnTo>
                    <a:lnTo>
                      <a:pt x="168910" y="0"/>
                    </a:lnTo>
                    <a:lnTo>
                      <a:pt x="177800" y="0"/>
                    </a:lnTo>
                    <a:lnTo>
                      <a:pt x="193040" y="3810"/>
                    </a:lnTo>
                    <a:lnTo>
                      <a:pt x="204470" y="10160"/>
                    </a:lnTo>
                    <a:lnTo>
                      <a:pt x="214630" y="19050"/>
                    </a:lnTo>
                    <a:lnTo>
                      <a:pt x="222250" y="30480"/>
                    </a:lnTo>
                    <a:lnTo>
                      <a:pt x="229870" y="41910"/>
                    </a:lnTo>
                    <a:lnTo>
                      <a:pt x="232410" y="57150"/>
                    </a:lnTo>
                    <a:lnTo>
                      <a:pt x="236220" y="71120"/>
                    </a:lnTo>
                    <a:lnTo>
                      <a:pt x="238760" y="87630"/>
                    </a:lnTo>
                    <a:lnTo>
                      <a:pt x="240030" y="102870"/>
                    </a:lnTo>
                    <a:lnTo>
                      <a:pt x="237490" y="134620"/>
                    </a:lnTo>
                    <a:lnTo>
                      <a:pt x="236220" y="148590"/>
                    </a:lnTo>
                    <a:lnTo>
                      <a:pt x="233680" y="163830"/>
                    </a:lnTo>
                    <a:lnTo>
                      <a:pt x="231140" y="175260"/>
                    </a:lnTo>
                    <a:lnTo>
                      <a:pt x="229870" y="185420"/>
                    </a:lnTo>
                    <a:lnTo>
                      <a:pt x="222250" y="215900"/>
                    </a:lnTo>
                    <a:lnTo>
                      <a:pt x="217170" y="231140"/>
                    </a:lnTo>
                    <a:lnTo>
                      <a:pt x="213360" y="243840"/>
                    </a:lnTo>
                    <a:lnTo>
                      <a:pt x="204470" y="255270"/>
                    </a:lnTo>
                    <a:lnTo>
                      <a:pt x="195580" y="266700"/>
                    </a:lnTo>
                    <a:lnTo>
                      <a:pt x="185420" y="27432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Freeform 252"/>
              <p:cNvSpPr/>
              <p:nvPr/>
            </p:nvSpPr>
            <p:spPr>
              <a:xfrm>
                <a:off x="7607427" y="4245229"/>
                <a:ext cx="269495" cy="231522"/>
              </a:xfrm>
              <a:custGeom>
                <a:avLst/>
                <a:gdLst/>
                <a:ahLst/>
                <a:cxnLst/>
                <a:rect l="0" t="0" r="0" b="0"/>
                <a:pathLst>
                  <a:path w="269495" h="231522">
                    <a:moveTo>
                      <a:pt x="6604" y="23495"/>
                    </a:moveTo>
                    <a:lnTo>
                      <a:pt x="14986" y="16637"/>
                    </a:lnTo>
                    <a:lnTo>
                      <a:pt x="25146" y="11938"/>
                    </a:lnTo>
                    <a:lnTo>
                      <a:pt x="36195" y="9525"/>
                    </a:lnTo>
                    <a:lnTo>
                      <a:pt x="48260" y="8382"/>
                    </a:lnTo>
                    <a:lnTo>
                      <a:pt x="61849" y="8128"/>
                    </a:lnTo>
                    <a:lnTo>
                      <a:pt x="76073" y="7239"/>
                    </a:lnTo>
                    <a:lnTo>
                      <a:pt x="91313" y="6096"/>
                    </a:lnTo>
                    <a:lnTo>
                      <a:pt x="101219" y="5080"/>
                    </a:lnTo>
                    <a:lnTo>
                      <a:pt x="113030" y="3302"/>
                    </a:lnTo>
                    <a:lnTo>
                      <a:pt x="126746" y="2032"/>
                    </a:lnTo>
                    <a:lnTo>
                      <a:pt x="141478" y="635"/>
                    </a:lnTo>
                    <a:lnTo>
                      <a:pt x="172974" y="0"/>
                    </a:lnTo>
                    <a:lnTo>
                      <a:pt x="188849" y="254"/>
                    </a:lnTo>
                    <a:lnTo>
                      <a:pt x="204343" y="2032"/>
                    </a:lnTo>
                    <a:lnTo>
                      <a:pt x="218821" y="4699"/>
                    </a:lnTo>
                    <a:lnTo>
                      <a:pt x="232537" y="9525"/>
                    </a:lnTo>
                    <a:lnTo>
                      <a:pt x="244602" y="15113"/>
                    </a:lnTo>
                    <a:lnTo>
                      <a:pt x="254508" y="23114"/>
                    </a:lnTo>
                    <a:lnTo>
                      <a:pt x="262255" y="32893"/>
                    </a:lnTo>
                    <a:lnTo>
                      <a:pt x="267335" y="44958"/>
                    </a:lnTo>
                    <a:lnTo>
                      <a:pt x="268605" y="52197"/>
                    </a:lnTo>
                    <a:lnTo>
                      <a:pt x="269494" y="59690"/>
                    </a:lnTo>
                    <a:lnTo>
                      <a:pt x="268859" y="68453"/>
                    </a:lnTo>
                    <a:lnTo>
                      <a:pt x="267716" y="76962"/>
                    </a:lnTo>
                    <a:lnTo>
                      <a:pt x="263271" y="92456"/>
                    </a:lnTo>
                    <a:lnTo>
                      <a:pt x="256921" y="104902"/>
                    </a:lnTo>
                    <a:lnTo>
                      <a:pt x="249301" y="114808"/>
                    </a:lnTo>
                    <a:lnTo>
                      <a:pt x="241173" y="122682"/>
                    </a:lnTo>
                    <a:lnTo>
                      <a:pt x="233172" y="128778"/>
                    </a:lnTo>
                    <a:lnTo>
                      <a:pt x="226187" y="134112"/>
                    </a:lnTo>
                    <a:lnTo>
                      <a:pt x="220599" y="138811"/>
                    </a:lnTo>
                    <a:lnTo>
                      <a:pt x="217297" y="142875"/>
                    </a:lnTo>
                    <a:lnTo>
                      <a:pt x="216535" y="144653"/>
                    </a:lnTo>
                    <a:lnTo>
                      <a:pt x="216535" y="147701"/>
                    </a:lnTo>
                    <a:lnTo>
                      <a:pt x="218186" y="155829"/>
                    </a:lnTo>
                    <a:lnTo>
                      <a:pt x="219710" y="166751"/>
                    </a:lnTo>
                    <a:lnTo>
                      <a:pt x="221107" y="178689"/>
                    </a:lnTo>
                    <a:lnTo>
                      <a:pt x="220853" y="192024"/>
                    </a:lnTo>
                    <a:lnTo>
                      <a:pt x="217297" y="204851"/>
                    </a:lnTo>
                    <a:lnTo>
                      <a:pt x="214376" y="211328"/>
                    </a:lnTo>
                    <a:lnTo>
                      <a:pt x="210185" y="217170"/>
                    </a:lnTo>
                    <a:lnTo>
                      <a:pt x="204978" y="222377"/>
                    </a:lnTo>
                    <a:lnTo>
                      <a:pt x="198374" y="227457"/>
                    </a:lnTo>
                    <a:lnTo>
                      <a:pt x="189230" y="229743"/>
                    </a:lnTo>
                    <a:lnTo>
                      <a:pt x="179832" y="231013"/>
                    </a:lnTo>
                    <a:lnTo>
                      <a:pt x="169926" y="231521"/>
                    </a:lnTo>
                    <a:lnTo>
                      <a:pt x="160020" y="230378"/>
                    </a:lnTo>
                    <a:lnTo>
                      <a:pt x="139446" y="224155"/>
                    </a:lnTo>
                    <a:lnTo>
                      <a:pt x="119380" y="214757"/>
                    </a:lnTo>
                    <a:lnTo>
                      <a:pt x="100457" y="202438"/>
                    </a:lnTo>
                    <a:lnTo>
                      <a:pt x="83312" y="187960"/>
                    </a:lnTo>
                    <a:lnTo>
                      <a:pt x="69342" y="171450"/>
                    </a:lnTo>
                    <a:lnTo>
                      <a:pt x="58928" y="154051"/>
                    </a:lnTo>
                    <a:lnTo>
                      <a:pt x="44704" y="139700"/>
                    </a:lnTo>
                    <a:lnTo>
                      <a:pt x="32385" y="127889"/>
                    </a:lnTo>
                    <a:lnTo>
                      <a:pt x="22987" y="116586"/>
                    </a:lnTo>
                    <a:lnTo>
                      <a:pt x="15621" y="107061"/>
                    </a:lnTo>
                    <a:lnTo>
                      <a:pt x="9779" y="98552"/>
                    </a:lnTo>
                    <a:lnTo>
                      <a:pt x="5461" y="91313"/>
                    </a:lnTo>
                    <a:lnTo>
                      <a:pt x="2921" y="84709"/>
                    </a:lnTo>
                    <a:lnTo>
                      <a:pt x="1397" y="78740"/>
                    </a:lnTo>
                    <a:lnTo>
                      <a:pt x="254" y="67818"/>
                    </a:lnTo>
                    <a:lnTo>
                      <a:pt x="762" y="57658"/>
                    </a:lnTo>
                    <a:lnTo>
                      <a:pt x="1651" y="47498"/>
                    </a:lnTo>
                    <a:lnTo>
                      <a:pt x="762" y="41275"/>
                    </a:lnTo>
                    <a:lnTo>
                      <a:pt x="0" y="34671"/>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Freeform 253"/>
              <p:cNvSpPr/>
              <p:nvPr/>
            </p:nvSpPr>
            <p:spPr>
              <a:xfrm>
                <a:off x="7608570" y="4245610"/>
                <a:ext cx="267971" cy="231141"/>
              </a:xfrm>
              <a:custGeom>
                <a:avLst/>
                <a:gdLst/>
                <a:ahLst/>
                <a:cxnLst/>
                <a:rect l="0" t="0" r="0" b="0"/>
                <a:pathLst>
                  <a:path w="267971" h="231141">
                    <a:moveTo>
                      <a:pt x="0" y="34290"/>
                    </a:moveTo>
                    <a:lnTo>
                      <a:pt x="0" y="41910"/>
                    </a:lnTo>
                    <a:lnTo>
                      <a:pt x="1270" y="46990"/>
                    </a:lnTo>
                    <a:lnTo>
                      <a:pt x="0" y="57150"/>
                    </a:lnTo>
                    <a:lnTo>
                      <a:pt x="0" y="67310"/>
                    </a:lnTo>
                    <a:lnTo>
                      <a:pt x="1270" y="78740"/>
                    </a:lnTo>
                    <a:lnTo>
                      <a:pt x="2540" y="83820"/>
                    </a:lnTo>
                    <a:lnTo>
                      <a:pt x="3810" y="91440"/>
                    </a:lnTo>
                    <a:lnTo>
                      <a:pt x="8890" y="97790"/>
                    </a:lnTo>
                    <a:lnTo>
                      <a:pt x="13970" y="106680"/>
                    </a:lnTo>
                    <a:lnTo>
                      <a:pt x="21590" y="115570"/>
                    </a:lnTo>
                    <a:lnTo>
                      <a:pt x="30480" y="127000"/>
                    </a:lnTo>
                    <a:lnTo>
                      <a:pt x="43180" y="139700"/>
                    </a:lnTo>
                    <a:lnTo>
                      <a:pt x="57150" y="153670"/>
                    </a:lnTo>
                    <a:lnTo>
                      <a:pt x="68580" y="171450"/>
                    </a:lnTo>
                    <a:lnTo>
                      <a:pt x="82550" y="187960"/>
                    </a:lnTo>
                    <a:lnTo>
                      <a:pt x="100330" y="201930"/>
                    </a:lnTo>
                    <a:lnTo>
                      <a:pt x="118110" y="214630"/>
                    </a:lnTo>
                    <a:lnTo>
                      <a:pt x="138430" y="223520"/>
                    </a:lnTo>
                    <a:lnTo>
                      <a:pt x="158750" y="229870"/>
                    </a:lnTo>
                    <a:lnTo>
                      <a:pt x="168910" y="231140"/>
                    </a:lnTo>
                    <a:lnTo>
                      <a:pt x="179070" y="229870"/>
                    </a:lnTo>
                    <a:lnTo>
                      <a:pt x="187960" y="228600"/>
                    </a:lnTo>
                    <a:lnTo>
                      <a:pt x="196850" y="227330"/>
                    </a:lnTo>
                    <a:lnTo>
                      <a:pt x="203200" y="222250"/>
                    </a:lnTo>
                    <a:lnTo>
                      <a:pt x="209550" y="217170"/>
                    </a:lnTo>
                    <a:lnTo>
                      <a:pt x="213360" y="210820"/>
                    </a:lnTo>
                    <a:lnTo>
                      <a:pt x="215900" y="204470"/>
                    </a:lnTo>
                    <a:lnTo>
                      <a:pt x="219710" y="190500"/>
                    </a:lnTo>
                    <a:lnTo>
                      <a:pt x="220980" y="179070"/>
                    </a:lnTo>
                    <a:lnTo>
                      <a:pt x="218440" y="166370"/>
                    </a:lnTo>
                    <a:lnTo>
                      <a:pt x="217170" y="154940"/>
                    </a:lnTo>
                    <a:lnTo>
                      <a:pt x="215900" y="147320"/>
                    </a:lnTo>
                    <a:lnTo>
                      <a:pt x="215900" y="143510"/>
                    </a:lnTo>
                    <a:lnTo>
                      <a:pt x="215900" y="142240"/>
                    </a:lnTo>
                    <a:lnTo>
                      <a:pt x="219710" y="138430"/>
                    </a:lnTo>
                    <a:lnTo>
                      <a:pt x="224790" y="133350"/>
                    </a:lnTo>
                    <a:lnTo>
                      <a:pt x="231140" y="128270"/>
                    </a:lnTo>
                    <a:lnTo>
                      <a:pt x="240030" y="123190"/>
                    </a:lnTo>
                    <a:lnTo>
                      <a:pt x="247650" y="114300"/>
                    </a:lnTo>
                    <a:lnTo>
                      <a:pt x="256540" y="104140"/>
                    </a:lnTo>
                    <a:lnTo>
                      <a:pt x="261620" y="92710"/>
                    </a:lnTo>
                    <a:lnTo>
                      <a:pt x="266700" y="76200"/>
                    </a:lnTo>
                    <a:lnTo>
                      <a:pt x="267970" y="68580"/>
                    </a:lnTo>
                    <a:lnTo>
                      <a:pt x="267970" y="59690"/>
                    </a:lnTo>
                    <a:lnTo>
                      <a:pt x="266700" y="52070"/>
                    </a:lnTo>
                    <a:lnTo>
                      <a:pt x="265430" y="44450"/>
                    </a:lnTo>
                    <a:lnTo>
                      <a:pt x="260350" y="31750"/>
                    </a:lnTo>
                    <a:lnTo>
                      <a:pt x="254000" y="22860"/>
                    </a:lnTo>
                    <a:lnTo>
                      <a:pt x="243840" y="15240"/>
                    </a:lnTo>
                    <a:lnTo>
                      <a:pt x="231140" y="8890"/>
                    </a:lnTo>
                    <a:lnTo>
                      <a:pt x="218440" y="5080"/>
                    </a:lnTo>
                    <a:lnTo>
                      <a:pt x="203200" y="1270"/>
                    </a:lnTo>
                    <a:lnTo>
                      <a:pt x="187960" y="0"/>
                    </a:lnTo>
                    <a:lnTo>
                      <a:pt x="171450" y="0"/>
                    </a:lnTo>
                    <a:lnTo>
                      <a:pt x="139700" y="0"/>
                    </a:lnTo>
                    <a:lnTo>
                      <a:pt x="125730" y="1270"/>
                    </a:lnTo>
                    <a:lnTo>
                      <a:pt x="111760" y="2540"/>
                    </a:lnTo>
                    <a:lnTo>
                      <a:pt x="100330" y="5080"/>
                    </a:lnTo>
                    <a:lnTo>
                      <a:pt x="90170" y="6350"/>
                    </a:lnTo>
                    <a:lnTo>
                      <a:pt x="74930" y="7620"/>
                    </a:lnTo>
                    <a:lnTo>
                      <a:pt x="60960" y="7620"/>
                    </a:lnTo>
                    <a:lnTo>
                      <a:pt x="46990" y="7620"/>
                    </a:lnTo>
                    <a:lnTo>
                      <a:pt x="34290" y="8890"/>
                    </a:lnTo>
                    <a:lnTo>
                      <a:pt x="24130" y="11430"/>
                    </a:lnTo>
                    <a:lnTo>
                      <a:pt x="13970" y="16510"/>
                    </a:lnTo>
                    <a:lnTo>
                      <a:pt x="5080" y="2286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Freeform 254"/>
              <p:cNvSpPr/>
              <p:nvPr/>
            </p:nvSpPr>
            <p:spPr>
              <a:xfrm>
                <a:off x="7420102" y="4262882"/>
                <a:ext cx="247397" cy="278258"/>
              </a:xfrm>
              <a:custGeom>
                <a:avLst/>
                <a:gdLst/>
                <a:ahLst/>
                <a:cxnLst/>
                <a:rect l="0" t="0" r="0" b="0"/>
                <a:pathLst>
                  <a:path w="247397" h="278258">
                    <a:moveTo>
                      <a:pt x="220726" y="18288"/>
                    </a:moveTo>
                    <a:lnTo>
                      <a:pt x="225933" y="34798"/>
                    </a:lnTo>
                    <a:lnTo>
                      <a:pt x="230251" y="50038"/>
                    </a:lnTo>
                    <a:lnTo>
                      <a:pt x="234696" y="64516"/>
                    </a:lnTo>
                    <a:lnTo>
                      <a:pt x="247396" y="120015"/>
                    </a:lnTo>
                    <a:lnTo>
                      <a:pt x="246253" y="130048"/>
                    </a:lnTo>
                    <a:lnTo>
                      <a:pt x="244856" y="142367"/>
                    </a:lnTo>
                    <a:lnTo>
                      <a:pt x="243332" y="155702"/>
                    </a:lnTo>
                    <a:lnTo>
                      <a:pt x="240919" y="170053"/>
                    </a:lnTo>
                    <a:lnTo>
                      <a:pt x="234061" y="199771"/>
                    </a:lnTo>
                    <a:lnTo>
                      <a:pt x="229489" y="214757"/>
                    </a:lnTo>
                    <a:lnTo>
                      <a:pt x="223774" y="229108"/>
                    </a:lnTo>
                    <a:lnTo>
                      <a:pt x="217170" y="242062"/>
                    </a:lnTo>
                    <a:lnTo>
                      <a:pt x="209677" y="253619"/>
                    </a:lnTo>
                    <a:lnTo>
                      <a:pt x="200406" y="263398"/>
                    </a:lnTo>
                    <a:lnTo>
                      <a:pt x="189738" y="270891"/>
                    </a:lnTo>
                    <a:lnTo>
                      <a:pt x="178181" y="275844"/>
                    </a:lnTo>
                    <a:lnTo>
                      <a:pt x="164846" y="278257"/>
                    </a:lnTo>
                    <a:lnTo>
                      <a:pt x="149733" y="276352"/>
                    </a:lnTo>
                    <a:lnTo>
                      <a:pt x="141605" y="274320"/>
                    </a:lnTo>
                    <a:lnTo>
                      <a:pt x="133096" y="270891"/>
                    </a:lnTo>
                    <a:lnTo>
                      <a:pt x="119126" y="263398"/>
                    </a:lnTo>
                    <a:lnTo>
                      <a:pt x="108204" y="254381"/>
                    </a:lnTo>
                    <a:lnTo>
                      <a:pt x="100330" y="244602"/>
                    </a:lnTo>
                    <a:lnTo>
                      <a:pt x="93853" y="234569"/>
                    </a:lnTo>
                    <a:lnTo>
                      <a:pt x="89535" y="224917"/>
                    </a:lnTo>
                    <a:lnTo>
                      <a:pt x="85979" y="216789"/>
                    </a:lnTo>
                    <a:lnTo>
                      <a:pt x="82804" y="210058"/>
                    </a:lnTo>
                    <a:lnTo>
                      <a:pt x="79375" y="205359"/>
                    </a:lnTo>
                    <a:lnTo>
                      <a:pt x="77597" y="204724"/>
                    </a:lnTo>
                    <a:lnTo>
                      <a:pt x="74803" y="204470"/>
                    </a:lnTo>
                    <a:lnTo>
                      <a:pt x="66294" y="203835"/>
                    </a:lnTo>
                    <a:lnTo>
                      <a:pt x="55626" y="203581"/>
                    </a:lnTo>
                    <a:lnTo>
                      <a:pt x="43561" y="202311"/>
                    </a:lnTo>
                    <a:lnTo>
                      <a:pt x="30734" y="199517"/>
                    </a:lnTo>
                    <a:lnTo>
                      <a:pt x="18923" y="193675"/>
                    </a:lnTo>
                    <a:lnTo>
                      <a:pt x="13335" y="188849"/>
                    </a:lnTo>
                    <a:lnTo>
                      <a:pt x="8763" y="183642"/>
                    </a:lnTo>
                    <a:lnTo>
                      <a:pt x="4699" y="176784"/>
                    </a:lnTo>
                    <a:lnTo>
                      <a:pt x="889" y="169164"/>
                    </a:lnTo>
                    <a:lnTo>
                      <a:pt x="0" y="159004"/>
                    </a:lnTo>
                    <a:lnTo>
                      <a:pt x="762" y="149352"/>
                    </a:lnTo>
                    <a:lnTo>
                      <a:pt x="6350" y="129159"/>
                    </a:lnTo>
                    <a:lnTo>
                      <a:pt x="15748" y="109093"/>
                    </a:lnTo>
                    <a:lnTo>
                      <a:pt x="28956" y="90551"/>
                    </a:lnTo>
                    <a:lnTo>
                      <a:pt x="44958" y="73660"/>
                    </a:lnTo>
                    <a:lnTo>
                      <a:pt x="62865" y="59055"/>
                    </a:lnTo>
                    <a:lnTo>
                      <a:pt x="81661" y="47752"/>
                    </a:lnTo>
                    <a:lnTo>
                      <a:pt x="100330" y="40259"/>
                    </a:lnTo>
                    <a:lnTo>
                      <a:pt x="113411" y="33655"/>
                    </a:lnTo>
                    <a:lnTo>
                      <a:pt x="125476" y="28194"/>
                    </a:lnTo>
                    <a:lnTo>
                      <a:pt x="136398" y="23114"/>
                    </a:lnTo>
                    <a:lnTo>
                      <a:pt x="146558" y="18669"/>
                    </a:lnTo>
                    <a:lnTo>
                      <a:pt x="155829" y="15240"/>
                    </a:lnTo>
                    <a:lnTo>
                      <a:pt x="164211" y="12319"/>
                    </a:lnTo>
                    <a:lnTo>
                      <a:pt x="179197" y="7493"/>
                    </a:lnTo>
                    <a:lnTo>
                      <a:pt x="191008" y="4826"/>
                    </a:lnTo>
                    <a:lnTo>
                      <a:pt x="200660" y="2794"/>
                    </a:lnTo>
                    <a:lnTo>
                      <a:pt x="208280" y="889"/>
                    </a:lnTo>
                    <a:lnTo>
                      <a:pt x="214249" y="0"/>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Freeform 255"/>
              <p:cNvSpPr/>
              <p:nvPr/>
            </p:nvSpPr>
            <p:spPr>
              <a:xfrm>
                <a:off x="7419340" y="4262120"/>
                <a:ext cx="247651" cy="279401"/>
              </a:xfrm>
              <a:custGeom>
                <a:avLst/>
                <a:gdLst/>
                <a:ahLst/>
                <a:cxnLst/>
                <a:rect l="0" t="0" r="0" b="0"/>
                <a:pathLst>
                  <a:path w="247651" h="279401">
                    <a:moveTo>
                      <a:pt x="215900" y="0"/>
                    </a:moveTo>
                    <a:lnTo>
                      <a:pt x="209550" y="1270"/>
                    </a:lnTo>
                    <a:lnTo>
                      <a:pt x="200660" y="3810"/>
                    </a:lnTo>
                    <a:lnTo>
                      <a:pt x="191770" y="5080"/>
                    </a:lnTo>
                    <a:lnTo>
                      <a:pt x="180340" y="8890"/>
                    </a:lnTo>
                    <a:lnTo>
                      <a:pt x="165100" y="12700"/>
                    </a:lnTo>
                    <a:lnTo>
                      <a:pt x="156210" y="15240"/>
                    </a:lnTo>
                    <a:lnTo>
                      <a:pt x="147320" y="19050"/>
                    </a:lnTo>
                    <a:lnTo>
                      <a:pt x="137160" y="24130"/>
                    </a:lnTo>
                    <a:lnTo>
                      <a:pt x="127000" y="29210"/>
                    </a:lnTo>
                    <a:lnTo>
                      <a:pt x="114300" y="34290"/>
                    </a:lnTo>
                    <a:lnTo>
                      <a:pt x="100330" y="40640"/>
                    </a:lnTo>
                    <a:lnTo>
                      <a:pt x="82550" y="48260"/>
                    </a:lnTo>
                    <a:lnTo>
                      <a:pt x="63500" y="59690"/>
                    </a:lnTo>
                    <a:lnTo>
                      <a:pt x="45720" y="74930"/>
                    </a:lnTo>
                    <a:lnTo>
                      <a:pt x="29210" y="91440"/>
                    </a:lnTo>
                    <a:lnTo>
                      <a:pt x="16510" y="110490"/>
                    </a:lnTo>
                    <a:lnTo>
                      <a:pt x="7620" y="129540"/>
                    </a:lnTo>
                    <a:lnTo>
                      <a:pt x="1270" y="149860"/>
                    </a:lnTo>
                    <a:lnTo>
                      <a:pt x="0" y="160020"/>
                    </a:lnTo>
                    <a:lnTo>
                      <a:pt x="1270" y="170180"/>
                    </a:lnTo>
                    <a:lnTo>
                      <a:pt x="5080" y="177800"/>
                    </a:lnTo>
                    <a:lnTo>
                      <a:pt x="8890" y="184150"/>
                    </a:lnTo>
                    <a:lnTo>
                      <a:pt x="13970" y="189230"/>
                    </a:lnTo>
                    <a:lnTo>
                      <a:pt x="19050" y="194310"/>
                    </a:lnTo>
                    <a:lnTo>
                      <a:pt x="31750" y="200660"/>
                    </a:lnTo>
                    <a:lnTo>
                      <a:pt x="44450" y="203200"/>
                    </a:lnTo>
                    <a:lnTo>
                      <a:pt x="55880" y="204470"/>
                    </a:lnTo>
                    <a:lnTo>
                      <a:pt x="67310" y="204470"/>
                    </a:lnTo>
                    <a:lnTo>
                      <a:pt x="74930" y="204470"/>
                    </a:lnTo>
                    <a:lnTo>
                      <a:pt x="78740" y="205740"/>
                    </a:lnTo>
                    <a:lnTo>
                      <a:pt x="80010" y="205740"/>
                    </a:lnTo>
                    <a:lnTo>
                      <a:pt x="82550" y="210820"/>
                    </a:lnTo>
                    <a:lnTo>
                      <a:pt x="87630" y="218440"/>
                    </a:lnTo>
                    <a:lnTo>
                      <a:pt x="91440" y="224790"/>
                    </a:lnTo>
                    <a:lnTo>
                      <a:pt x="93980" y="234950"/>
                    </a:lnTo>
                    <a:lnTo>
                      <a:pt x="100330" y="245110"/>
                    </a:lnTo>
                    <a:lnTo>
                      <a:pt x="109220" y="255270"/>
                    </a:lnTo>
                    <a:lnTo>
                      <a:pt x="119380" y="264160"/>
                    </a:lnTo>
                    <a:lnTo>
                      <a:pt x="133350" y="271780"/>
                    </a:lnTo>
                    <a:lnTo>
                      <a:pt x="142240" y="274320"/>
                    </a:lnTo>
                    <a:lnTo>
                      <a:pt x="151130" y="278130"/>
                    </a:lnTo>
                    <a:lnTo>
                      <a:pt x="165100" y="279400"/>
                    </a:lnTo>
                    <a:lnTo>
                      <a:pt x="179070" y="276860"/>
                    </a:lnTo>
                    <a:lnTo>
                      <a:pt x="191770" y="271780"/>
                    </a:lnTo>
                    <a:lnTo>
                      <a:pt x="200660" y="264160"/>
                    </a:lnTo>
                    <a:lnTo>
                      <a:pt x="209550" y="254000"/>
                    </a:lnTo>
                    <a:lnTo>
                      <a:pt x="218440" y="242570"/>
                    </a:lnTo>
                    <a:lnTo>
                      <a:pt x="224790" y="229870"/>
                    </a:lnTo>
                    <a:lnTo>
                      <a:pt x="229870" y="214630"/>
                    </a:lnTo>
                    <a:lnTo>
                      <a:pt x="234950" y="200660"/>
                    </a:lnTo>
                    <a:lnTo>
                      <a:pt x="241300" y="171450"/>
                    </a:lnTo>
                    <a:lnTo>
                      <a:pt x="245110" y="156210"/>
                    </a:lnTo>
                    <a:lnTo>
                      <a:pt x="246380" y="143510"/>
                    </a:lnTo>
                    <a:lnTo>
                      <a:pt x="246380" y="130810"/>
                    </a:lnTo>
                    <a:lnTo>
                      <a:pt x="247650" y="120650"/>
                    </a:lnTo>
                    <a:lnTo>
                      <a:pt x="236220" y="66040"/>
                    </a:lnTo>
                    <a:lnTo>
                      <a:pt x="231140" y="50800"/>
                    </a:lnTo>
                    <a:lnTo>
                      <a:pt x="227330" y="35560"/>
                    </a:lnTo>
                    <a:lnTo>
                      <a:pt x="220980" y="19050"/>
                    </a:lnTo>
                    <a:close/>
                  </a:path>
                </a:pathLst>
              </a:custGeom>
              <a:solidFill>
                <a:schemeClr val="accent1">
                  <a:alpha val="0"/>
                </a:schemeClr>
              </a:solidFill>
              <a:ln w="5842"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 name="Freeform 256"/>
              <p:cNvSpPr/>
              <p:nvPr/>
            </p:nvSpPr>
            <p:spPr>
              <a:xfrm>
                <a:off x="7553833" y="4059047"/>
                <a:ext cx="59564" cy="175642"/>
              </a:xfrm>
              <a:custGeom>
                <a:avLst/>
                <a:gdLst/>
                <a:ahLst/>
                <a:cxnLst/>
                <a:rect l="0" t="0" r="0" b="0"/>
                <a:pathLst>
                  <a:path w="59564" h="175642">
                    <a:moveTo>
                      <a:pt x="38354" y="134366"/>
                    </a:moveTo>
                    <a:lnTo>
                      <a:pt x="19431" y="91059"/>
                    </a:lnTo>
                    <a:lnTo>
                      <a:pt x="11557" y="68834"/>
                    </a:lnTo>
                    <a:lnTo>
                      <a:pt x="5334" y="46101"/>
                    </a:lnTo>
                    <a:lnTo>
                      <a:pt x="1397" y="23241"/>
                    </a:lnTo>
                    <a:lnTo>
                      <a:pt x="0" y="0"/>
                    </a:lnTo>
                    <a:lnTo>
                      <a:pt x="3810" y="5207"/>
                    </a:lnTo>
                    <a:lnTo>
                      <a:pt x="6985" y="11811"/>
                    </a:lnTo>
                    <a:lnTo>
                      <a:pt x="11811" y="27432"/>
                    </a:lnTo>
                    <a:lnTo>
                      <a:pt x="14859" y="44323"/>
                    </a:lnTo>
                    <a:lnTo>
                      <a:pt x="18161" y="58674"/>
                    </a:lnTo>
                    <a:lnTo>
                      <a:pt x="22733" y="73152"/>
                    </a:lnTo>
                    <a:lnTo>
                      <a:pt x="29083" y="88011"/>
                    </a:lnTo>
                    <a:lnTo>
                      <a:pt x="42672" y="118872"/>
                    </a:lnTo>
                    <a:lnTo>
                      <a:pt x="49022" y="134366"/>
                    </a:lnTo>
                    <a:lnTo>
                      <a:pt x="54483" y="148844"/>
                    </a:lnTo>
                    <a:lnTo>
                      <a:pt x="58039" y="163195"/>
                    </a:lnTo>
                    <a:lnTo>
                      <a:pt x="59563" y="175641"/>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8" name="Freeform 257"/>
              <p:cNvSpPr/>
              <p:nvPr/>
            </p:nvSpPr>
            <p:spPr>
              <a:xfrm>
                <a:off x="7669784" y="4296664"/>
                <a:ext cx="139955" cy="87377"/>
              </a:xfrm>
              <a:custGeom>
                <a:avLst/>
                <a:gdLst/>
                <a:ahLst/>
                <a:cxnLst/>
                <a:rect l="0" t="0" r="0" b="0"/>
                <a:pathLst>
                  <a:path w="139955" h="87377">
                    <a:moveTo>
                      <a:pt x="0" y="2794"/>
                    </a:moveTo>
                    <a:lnTo>
                      <a:pt x="635" y="1016"/>
                    </a:lnTo>
                    <a:lnTo>
                      <a:pt x="635" y="381"/>
                    </a:lnTo>
                    <a:lnTo>
                      <a:pt x="0" y="0"/>
                    </a:lnTo>
                    <a:lnTo>
                      <a:pt x="4191" y="1016"/>
                    </a:lnTo>
                    <a:lnTo>
                      <a:pt x="10414" y="3556"/>
                    </a:lnTo>
                    <a:lnTo>
                      <a:pt x="17780" y="8255"/>
                    </a:lnTo>
                    <a:lnTo>
                      <a:pt x="26289" y="13716"/>
                    </a:lnTo>
                    <a:lnTo>
                      <a:pt x="35814" y="20066"/>
                    </a:lnTo>
                    <a:lnTo>
                      <a:pt x="45974" y="27813"/>
                    </a:lnTo>
                    <a:lnTo>
                      <a:pt x="67437" y="43942"/>
                    </a:lnTo>
                    <a:lnTo>
                      <a:pt x="89027" y="60071"/>
                    </a:lnTo>
                    <a:lnTo>
                      <a:pt x="99822" y="67183"/>
                    </a:lnTo>
                    <a:lnTo>
                      <a:pt x="109728" y="73914"/>
                    </a:lnTo>
                    <a:lnTo>
                      <a:pt x="118999" y="79629"/>
                    </a:lnTo>
                    <a:lnTo>
                      <a:pt x="127127" y="83820"/>
                    </a:lnTo>
                    <a:lnTo>
                      <a:pt x="133985" y="86487"/>
                    </a:lnTo>
                    <a:lnTo>
                      <a:pt x="139954" y="87376"/>
                    </a:lnTo>
                    <a:lnTo>
                      <a:pt x="131572" y="86868"/>
                    </a:lnTo>
                    <a:lnTo>
                      <a:pt x="122809" y="85344"/>
                    </a:lnTo>
                    <a:lnTo>
                      <a:pt x="104140" y="79121"/>
                    </a:lnTo>
                    <a:lnTo>
                      <a:pt x="84709" y="69850"/>
                    </a:lnTo>
                    <a:lnTo>
                      <a:pt x="65278" y="57785"/>
                    </a:lnTo>
                    <a:lnTo>
                      <a:pt x="46228" y="44196"/>
                    </a:lnTo>
                    <a:lnTo>
                      <a:pt x="28956" y="30099"/>
                    </a:lnTo>
                    <a:lnTo>
                      <a:pt x="13081" y="16002"/>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Freeform 258"/>
              <p:cNvSpPr/>
              <p:nvPr/>
            </p:nvSpPr>
            <p:spPr>
              <a:xfrm>
                <a:off x="7516495" y="4305173"/>
                <a:ext cx="92330" cy="152782"/>
              </a:xfrm>
              <a:custGeom>
                <a:avLst/>
                <a:gdLst/>
                <a:ahLst/>
                <a:cxnLst/>
                <a:rect l="0" t="0" r="0" b="0"/>
                <a:pathLst>
                  <a:path w="92330" h="152782">
                    <a:moveTo>
                      <a:pt x="91440" y="0"/>
                    </a:moveTo>
                    <a:lnTo>
                      <a:pt x="92329" y="381"/>
                    </a:lnTo>
                    <a:lnTo>
                      <a:pt x="91440" y="2794"/>
                    </a:lnTo>
                    <a:lnTo>
                      <a:pt x="89662" y="6350"/>
                    </a:lnTo>
                    <a:lnTo>
                      <a:pt x="86360" y="11430"/>
                    </a:lnTo>
                    <a:lnTo>
                      <a:pt x="82423" y="17780"/>
                    </a:lnTo>
                    <a:lnTo>
                      <a:pt x="77089" y="25019"/>
                    </a:lnTo>
                    <a:lnTo>
                      <a:pt x="65405" y="42291"/>
                    </a:lnTo>
                    <a:lnTo>
                      <a:pt x="40259" y="81280"/>
                    </a:lnTo>
                    <a:lnTo>
                      <a:pt x="30099" y="100584"/>
                    </a:lnTo>
                    <a:lnTo>
                      <a:pt x="25781" y="109728"/>
                    </a:lnTo>
                    <a:lnTo>
                      <a:pt x="22733" y="117856"/>
                    </a:lnTo>
                    <a:lnTo>
                      <a:pt x="20955" y="122301"/>
                    </a:lnTo>
                    <a:lnTo>
                      <a:pt x="17526" y="128016"/>
                    </a:lnTo>
                    <a:lnTo>
                      <a:pt x="8509" y="141097"/>
                    </a:lnTo>
                    <a:lnTo>
                      <a:pt x="5080" y="147320"/>
                    </a:lnTo>
                    <a:lnTo>
                      <a:pt x="1778" y="150876"/>
                    </a:lnTo>
                    <a:lnTo>
                      <a:pt x="0" y="152781"/>
                    </a:lnTo>
                    <a:lnTo>
                      <a:pt x="0" y="152273"/>
                    </a:lnTo>
                    <a:lnTo>
                      <a:pt x="381" y="150876"/>
                    </a:lnTo>
                    <a:lnTo>
                      <a:pt x="1778" y="146685"/>
                    </a:lnTo>
                    <a:lnTo>
                      <a:pt x="3937" y="139954"/>
                    </a:lnTo>
                    <a:lnTo>
                      <a:pt x="6477" y="131318"/>
                    </a:lnTo>
                    <a:lnTo>
                      <a:pt x="9398" y="121539"/>
                    </a:lnTo>
                    <a:lnTo>
                      <a:pt x="16129" y="101854"/>
                    </a:lnTo>
                    <a:lnTo>
                      <a:pt x="19558" y="93599"/>
                    </a:lnTo>
                    <a:lnTo>
                      <a:pt x="22733" y="88138"/>
                    </a:lnTo>
                    <a:lnTo>
                      <a:pt x="55626" y="43561"/>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Freeform 259"/>
              <p:cNvSpPr/>
              <p:nvPr/>
            </p:nvSpPr>
            <p:spPr>
              <a:xfrm>
                <a:off x="7563739" y="4201160"/>
                <a:ext cx="160148" cy="155576"/>
              </a:xfrm>
              <a:custGeom>
                <a:avLst/>
                <a:gdLst/>
                <a:ahLst/>
                <a:cxnLst/>
                <a:rect l="0" t="0" r="0" b="0"/>
                <a:pathLst>
                  <a:path w="160148" h="155576">
                    <a:moveTo>
                      <a:pt x="2286" y="101219"/>
                    </a:moveTo>
                    <a:lnTo>
                      <a:pt x="5588" y="94615"/>
                    </a:lnTo>
                    <a:lnTo>
                      <a:pt x="10922" y="89535"/>
                    </a:lnTo>
                    <a:lnTo>
                      <a:pt x="17272" y="85344"/>
                    </a:lnTo>
                    <a:lnTo>
                      <a:pt x="30226" y="79629"/>
                    </a:lnTo>
                    <a:lnTo>
                      <a:pt x="35814" y="76962"/>
                    </a:lnTo>
                    <a:lnTo>
                      <a:pt x="39497" y="74422"/>
                    </a:lnTo>
                    <a:lnTo>
                      <a:pt x="21209" y="74041"/>
                    </a:lnTo>
                    <a:lnTo>
                      <a:pt x="2921" y="73787"/>
                    </a:lnTo>
                    <a:lnTo>
                      <a:pt x="4699" y="73152"/>
                    </a:lnTo>
                    <a:lnTo>
                      <a:pt x="7620" y="72390"/>
                    </a:lnTo>
                    <a:lnTo>
                      <a:pt x="14859" y="69723"/>
                    </a:lnTo>
                    <a:lnTo>
                      <a:pt x="21209" y="66929"/>
                    </a:lnTo>
                    <a:lnTo>
                      <a:pt x="23495" y="65786"/>
                    </a:lnTo>
                    <a:lnTo>
                      <a:pt x="23876" y="65532"/>
                    </a:lnTo>
                    <a:lnTo>
                      <a:pt x="20574" y="60325"/>
                    </a:lnTo>
                    <a:lnTo>
                      <a:pt x="17526" y="52705"/>
                    </a:lnTo>
                    <a:lnTo>
                      <a:pt x="15748" y="43815"/>
                    </a:lnTo>
                    <a:lnTo>
                      <a:pt x="15367" y="34036"/>
                    </a:lnTo>
                    <a:lnTo>
                      <a:pt x="16002" y="24765"/>
                    </a:lnTo>
                    <a:lnTo>
                      <a:pt x="18542" y="17272"/>
                    </a:lnTo>
                    <a:lnTo>
                      <a:pt x="23241" y="11684"/>
                    </a:lnTo>
                    <a:lnTo>
                      <a:pt x="26416" y="11049"/>
                    </a:lnTo>
                    <a:lnTo>
                      <a:pt x="30099" y="10160"/>
                    </a:lnTo>
                    <a:lnTo>
                      <a:pt x="34036" y="12573"/>
                    </a:lnTo>
                    <a:lnTo>
                      <a:pt x="37338" y="16637"/>
                    </a:lnTo>
                    <a:lnTo>
                      <a:pt x="41021" y="20828"/>
                    </a:lnTo>
                    <a:lnTo>
                      <a:pt x="45339" y="21717"/>
                    </a:lnTo>
                    <a:lnTo>
                      <a:pt x="49911" y="19685"/>
                    </a:lnTo>
                    <a:lnTo>
                      <a:pt x="53213" y="16637"/>
                    </a:lnTo>
                    <a:lnTo>
                      <a:pt x="59563" y="9017"/>
                    </a:lnTo>
                    <a:lnTo>
                      <a:pt x="66929" y="1905"/>
                    </a:lnTo>
                    <a:lnTo>
                      <a:pt x="71247" y="127"/>
                    </a:lnTo>
                    <a:lnTo>
                      <a:pt x="77089" y="0"/>
                    </a:lnTo>
                    <a:lnTo>
                      <a:pt x="81026" y="1270"/>
                    </a:lnTo>
                    <a:lnTo>
                      <a:pt x="84201" y="3556"/>
                    </a:lnTo>
                    <a:lnTo>
                      <a:pt x="87122" y="7747"/>
                    </a:lnTo>
                    <a:lnTo>
                      <a:pt x="88900" y="12573"/>
                    </a:lnTo>
                    <a:lnTo>
                      <a:pt x="91567" y="22733"/>
                    </a:lnTo>
                    <a:lnTo>
                      <a:pt x="93599" y="30861"/>
                    </a:lnTo>
                    <a:lnTo>
                      <a:pt x="94869" y="33147"/>
                    </a:lnTo>
                    <a:lnTo>
                      <a:pt x="96774" y="34036"/>
                    </a:lnTo>
                    <a:lnTo>
                      <a:pt x="102870" y="32893"/>
                    </a:lnTo>
                    <a:lnTo>
                      <a:pt x="105918" y="32893"/>
                    </a:lnTo>
                    <a:lnTo>
                      <a:pt x="108712" y="34163"/>
                    </a:lnTo>
                    <a:lnTo>
                      <a:pt x="110998" y="37592"/>
                    </a:lnTo>
                    <a:lnTo>
                      <a:pt x="112522" y="44323"/>
                    </a:lnTo>
                    <a:lnTo>
                      <a:pt x="111887" y="46990"/>
                    </a:lnTo>
                    <a:lnTo>
                      <a:pt x="109220" y="50419"/>
                    </a:lnTo>
                    <a:lnTo>
                      <a:pt x="101219" y="56007"/>
                    </a:lnTo>
                    <a:lnTo>
                      <a:pt x="97409" y="58801"/>
                    </a:lnTo>
                    <a:lnTo>
                      <a:pt x="94869" y="60706"/>
                    </a:lnTo>
                    <a:lnTo>
                      <a:pt x="93726" y="61976"/>
                    </a:lnTo>
                    <a:lnTo>
                      <a:pt x="95250" y="62230"/>
                    </a:lnTo>
                    <a:lnTo>
                      <a:pt x="96520" y="61976"/>
                    </a:lnTo>
                    <a:lnTo>
                      <a:pt x="101219" y="61595"/>
                    </a:lnTo>
                    <a:lnTo>
                      <a:pt x="107442" y="60071"/>
                    </a:lnTo>
                    <a:lnTo>
                      <a:pt x="114935" y="58801"/>
                    </a:lnTo>
                    <a:lnTo>
                      <a:pt x="129667" y="56515"/>
                    </a:lnTo>
                    <a:lnTo>
                      <a:pt x="135763" y="56007"/>
                    </a:lnTo>
                    <a:lnTo>
                      <a:pt x="139192" y="56007"/>
                    </a:lnTo>
                    <a:lnTo>
                      <a:pt x="146177" y="57404"/>
                    </a:lnTo>
                    <a:lnTo>
                      <a:pt x="152019" y="58801"/>
                    </a:lnTo>
                    <a:lnTo>
                      <a:pt x="156083" y="60325"/>
                    </a:lnTo>
                    <a:lnTo>
                      <a:pt x="158750" y="61976"/>
                    </a:lnTo>
                    <a:lnTo>
                      <a:pt x="160147" y="65405"/>
                    </a:lnTo>
                    <a:lnTo>
                      <a:pt x="157607" y="68453"/>
                    </a:lnTo>
                    <a:lnTo>
                      <a:pt x="150876" y="71755"/>
                    </a:lnTo>
                    <a:lnTo>
                      <a:pt x="141351" y="75184"/>
                    </a:lnTo>
                    <a:lnTo>
                      <a:pt x="129667" y="78359"/>
                    </a:lnTo>
                    <a:lnTo>
                      <a:pt x="117094" y="81026"/>
                    </a:lnTo>
                    <a:lnTo>
                      <a:pt x="115697" y="83058"/>
                    </a:lnTo>
                    <a:lnTo>
                      <a:pt x="116586" y="87757"/>
                    </a:lnTo>
                    <a:lnTo>
                      <a:pt x="118872" y="94234"/>
                    </a:lnTo>
                    <a:lnTo>
                      <a:pt x="121920" y="101219"/>
                    </a:lnTo>
                    <a:lnTo>
                      <a:pt x="125095" y="108077"/>
                    </a:lnTo>
                    <a:lnTo>
                      <a:pt x="127889" y="114554"/>
                    </a:lnTo>
                    <a:lnTo>
                      <a:pt x="129667" y="118745"/>
                    </a:lnTo>
                    <a:lnTo>
                      <a:pt x="129667" y="120396"/>
                    </a:lnTo>
                    <a:lnTo>
                      <a:pt x="119761" y="118999"/>
                    </a:lnTo>
                    <a:lnTo>
                      <a:pt x="115697" y="119253"/>
                    </a:lnTo>
                    <a:lnTo>
                      <a:pt x="112776" y="120396"/>
                    </a:lnTo>
                    <a:lnTo>
                      <a:pt x="111125" y="122174"/>
                    </a:lnTo>
                    <a:lnTo>
                      <a:pt x="110109" y="125603"/>
                    </a:lnTo>
                    <a:lnTo>
                      <a:pt x="110109" y="130175"/>
                    </a:lnTo>
                    <a:lnTo>
                      <a:pt x="111125" y="136779"/>
                    </a:lnTo>
                    <a:lnTo>
                      <a:pt x="111887" y="139827"/>
                    </a:lnTo>
                    <a:lnTo>
                      <a:pt x="111125" y="141732"/>
                    </a:lnTo>
                    <a:lnTo>
                      <a:pt x="110490" y="141986"/>
                    </a:lnTo>
                    <a:lnTo>
                      <a:pt x="108712" y="141097"/>
                    </a:lnTo>
                    <a:lnTo>
                      <a:pt x="104775" y="136906"/>
                    </a:lnTo>
                    <a:lnTo>
                      <a:pt x="99441" y="130175"/>
                    </a:lnTo>
                    <a:lnTo>
                      <a:pt x="88900" y="114554"/>
                    </a:lnTo>
                    <a:lnTo>
                      <a:pt x="85344" y="107950"/>
                    </a:lnTo>
                    <a:lnTo>
                      <a:pt x="84074" y="105918"/>
                    </a:lnTo>
                    <a:lnTo>
                      <a:pt x="83185" y="104267"/>
                    </a:lnTo>
                    <a:lnTo>
                      <a:pt x="81661" y="101219"/>
                    </a:lnTo>
                    <a:lnTo>
                      <a:pt x="80264" y="99949"/>
                    </a:lnTo>
                    <a:lnTo>
                      <a:pt x="79375" y="99949"/>
                    </a:lnTo>
                    <a:lnTo>
                      <a:pt x="79248" y="100838"/>
                    </a:lnTo>
                    <a:lnTo>
                      <a:pt x="78994" y="105918"/>
                    </a:lnTo>
                    <a:lnTo>
                      <a:pt x="78994" y="113411"/>
                    </a:lnTo>
                    <a:lnTo>
                      <a:pt x="78994" y="122809"/>
                    </a:lnTo>
                    <a:lnTo>
                      <a:pt x="77597" y="132715"/>
                    </a:lnTo>
                    <a:lnTo>
                      <a:pt x="74803" y="141732"/>
                    </a:lnTo>
                    <a:lnTo>
                      <a:pt x="69977" y="148717"/>
                    </a:lnTo>
                    <a:lnTo>
                      <a:pt x="67310" y="150749"/>
                    </a:lnTo>
                    <a:lnTo>
                      <a:pt x="63373" y="154051"/>
                    </a:lnTo>
                    <a:lnTo>
                      <a:pt x="59309" y="155575"/>
                    </a:lnTo>
                    <a:lnTo>
                      <a:pt x="57912" y="154940"/>
                    </a:lnTo>
                    <a:lnTo>
                      <a:pt x="56388" y="153543"/>
                    </a:lnTo>
                    <a:lnTo>
                      <a:pt x="54102" y="150114"/>
                    </a:lnTo>
                    <a:lnTo>
                      <a:pt x="51054" y="147193"/>
                    </a:lnTo>
                    <a:lnTo>
                      <a:pt x="47371" y="145161"/>
                    </a:lnTo>
                    <a:lnTo>
                      <a:pt x="45720" y="144526"/>
                    </a:lnTo>
                    <a:lnTo>
                      <a:pt x="42418" y="146558"/>
                    </a:lnTo>
                    <a:lnTo>
                      <a:pt x="38227" y="148590"/>
                    </a:lnTo>
                    <a:lnTo>
                      <a:pt x="28194" y="152273"/>
                    </a:lnTo>
                    <a:lnTo>
                      <a:pt x="23241" y="153162"/>
                    </a:lnTo>
                    <a:lnTo>
                      <a:pt x="18288" y="150749"/>
                    </a:lnTo>
                    <a:lnTo>
                      <a:pt x="14859" y="147193"/>
                    </a:lnTo>
                    <a:lnTo>
                      <a:pt x="12827" y="139446"/>
                    </a:lnTo>
                    <a:lnTo>
                      <a:pt x="9525" y="131191"/>
                    </a:lnTo>
                    <a:lnTo>
                      <a:pt x="4699" y="123952"/>
                    </a:lnTo>
                    <a:lnTo>
                      <a:pt x="762" y="117221"/>
                    </a:lnTo>
                    <a:lnTo>
                      <a:pt x="0" y="113411"/>
                    </a:lnTo>
                    <a:lnTo>
                      <a:pt x="762" y="109728"/>
                    </a:lnTo>
                    <a:close/>
                  </a:path>
                </a:pathLst>
              </a:custGeom>
              <a:solidFill>
                <a:srgbClr val="3EA5D5"/>
              </a:solidFill>
              <a:ln w="0" cap="flat" cmpd="sng" algn="ctr">
                <a:solidFill>
                  <a:srgbClr val="3EA5D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Freeform 260"/>
              <p:cNvSpPr/>
              <p:nvPr/>
            </p:nvSpPr>
            <p:spPr>
              <a:xfrm>
                <a:off x="7390892" y="4244086"/>
                <a:ext cx="173356" cy="26163"/>
              </a:xfrm>
              <a:custGeom>
                <a:avLst/>
                <a:gdLst/>
                <a:ahLst/>
                <a:cxnLst/>
                <a:rect l="0" t="0" r="0" b="0"/>
                <a:pathLst>
                  <a:path w="173356" h="26163">
                    <a:moveTo>
                      <a:pt x="154813" y="21971"/>
                    </a:moveTo>
                    <a:lnTo>
                      <a:pt x="133223" y="17907"/>
                    </a:lnTo>
                    <a:lnTo>
                      <a:pt x="109474" y="13589"/>
                    </a:lnTo>
                    <a:lnTo>
                      <a:pt x="85090" y="9779"/>
                    </a:lnTo>
                    <a:lnTo>
                      <a:pt x="60833" y="6477"/>
                    </a:lnTo>
                    <a:lnTo>
                      <a:pt x="37973" y="3810"/>
                    </a:lnTo>
                    <a:lnTo>
                      <a:pt x="17145" y="2286"/>
                    </a:lnTo>
                    <a:lnTo>
                      <a:pt x="0" y="1397"/>
                    </a:lnTo>
                    <a:lnTo>
                      <a:pt x="19558" y="889"/>
                    </a:lnTo>
                    <a:lnTo>
                      <a:pt x="41148" y="0"/>
                    </a:lnTo>
                    <a:lnTo>
                      <a:pt x="62992" y="508"/>
                    </a:lnTo>
                    <a:lnTo>
                      <a:pt x="73660" y="1397"/>
                    </a:lnTo>
                    <a:lnTo>
                      <a:pt x="83693" y="3556"/>
                    </a:lnTo>
                    <a:lnTo>
                      <a:pt x="104140" y="8128"/>
                    </a:lnTo>
                    <a:lnTo>
                      <a:pt x="122555" y="10922"/>
                    </a:lnTo>
                    <a:lnTo>
                      <a:pt x="141224" y="13843"/>
                    </a:lnTo>
                    <a:lnTo>
                      <a:pt x="162052" y="16891"/>
                    </a:lnTo>
                    <a:lnTo>
                      <a:pt x="164719" y="18034"/>
                    </a:lnTo>
                    <a:lnTo>
                      <a:pt x="167894" y="20701"/>
                    </a:lnTo>
                    <a:lnTo>
                      <a:pt x="173355" y="26162"/>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Freeform 261"/>
              <p:cNvSpPr/>
              <p:nvPr/>
            </p:nvSpPr>
            <p:spPr>
              <a:xfrm>
                <a:off x="7370318" y="4268597"/>
                <a:ext cx="74804" cy="69724"/>
              </a:xfrm>
              <a:custGeom>
                <a:avLst/>
                <a:gdLst/>
                <a:ahLst/>
                <a:cxnLst/>
                <a:rect l="0" t="0" r="0" b="0"/>
                <a:pathLst>
                  <a:path w="74804" h="69724">
                    <a:moveTo>
                      <a:pt x="38989" y="67945"/>
                    </a:moveTo>
                    <a:lnTo>
                      <a:pt x="26289" y="69723"/>
                    </a:lnTo>
                    <a:lnTo>
                      <a:pt x="13970" y="69342"/>
                    </a:lnTo>
                    <a:lnTo>
                      <a:pt x="12573" y="67945"/>
                    </a:lnTo>
                    <a:lnTo>
                      <a:pt x="12446" y="65786"/>
                    </a:lnTo>
                    <a:lnTo>
                      <a:pt x="14224" y="59944"/>
                    </a:lnTo>
                    <a:lnTo>
                      <a:pt x="17018" y="53975"/>
                    </a:lnTo>
                    <a:lnTo>
                      <a:pt x="18415" y="51816"/>
                    </a:lnTo>
                    <a:lnTo>
                      <a:pt x="18923" y="50673"/>
                    </a:lnTo>
                    <a:lnTo>
                      <a:pt x="17907" y="45339"/>
                    </a:lnTo>
                    <a:lnTo>
                      <a:pt x="14351" y="38989"/>
                    </a:lnTo>
                    <a:lnTo>
                      <a:pt x="4699" y="23368"/>
                    </a:lnTo>
                    <a:lnTo>
                      <a:pt x="1143" y="15875"/>
                    </a:lnTo>
                    <a:lnTo>
                      <a:pt x="0" y="9271"/>
                    </a:lnTo>
                    <a:lnTo>
                      <a:pt x="1143" y="6350"/>
                    </a:lnTo>
                    <a:lnTo>
                      <a:pt x="3302" y="4064"/>
                    </a:lnTo>
                    <a:lnTo>
                      <a:pt x="6731" y="2540"/>
                    </a:lnTo>
                    <a:lnTo>
                      <a:pt x="11938" y="1016"/>
                    </a:lnTo>
                    <a:lnTo>
                      <a:pt x="27813" y="0"/>
                    </a:lnTo>
                    <a:lnTo>
                      <a:pt x="35306" y="381"/>
                    </a:lnTo>
                    <a:lnTo>
                      <a:pt x="42418" y="2540"/>
                    </a:lnTo>
                    <a:lnTo>
                      <a:pt x="44831" y="2794"/>
                    </a:lnTo>
                    <a:lnTo>
                      <a:pt x="48641" y="2794"/>
                    </a:lnTo>
                    <a:lnTo>
                      <a:pt x="57912" y="2921"/>
                    </a:lnTo>
                    <a:lnTo>
                      <a:pt x="66802" y="4318"/>
                    </a:lnTo>
                    <a:lnTo>
                      <a:pt x="69850" y="5715"/>
                    </a:lnTo>
                    <a:lnTo>
                      <a:pt x="71501" y="6985"/>
                    </a:lnTo>
                    <a:lnTo>
                      <a:pt x="74168" y="17653"/>
                    </a:lnTo>
                    <a:lnTo>
                      <a:pt x="74803" y="26035"/>
                    </a:lnTo>
                    <a:lnTo>
                      <a:pt x="73914" y="33655"/>
                    </a:lnTo>
                    <a:lnTo>
                      <a:pt x="71882" y="39751"/>
                    </a:lnTo>
                    <a:lnTo>
                      <a:pt x="66802" y="50165"/>
                    </a:lnTo>
                    <a:lnTo>
                      <a:pt x="65278" y="54991"/>
                    </a:lnTo>
                    <a:lnTo>
                      <a:pt x="64389" y="60452"/>
                    </a:lnTo>
                    <a:lnTo>
                      <a:pt x="64897" y="58674"/>
                    </a:lnTo>
                    <a:lnTo>
                      <a:pt x="64643" y="58674"/>
                    </a:lnTo>
                    <a:lnTo>
                      <a:pt x="63119" y="59563"/>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3" name="Freeform 262"/>
              <p:cNvSpPr/>
              <p:nvPr/>
            </p:nvSpPr>
            <p:spPr>
              <a:xfrm>
                <a:off x="7377049" y="4133088"/>
                <a:ext cx="91187" cy="82678"/>
              </a:xfrm>
              <a:custGeom>
                <a:avLst/>
                <a:gdLst/>
                <a:ahLst/>
                <a:cxnLst/>
                <a:rect l="0" t="0" r="0" b="0"/>
                <a:pathLst>
                  <a:path w="91187" h="82678">
                    <a:moveTo>
                      <a:pt x="30988" y="78232"/>
                    </a:moveTo>
                    <a:lnTo>
                      <a:pt x="18034" y="71882"/>
                    </a:lnTo>
                    <a:lnTo>
                      <a:pt x="11938" y="67818"/>
                    </a:lnTo>
                    <a:lnTo>
                      <a:pt x="6731" y="63246"/>
                    </a:lnTo>
                    <a:lnTo>
                      <a:pt x="3175" y="57023"/>
                    </a:lnTo>
                    <a:lnTo>
                      <a:pt x="635" y="50292"/>
                    </a:lnTo>
                    <a:lnTo>
                      <a:pt x="0" y="46482"/>
                    </a:lnTo>
                    <a:lnTo>
                      <a:pt x="0" y="43688"/>
                    </a:lnTo>
                    <a:lnTo>
                      <a:pt x="1524" y="40513"/>
                    </a:lnTo>
                    <a:lnTo>
                      <a:pt x="4699" y="40259"/>
                    </a:lnTo>
                    <a:lnTo>
                      <a:pt x="8763" y="41656"/>
                    </a:lnTo>
                    <a:lnTo>
                      <a:pt x="18034" y="45593"/>
                    </a:lnTo>
                    <a:lnTo>
                      <a:pt x="22098" y="46863"/>
                    </a:lnTo>
                    <a:lnTo>
                      <a:pt x="24638" y="45974"/>
                    </a:lnTo>
                    <a:lnTo>
                      <a:pt x="24638" y="44323"/>
                    </a:lnTo>
                    <a:lnTo>
                      <a:pt x="23749" y="41656"/>
                    </a:lnTo>
                    <a:lnTo>
                      <a:pt x="20447" y="32512"/>
                    </a:lnTo>
                    <a:lnTo>
                      <a:pt x="19177" y="27686"/>
                    </a:lnTo>
                    <a:lnTo>
                      <a:pt x="18288" y="22987"/>
                    </a:lnTo>
                    <a:lnTo>
                      <a:pt x="19558" y="19050"/>
                    </a:lnTo>
                    <a:lnTo>
                      <a:pt x="22987" y="16129"/>
                    </a:lnTo>
                    <a:lnTo>
                      <a:pt x="23876" y="16383"/>
                    </a:lnTo>
                    <a:lnTo>
                      <a:pt x="25908" y="17780"/>
                    </a:lnTo>
                    <a:lnTo>
                      <a:pt x="30607" y="22352"/>
                    </a:lnTo>
                    <a:lnTo>
                      <a:pt x="36322" y="27051"/>
                    </a:lnTo>
                    <a:lnTo>
                      <a:pt x="38481" y="28448"/>
                    </a:lnTo>
                    <a:lnTo>
                      <a:pt x="40894" y="29083"/>
                    </a:lnTo>
                    <a:lnTo>
                      <a:pt x="43053" y="28067"/>
                    </a:lnTo>
                    <a:lnTo>
                      <a:pt x="44450" y="25654"/>
                    </a:lnTo>
                    <a:lnTo>
                      <a:pt x="45085" y="17780"/>
                    </a:lnTo>
                    <a:lnTo>
                      <a:pt x="44831" y="9398"/>
                    </a:lnTo>
                    <a:lnTo>
                      <a:pt x="44450" y="6223"/>
                    </a:lnTo>
                    <a:lnTo>
                      <a:pt x="44450" y="4191"/>
                    </a:lnTo>
                    <a:lnTo>
                      <a:pt x="44831" y="1905"/>
                    </a:lnTo>
                    <a:lnTo>
                      <a:pt x="46228" y="635"/>
                    </a:lnTo>
                    <a:lnTo>
                      <a:pt x="48387" y="0"/>
                    </a:lnTo>
                    <a:lnTo>
                      <a:pt x="51054" y="889"/>
                    </a:lnTo>
                    <a:lnTo>
                      <a:pt x="57658" y="3429"/>
                    </a:lnTo>
                    <a:lnTo>
                      <a:pt x="65659" y="8890"/>
                    </a:lnTo>
                    <a:lnTo>
                      <a:pt x="73533" y="15494"/>
                    </a:lnTo>
                    <a:lnTo>
                      <a:pt x="80899" y="22606"/>
                    </a:lnTo>
                    <a:lnTo>
                      <a:pt x="86995" y="29591"/>
                    </a:lnTo>
                    <a:lnTo>
                      <a:pt x="90043" y="36322"/>
                    </a:lnTo>
                    <a:lnTo>
                      <a:pt x="91186" y="43180"/>
                    </a:lnTo>
                    <a:lnTo>
                      <a:pt x="89662" y="49784"/>
                    </a:lnTo>
                    <a:lnTo>
                      <a:pt x="86106" y="55753"/>
                    </a:lnTo>
                    <a:lnTo>
                      <a:pt x="81153" y="61341"/>
                    </a:lnTo>
                    <a:lnTo>
                      <a:pt x="68453" y="70993"/>
                    </a:lnTo>
                    <a:lnTo>
                      <a:pt x="55245" y="77089"/>
                    </a:lnTo>
                    <a:lnTo>
                      <a:pt x="52324" y="78740"/>
                    </a:lnTo>
                    <a:lnTo>
                      <a:pt x="48387" y="80899"/>
                    </a:lnTo>
                    <a:lnTo>
                      <a:pt x="45085" y="82550"/>
                    </a:lnTo>
                    <a:lnTo>
                      <a:pt x="43561" y="82677"/>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 name="Freeform 263"/>
              <p:cNvSpPr/>
              <p:nvPr/>
            </p:nvSpPr>
            <p:spPr>
              <a:xfrm>
                <a:off x="7744587" y="4393565"/>
                <a:ext cx="80138" cy="77725"/>
              </a:xfrm>
              <a:custGeom>
                <a:avLst/>
                <a:gdLst/>
                <a:ahLst/>
                <a:cxnLst/>
                <a:rect l="0" t="0" r="0" b="0"/>
                <a:pathLst>
                  <a:path w="80138" h="77725">
                    <a:moveTo>
                      <a:pt x="0" y="60706"/>
                    </a:moveTo>
                    <a:lnTo>
                      <a:pt x="12700" y="60198"/>
                    </a:lnTo>
                    <a:lnTo>
                      <a:pt x="23495" y="60198"/>
                    </a:lnTo>
                    <a:lnTo>
                      <a:pt x="32766" y="59563"/>
                    </a:lnTo>
                    <a:lnTo>
                      <a:pt x="41021" y="56515"/>
                    </a:lnTo>
                    <a:lnTo>
                      <a:pt x="48387" y="50673"/>
                    </a:lnTo>
                    <a:lnTo>
                      <a:pt x="55499" y="39751"/>
                    </a:lnTo>
                    <a:lnTo>
                      <a:pt x="59182" y="32512"/>
                    </a:lnTo>
                    <a:lnTo>
                      <a:pt x="62738" y="23495"/>
                    </a:lnTo>
                    <a:lnTo>
                      <a:pt x="66548" y="12954"/>
                    </a:lnTo>
                    <a:lnTo>
                      <a:pt x="70358" y="0"/>
                    </a:lnTo>
                    <a:lnTo>
                      <a:pt x="74676" y="11684"/>
                    </a:lnTo>
                    <a:lnTo>
                      <a:pt x="78359" y="22987"/>
                    </a:lnTo>
                    <a:lnTo>
                      <a:pt x="80137" y="34163"/>
                    </a:lnTo>
                    <a:lnTo>
                      <a:pt x="80137" y="44323"/>
                    </a:lnTo>
                    <a:lnTo>
                      <a:pt x="77597" y="53848"/>
                    </a:lnTo>
                    <a:lnTo>
                      <a:pt x="72644" y="62103"/>
                    </a:lnTo>
                    <a:lnTo>
                      <a:pt x="64770" y="69088"/>
                    </a:lnTo>
                    <a:lnTo>
                      <a:pt x="53213" y="74295"/>
                    </a:lnTo>
                    <a:lnTo>
                      <a:pt x="40640" y="77724"/>
                    </a:lnTo>
                    <a:lnTo>
                      <a:pt x="28575" y="77470"/>
                    </a:lnTo>
                    <a:lnTo>
                      <a:pt x="22098" y="75692"/>
                    </a:lnTo>
                    <a:lnTo>
                      <a:pt x="15367" y="72263"/>
                    </a:lnTo>
                    <a:lnTo>
                      <a:pt x="7874" y="67437"/>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5" name="Freeform 264"/>
              <p:cNvSpPr/>
              <p:nvPr/>
            </p:nvSpPr>
            <p:spPr>
              <a:xfrm>
                <a:off x="7809357" y="4260977"/>
                <a:ext cx="58802" cy="115698"/>
              </a:xfrm>
              <a:custGeom>
                <a:avLst/>
                <a:gdLst/>
                <a:ahLst/>
                <a:cxnLst/>
                <a:rect l="0" t="0" r="0" b="0"/>
                <a:pathLst>
                  <a:path w="58802" h="115698">
                    <a:moveTo>
                      <a:pt x="0" y="115570"/>
                    </a:moveTo>
                    <a:lnTo>
                      <a:pt x="9144" y="107823"/>
                    </a:lnTo>
                    <a:lnTo>
                      <a:pt x="16637" y="99314"/>
                    </a:lnTo>
                    <a:lnTo>
                      <a:pt x="21971" y="90932"/>
                    </a:lnTo>
                    <a:lnTo>
                      <a:pt x="26162" y="81661"/>
                    </a:lnTo>
                    <a:lnTo>
                      <a:pt x="30099" y="62865"/>
                    </a:lnTo>
                    <a:lnTo>
                      <a:pt x="30353" y="44450"/>
                    </a:lnTo>
                    <a:lnTo>
                      <a:pt x="28321" y="27305"/>
                    </a:lnTo>
                    <a:lnTo>
                      <a:pt x="25019" y="13716"/>
                    </a:lnTo>
                    <a:lnTo>
                      <a:pt x="23749" y="8382"/>
                    </a:lnTo>
                    <a:lnTo>
                      <a:pt x="22352" y="4445"/>
                    </a:lnTo>
                    <a:lnTo>
                      <a:pt x="21971" y="1524"/>
                    </a:lnTo>
                    <a:lnTo>
                      <a:pt x="21971" y="0"/>
                    </a:lnTo>
                    <a:lnTo>
                      <a:pt x="24638" y="889"/>
                    </a:lnTo>
                    <a:lnTo>
                      <a:pt x="28829" y="3048"/>
                    </a:lnTo>
                    <a:lnTo>
                      <a:pt x="34417" y="8382"/>
                    </a:lnTo>
                    <a:lnTo>
                      <a:pt x="40132" y="14478"/>
                    </a:lnTo>
                    <a:lnTo>
                      <a:pt x="45720" y="21209"/>
                    </a:lnTo>
                    <a:lnTo>
                      <a:pt x="50927" y="27686"/>
                    </a:lnTo>
                    <a:lnTo>
                      <a:pt x="54737" y="33528"/>
                    </a:lnTo>
                    <a:lnTo>
                      <a:pt x="56388" y="36703"/>
                    </a:lnTo>
                    <a:lnTo>
                      <a:pt x="58801" y="53594"/>
                    </a:lnTo>
                    <a:lnTo>
                      <a:pt x="57404" y="69342"/>
                    </a:lnTo>
                    <a:lnTo>
                      <a:pt x="53467" y="83566"/>
                    </a:lnTo>
                    <a:lnTo>
                      <a:pt x="46228" y="95758"/>
                    </a:lnTo>
                    <a:lnTo>
                      <a:pt x="37338" y="105283"/>
                    </a:lnTo>
                    <a:lnTo>
                      <a:pt x="26162" y="112141"/>
                    </a:lnTo>
                    <a:lnTo>
                      <a:pt x="13716" y="115697"/>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Freeform 265"/>
              <p:cNvSpPr/>
              <p:nvPr/>
            </p:nvSpPr>
            <p:spPr>
              <a:xfrm>
                <a:off x="7574915" y="4300601"/>
                <a:ext cx="57151" cy="43689"/>
              </a:xfrm>
              <a:custGeom>
                <a:avLst/>
                <a:gdLst/>
                <a:ahLst/>
                <a:cxnLst/>
                <a:rect l="0" t="0" r="0" b="0"/>
                <a:pathLst>
                  <a:path w="57151" h="43689">
                    <a:moveTo>
                      <a:pt x="3937" y="4826"/>
                    </a:moveTo>
                    <a:lnTo>
                      <a:pt x="2413" y="6985"/>
                    </a:lnTo>
                    <a:lnTo>
                      <a:pt x="2540" y="8890"/>
                    </a:lnTo>
                    <a:lnTo>
                      <a:pt x="3937" y="4318"/>
                    </a:lnTo>
                    <a:lnTo>
                      <a:pt x="6858" y="762"/>
                    </a:lnTo>
                    <a:lnTo>
                      <a:pt x="8255" y="0"/>
                    </a:lnTo>
                    <a:lnTo>
                      <a:pt x="10033" y="762"/>
                    </a:lnTo>
                    <a:lnTo>
                      <a:pt x="10922" y="2921"/>
                    </a:lnTo>
                    <a:lnTo>
                      <a:pt x="11430" y="7620"/>
                    </a:lnTo>
                    <a:lnTo>
                      <a:pt x="14986" y="4318"/>
                    </a:lnTo>
                    <a:lnTo>
                      <a:pt x="18415" y="2794"/>
                    </a:lnTo>
                    <a:lnTo>
                      <a:pt x="21590" y="2794"/>
                    </a:lnTo>
                    <a:lnTo>
                      <a:pt x="24003" y="3683"/>
                    </a:lnTo>
                    <a:lnTo>
                      <a:pt x="25273" y="5715"/>
                    </a:lnTo>
                    <a:lnTo>
                      <a:pt x="25273" y="8636"/>
                    </a:lnTo>
                    <a:lnTo>
                      <a:pt x="23749" y="12319"/>
                    </a:lnTo>
                    <a:lnTo>
                      <a:pt x="20701" y="16383"/>
                    </a:lnTo>
                    <a:lnTo>
                      <a:pt x="20701" y="17780"/>
                    </a:lnTo>
                    <a:lnTo>
                      <a:pt x="26924" y="22479"/>
                    </a:lnTo>
                    <a:lnTo>
                      <a:pt x="32512" y="23876"/>
                    </a:lnTo>
                    <a:lnTo>
                      <a:pt x="38227" y="23368"/>
                    </a:lnTo>
                    <a:lnTo>
                      <a:pt x="43180" y="21971"/>
                    </a:lnTo>
                    <a:lnTo>
                      <a:pt x="47117" y="20701"/>
                    </a:lnTo>
                    <a:lnTo>
                      <a:pt x="51054" y="20701"/>
                    </a:lnTo>
                    <a:lnTo>
                      <a:pt x="53848" y="23368"/>
                    </a:lnTo>
                    <a:lnTo>
                      <a:pt x="56007" y="29083"/>
                    </a:lnTo>
                    <a:lnTo>
                      <a:pt x="57023" y="35052"/>
                    </a:lnTo>
                    <a:lnTo>
                      <a:pt x="57150" y="39116"/>
                    </a:lnTo>
                    <a:lnTo>
                      <a:pt x="57023" y="42291"/>
                    </a:lnTo>
                    <a:lnTo>
                      <a:pt x="56261" y="43688"/>
                    </a:lnTo>
                    <a:lnTo>
                      <a:pt x="53848" y="43688"/>
                    </a:lnTo>
                    <a:lnTo>
                      <a:pt x="49911" y="40005"/>
                    </a:lnTo>
                    <a:lnTo>
                      <a:pt x="41402" y="30226"/>
                    </a:lnTo>
                    <a:lnTo>
                      <a:pt x="37973" y="26670"/>
                    </a:lnTo>
                    <a:lnTo>
                      <a:pt x="35687" y="25400"/>
                    </a:lnTo>
                    <a:lnTo>
                      <a:pt x="32512" y="28194"/>
                    </a:lnTo>
                    <a:lnTo>
                      <a:pt x="30099" y="31750"/>
                    </a:lnTo>
                    <a:lnTo>
                      <a:pt x="25908" y="38608"/>
                    </a:lnTo>
                    <a:lnTo>
                      <a:pt x="24257" y="40894"/>
                    </a:lnTo>
                    <a:lnTo>
                      <a:pt x="22606" y="41275"/>
                    </a:lnTo>
                    <a:lnTo>
                      <a:pt x="21336" y="38862"/>
                    </a:lnTo>
                    <a:lnTo>
                      <a:pt x="20701" y="33528"/>
                    </a:lnTo>
                    <a:lnTo>
                      <a:pt x="19812" y="31750"/>
                    </a:lnTo>
                    <a:lnTo>
                      <a:pt x="19304" y="29337"/>
                    </a:lnTo>
                    <a:lnTo>
                      <a:pt x="17526" y="25400"/>
                    </a:lnTo>
                    <a:lnTo>
                      <a:pt x="16002" y="24130"/>
                    </a:lnTo>
                    <a:lnTo>
                      <a:pt x="14351" y="25273"/>
                    </a:lnTo>
                    <a:lnTo>
                      <a:pt x="11811" y="27305"/>
                    </a:lnTo>
                    <a:lnTo>
                      <a:pt x="6985" y="30480"/>
                    </a:lnTo>
                    <a:lnTo>
                      <a:pt x="4191" y="30226"/>
                    </a:lnTo>
                    <a:lnTo>
                      <a:pt x="1524" y="27305"/>
                    </a:lnTo>
                    <a:lnTo>
                      <a:pt x="0" y="21971"/>
                    </a:lnTo>
                    <a:lnTo>
                      <a:pt x="762" y="15748"/>
                    </a:lnTo>
                    <a:lnTo>
                      <a:pt x="2413" y="977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7" name="Freeform 266"/>
              <p:cNvSpPr/>
              <p:nvPr/>
            </p:nvSpPr>
            <p:spPr>
              <a:xfrm>
                <a:off x="7620889" y="4209288"/>
                <a:ext cx="42038" cy="42673"/>
              </a:xfrm>
              <a:custGeom>
                <a:avLst/>
                <a:gdLst/>
                <a:ahLst/>
                <a:cxnLst/>
                <a:rect l="0" t="0" r="0" b="0"/>
                <a:pathLst>
                  <a:path w="42038" h="42673">
                    <a:moveTo>
                      <a:pt x="42037" y="41783"/>
                    </a:moveTo>
                    <a:lnTo>
                      <a:pt x="41148" y="42672"/>
                    </a:lnTo>
                    <a:lnTo>
                      <a:pt x="40132" y="42545"/>
                    </a:lnTo>
                    <a:lnTo>
                      <a:pt x="36957" y="40386"/>
                    </a:lnTo>
                    <a:lnTo>
                      <a:pt x="33274" y="42545"/>
                    </a:lnTo>
                    <a:lnTo>
                      <a:pt x="28448" y="42037"/>
                    </a:lnTo>
                    <a:lnTo>
                      <a:pt x="22987" y="40894"/>
                    </a:lnTo>
                    <a:lnTo>
                      <a:pt x="16637" y="38354"/>
                    </a:lnTo>
                    <a:lnTo>
                      <a:pt x="5715" y="31750"/>
                    </a:lnTo>
                    <a:lnTo>
                      <a:pt x="2032" y="28448"/>
                    </a:lnTo>
                    <a:lnTo>
                      <a:pt x="0" y="25400"/>
                    </a:lnTo>
                    <a:lnTo>
                      <a:pt x="1143" y="22860"/>
                    </a:lnTo>
                    <a:lnTo>
                      <a:pt x="3810" y="19558"/>
                    </a:lnTo>
                    <a:lnTo>
                      <a:pt x="6858" y="15113"/>
                    </a:lnTo>
                    <a:lnTo>
                      <a:pt x="8636" y="10922"/>
                    </a:lnTo>
                    <a:lnTo>
                      <a:pt x="10033" y="7620"/>
                    </a:lnTo>
                    <a:lnTo>
                      <a:pt x="12319" y="3175"/>
                    </a:lnTo>
                    <a:lnTo>
                      <a:pt x="15621" y="0"/>
                    </a:lnTo>
                    <a:lnTo>
                      <a:pt x="18796" y="508"/>
                    </a:lnTo>
                    <a:lnTo>
                      <a:pt x="19939" y="2540"/>
                    </a:lnTo>
                    <a:lnTo>
                      <a:pt x="20066" y="5207"/>
                    </a:lnTo>
                    <a:lnTo>
                      <a:pt x="18923" y="10922"/>
                    </a:lnTo>
                    <a:lnTo>
                      <a:pt x="18796" y="17272"/>
                    </a:lnTo>
                    <a:lnTo>
                      <a:pt x="19685" y="19558"/>
                    </a:lnTo>
                    <a:lnTo>
                      <a:pt x="21590" y="21336"/>
                    </a:lnTo>
                    <a:lnTo>
                      <a:pt x="23622" y="20701"/>
                    </a:lnTo>
                    <a:lnTo>
                      <a:pt x="26289" y="18923"/>
                    </a:lnTo>
                    <a:lnTo>
                      <a:pt x="28194" y="16764"/>
                    </a:lnTo>
                    <a:lnTo>
                      <a:pt x="30226" y="15875"/>
                    </a:lnTo>
                    <a:lnTo>
                      <a:pt x="26924" y="20193"/>
                    </a:lnTo>
                    <a:lnTo>
                      <a:pt x="26289" y="24003"/>
                    </a:lnTo>
                    <a:lnTo>
                      <a:pt x="26543" y="28194"/>
                    </a:lnTo>
                    <a:lnTo>
                      <a:pt x="27940" y="31369"/>
                    </a:lnTo>
                    <a:lnTo>
                      <a:pt x="34417" y="37084"/>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8" name="Freeform 267"/>
              <p:cNvSpPr/>
              <p:nvPr/>
            </p:nvSpPr>
            <p:spPr>
              <a:xfrm>
                <a:off x="7586980" y="4227068"/>
                <a:ext cx="21337" cy="36958"/>
              </a:xfrm>
              <a:custGeom>
                <a:avLst/>
                <a:gdLst/>
                <a:ahLst/>
                <a:cxnLst/>
                <a:rect l="0" t="0" r="0" b="0"/>
                <a:pathLst>
                  <a:path w="21337" h="36958">
                    <a:moveTo>
                      <a:pt x="18923" y="9017"/>
                    </a:moveTo>
                    <a:lnTo>
                      <a:pt x="20701" y="6477"/>
                    </a:lnTo>
                    <a:lnTo>
                      <a:pt x="21336" y="5334"/>
                    </a:lnTo>
                    <a:lnTo>
                      <a:pt x="20320" y="4953"/>
                    </a:lnTo>
                    <a:lnTo>
                      <a:pt x="21209" y="8636"/>
                    </a:lnTo>
                    <a:lnTo>
                      <a:pt x="19431" y="13589"/>
                    </a:lnTo>
                    <a:lnTo>
                      <a:pt x="17399" y="18415"/>
                    </a:lnTo>
                    <a:lnTo>
                      <a:pt x="14986" y="21971"/>
                    </a:lnTo>
                    <a:lnTo>
                      <a:pt x="15367" y="24892"/>
                    </a:lnTo>
                    <a:lnTo>
                      <a:pt x="17399" y="28829"/>
                    </a:lnTo>
                    <a:lnTo>
                      <a:pt x="18923" y="32639"/>
                    </a:lnTo>
                    <a:lnTo>
                      <a:pt x="17780" y="36576"/>
                    </a:lnTo>
                    <a:lnTo>
                      <a:pt x="16002" y="36957"/>
                    </a:lnTo>
                    <a:lnTo>
                      <a:pt x="14605" y="36703"/>
                    </a:lnTo>
                    <a:lnTo>
                      <a:pt x="11430" y="33909"/>
                    </a:lnTo>
                    <a:lnTo>
                      <a:pt x="9271" y="32385"/>
                    </a:lnTo>
                    <a:lnTo>
                      <a:pt x="5969" y="31750"/>
                    </a:lnTo>
                    <a:lnTo>
                      <a:pt x="3175" y="30861"/>
                    </a:lnTo>
                    <a:lnTo>
                      <a:pt x="1524" y="28575"/>
                    </a:lnTo>
                    <a:lnTo>
                      <a:pt x="1397" y="24511"/>
                    </a:lnTo>
                    <a:lnTo>
                      <a:pt x="1397" y="21717"/>
                    </a:lnTo>
                    <a:lnTo>
                      <a:pt x="1778" y="18796"/>
                    </a:lnTo>
                    <a:lnTo>
                      <a:pt x="3556" y="18796"/>
                    </a:lnTo>
                    <a:lnTo>
                      <a:pt x="5207" y="20193"/>
                    </a:lnTo>
                    <a:lnTo>
                      <a:pt x="6858" y="21971"/>
                    </a:lnTo>
                    <a:lnTo>
                      <a:pt x="7874" y="22606"/>
                    </a:lnTo>
                    <a:lnTo>
                      <a:pt x="7493" y="21336"/>
                    </a:lnTo>
                    <a:lnTo>
                      <a:pt x="6604" y="19431"/>
                    </a:lnTo>
                    <a:lnTo>
                      <a:pt x="4953" y="16637"/>
                    </a:lnTo>
                    <a:lnTo>
                      <a:pt x="2032" y="10668"/>
                    </a:lnTo>
                    <a:lnTo>
                      <a:pt x="254" y="5588"/>
                    </a:lnTo>
                    <a:lnTo>
                      <a:pt x="0" y="2413"/>
                    </a:lnTo>
                    <a:lnTo>
                      <a:pt x="508" y="381"/>
                    </a:lnTo>
                    <a:lnTo>
                      <a:pt x="3175" y="0"/>
                    </a:lnTo>
                    <a:lnTo>
                      <a:pt x="6604" y="1270"/>
                    </a:lnTo>
                    <a:lnTo>
                      <a:pt x="11938" y="4191"/>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Freeform 268"/>
              <p:cNvSpPr/>
              <p:nvPr/>
            </p:nvSpPr>
            <p:spPr>
              <a:xfrm>
                <a:off x="7653274" y="4283583"/>
                <a:ext cx="27814" cy="44959"/>
              </a:xfrm>
              <a:custGeom>
                <a:avLst/>
                <a:gdLst/>
                <a:ahLst/>
                <a:cxnLst/>
                <a:rect l="0" t="0" r="0" b="0"/>
                <a:pathLst>
                  <a:path w="27814" h="44959">
                    <a:moveTo>
                      <a:pt x="1397" y="19939"/>
                    </a:moveTo>
                    <a:lnTo>
                      <a:pt x="2286" y="20447"/>
                    </a:lnTo>
                    <a:lnTo>
                      <a:pt x="2413" y="22733"/>
                    </a:lnTo>
                    <a:lnTo>
                      <a:pt x="0" y="17907"/>
                    </a:lnTo>
                    <a:lnTo>
                      <a:pt x="889" y="13843"/>
                    </a:lnTo>
                    <a:lnTo>
                      <a:pt x="6223" y="6858"/>
                    </a:lnTo>
                    <a:lnTo>
                      <a:pt x="8763" y="2921"/>
                    </a:lnTo>
                    <a:lnTo>
                      <a:pt x="11684" y="889"/>
                    </a:lnTo>
                    <a:lnTo>
                      <a:pt x="16129" y="0"/>
                    </a:lnTo>
                    <a:lnTo>
                      <a:pt x="19685" y="2413"/>
                    </a:lnTo>
                    <a:lnTo>
                      <a:pt x="22352" y="8001"/>
                    </a:lnTo>
                    <a:lnTo>
                      <a:pt x="25781" y="21082"/>
                    </a:lnTo>
                    <a:lnTo>
                      <a:pt x="26670" y="26162"/>
                    </a:lnTo>
                    <a:lnTo>
                      <a:pt x="27813" y="28575"/>
                    </a:lnTo>
                    <a:lnTo>
                      <a:pt x="23241" y="27940"/>
                    </a:lnTo>
                    <a:lnTo>
                      <a:pt x="18796" y="25527"/>
                    </a:lnTo>
                    <a:lnTo>
                      <a:pt x="15240" y="22733"/>
                    </a:lnTo>
                    <a:lnTo>
                      <a:pt x="12573" y="20193"/>
                    </a:lnTo>
                    <a:lnTo>
                      <a:pt x="10795" y="18669"/>
                    </a:lnTo>
                    <a:lnTo>
                      <a:pt x="10414" y="19304"/>
                    </a:lnTo>
                    <a:lnTo>
                      <a:pt x="11684" y="21971"/>
                    </a:lnTo>
                    <a:lnTo>
                      <a:pt x="13335" y="25273"/>
                    </a:lnTo>
                    <a:lnTo>
                      <a:pt x="15240" y="28575"/>
                    </a:lnTo>
                    <a:lnTo>
                      <a:pt x="17145" y="33655"/>
                    </a:lnTo>
                    <a:lnTo>
                      <a:pt x="18796" y="39751"/>
                    </a:lnTo>
                    <a:lnTo>
                      <a:pt x="19177" y="44323"/>
                    </a:lnTo>
                    <a:lnTo>
                      <a:pt x="18796" y="44958"/>
                    </a:lnTo>
                    <a:lnTo>
                      <a:pt x="17907" y="44577"/>
                    </a:lnTo>
                    <a:lnTo>
                      <a:pt x="8763" y="33401"/>
                    </a:lnTo>
                    <a:lnTo>
                      <a:pt x="5207" y="27051"/>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0" name="Freeform 269"/>
              <p:cNvSpPr/>
              <p:nvPr/>
            </p:nvSpPr>
            <p:spPr>
              <a:xfrm>
                <a:off x="7614285" y="4245483"/>
                <a:ext cx="42292" cy="56770"/>
              </a:xfrm>
              <a:custGeom>
                <a:avLst/>
                <a:gdLst/>
                <a:ahLst/>
                <a:cxnLst/>
                <a:rect l="0" t="0" r="0" b="0"/>
                <a:pathLst>
                  <a:path w="42292" h="56770">
                    <a:moveTo>
                      <a:pt x="6858" y="47625"/>
                    </a:moveTo>
                    <a:lnTo>
                      <a:pt x="1524" y="45847"/>
                    </a:lnTo>
                    <a:lnTo>
                      <a:pt x="0" y="44323"/>
                    </a:lnTo>
                    <a:lnTo>
                      <a:pt x="889" y="42418"/>
                    </a:lnTo>
                    <a:lnTo>
                      <a:pt x="3556" y="39878"/>
                    </a:lnTo>
                    <a:lnTo>
                      <a:pt x="7874" y="37211"/>
                    </a:lnTo>
                    <a:lnTo>
                      <a:pt x="17145" y="29464"/>
                    </a:lnTo>
                    <a:lnTo>
                      <a:pt x="10541" y="28829"/>
                    </a:lnTo>
                    <a:lnTo>
                      <a:pt x="6223" y="26797"/>
                    </a:lnTo>
                    <a:lnTo>
                      <a:pt x="4191" y="24384"/>
                    </a:lnTo>
                    <a:lnTo>
                      <a:pt x="3556" y="21971"/>
                    </a:lnTo>
                    <a:lnTo>
                      <a:pt x="4572" y="19685"/>
                    </a:lnTo>
                    <a:lnTo>
                      <a:pt x="6985" y="19050"/>
                    </a:lnTo>
                    <a:lnTo>
                      <a:pt x="10541" y="19685"/>
                    </a:lnTo>
                    <a:lnTo>
                      <a:pt x="14732" y="23114"/>
                    </a:lnTo>
                    <a:lnTo>
                      <a:pt x="14732" y="15494"/>
                    </a:lnTo>
                    <a:lnTo>
                      <a:pt x="14986" y="9525"/>
                    </a:lnTo>
                    <a:lnTo>
                      <a:pt x="15494" y="4826"/>
                    </a:lnTo>
                    <a:lnTo>
                      <a:pt x="16637" y="2159"/>
                    </a:lnTo>
                    <a:lnTo>
                      <a:pt x="18669" y="0"/>
                    </a:lnTo>
                    <a:lnTo>
                      <a:pt x="21336" y="2159"/>
                    </a:lnTo>
                    <a:lnTo>
                      <a:pt x="23876" y="7239"/>
                    </a:lnTo>
                    <a:lnTo>
                      <a:pt x="26543" y="13081"/>
                    </a:lnTo>
                    <a:lnTo>
                      <a:pt x="27940" y="19685"/>
                    </a:lnTo>
                    <a:lnTo>
                      <a:pt x="28448" y="25400"/>
                    </a:lnTo>
                    <a:lnTo>
                      <a:pt x="31369" y="22225"/>
                    </a:lnTo>
                    <a:lnTo>
                      <a:pt x="33274" y="20828"/>
                    </a:lnTo>
                    <a:lnTo>
                      <a:pt x="36068" y="20320"/>
                    </a:lnTo>
                    <a:lnTo>
                      <a:pt x="42291" y="20320"/>
                    </a:lnTo>
                    <a:lnTo>
                      <a:pt x="36449" y="21209"/>
                    </a:lnTo>
                    <a:lnTo>
                      <a:pt x="31369" y="25400"/>
                    </a:lnTo>
                    <a:lnTo>
                      <a:pt x="22098" y="34417"/>
                    </a:lnTo>
                    <a:lnTo>
                      <a:pt x="23241" y="35687"/>
                    </a:lnTo>
                    <a:lnTo>
                      <a:pt x="24638" y="36957"/>
                    </a:lnTo>
                    <a:lnTo>
                      <a:pt x="29972" y="40767"/>
                    </a:lnTo>
                    <a:lnTo>
                      <a:pt x="35306" y="44958"/>
                    </a:lnTo>
                    <a:lnTo>
                      <a:pt x="36957" y="45593"/>
                    </a:lnTo>
                    <a:lnTo>
                      <a:pt x="37465" y="46482"/>
                    </a:lnTo>
                    <a:lnTo>
                      <a:pt x="32258" y="45593"/>
                    </a:lnTo>
                    <a:lnTo>
                      <a:pt x="25908" y="44323"/>
                    </a:lnTo>
                    <a:lnTo>
                      <a:pt x="23368" y="44323"/>
                    </a:lnTo>
                    <a:lnTo>
                      <a:pt x="21844" y="44958"/>
                    </a:lnTo>
                    <a:lnTo>
                      <a:pt x="21336" y="46482"/>
                    </a:lnTo>
                    <a:lnTo>
                      <a:pt x="22098" y="49022"/>
                    </a:lnTo>
                    <a:lnTo>
                      <a:pt x="22987" y="51689"/>
                    </a:lnTo>
                    <a:lnTo>
                      <a:pt x="22987" y="54737"/>
                    </a:lnTo>
                    <a:lnTo>
                      <a:pt x="22098" y="56769"/>
                    </a:lnTo>
                    <a:lnTo>
                      <a:pt x="21336" y="56769"/>
                    </a:lnTo>
                    <a:lnTo>
                      <a:pt x="18923" y="53721"/>
                    </a:lnTo>
                    <a:lnTo>
                      <a:pt x="17526" y="50292"/>
                    </a:lnTo>
                    <a:lnTo>
                      <a:pt x="15494" y="47625"/>
                    </a:lnTo>
                    <a:lnTo>
                      <a:pt x="12192" y="46736"/>
                    </a:lnTo>
                    <a:lnTo>
                      <a:pt x="13716" y="46990"/>
                    </a:lnTo>
                    <a:lnTo>
                      <a:pt x="15875" y="49022"/>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1" name="Freeform 270"/>
              <p:cNvSpPr/>
              <p:nvPr/>
            </p:nvSpPr>
            <p:spPr>
              <a:xfrm>
                <a:off x="7622667" y="4292727"/>
                <a:ext cx="14606" cy="9653"/>
              </a:xfrm>
              <a:custGeom>
                <a:avLst/>
                <a:gdLst/>
                <a:ahLst/>
                <a:cxnLst/>
                <a:rect l="0" t="0" r="0" b="0"/>
                <a:pathLst>
                  <a:path w="14606" h="9653">
                    <a:moveTo>
                      <a:pt x="3556" y="9525"/>
                    </a:moveTo>
                    <a:lnTo>
                      <a:pt x="1524" y="8636"/>
                    </a:lnTo>
                    <a:lnTo>
                      <a:pt x="0" y="4699"/>
                    </a:lnTo>
                    <a:lnTo>
                      <a:pt x="1778" y="1524"/>
                    </a:lnTo>
                    <a:lnTo>
                      <a:pt x="3937" y="381"/>
                    </a:lnTo>
                    <a:lnTo>
                      <a:pt x="7112" y="0"/>
                    </a:lnTo>
                    <a:lnTo>
                      <a:pt x="10160" y="381"/>
                    </a:lnTo>
                    <a:lnTo>
                      <a:pt x="12573" y="1270"/>
                    </a:lnTo>
                    <a:lnTo>
                      <a:pt x="14605" y="4699"/>
                    </a:lnTo>
                    <a:lnTo>
                      <a:pt x="12065" y="8128"/>
                    </a:lnTo>
                    <a:lnTo>
                      <a:pt x="9906" y="9017"/>
                    </a:lnTo>
                    <a:lnTo>
                      <a:pt x="6858" y="9652"/>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2" name="Freeform 271"/>
              <p:cNvSpPr/>
              <p:nvPr/>
            </p:nvSpPr>
            <p:spPr>
              <a:xfrm>
                <a:off x="7607427" y="4279519"/>
                <a:ext cx="11939" cy="11304"/>
              </a:xfrm>
              <a:custGeom>
                <a:avLst/>
                <a:gdLst/>
                <a:ahLst/>
                <a:cxnLst/>
                <a:rect l="0" t="0" r="0" b="0"/>
                <a:pathLst>
                  <a:path w="11939" h="11304">
                    <a:moveTo>
                      <a:pt x="2032" y="9652"/>
                    </a:moveTo>
                    <a:lnTo>
                      <a:pt x="0" y="5842"/>
                    </a:lnTo>
                    <a:lnTo>
                      <a:pt x="0" y="2286"/>
                    </a:lnTo>
                    <a:lnTo>
                      <a:pt x="1651" y="889"/>
                    </a:lnTo>
                    <a:lnTo>
                      <a:pt x="4572" y="0"/>
                    </a:lnTo>
                    <a:lnTo>
                      <a:pt x="7747" y="889"/>
                    </a:lnTo>
                    <a:lnTo>
                      <a:pt x="10033" y="2286"/>
                    </a:lnTo>
                    <a:lnTo>
                      <a:pt x="11938" y="5842"/>
                    </a:lnTo>
                    <a:lnTo>
                      <a:pt x="10033" y="9398"/>
                    </a:lnTo>
                    <a:lnTo>
                      <a:pt x="7493" y="10922"/>
                    </a:lnTo>
                    <a:lnTo>
                      <a:pt x="4318" y="11303"/>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3" name="Freeform 272"/>
              <p:cNvSpPr/>
              <p:nvPr/>
            </p:nvSpPr>
            <p:spPr>
              <a:xfrm>
                <a:off x="7640828" y="4282694"/>
                <a:ext cx="12955" cy="11558"/>
              </a:xfrm>
              <a:custGeom>
                <a:avLst/>
                <a:gdLst/>
                <a:ahLst/>
                <a:cxnLst/>
                <a:rect l="0" t="0" r="0" b="0"/>
                <a:pathLst>
                  <a:path w="12955" h="11558">
                    <a:moveTo>
                      <a:pt x="1905" y="8890"/>
                    </a:moveTo>
                    <a:lnTo>
                      <a:pt x="0" y="5080"/>
                    </a:lnTo>
                    <a:lnTo>
                      <a:pt x="1016" y="1778"/>
                    </a:lnTo>
                    <a:lnTo>
                      <a:pt x="3048" y="889"/>
                    </a:lnTo>
                    <a:lnTo>
                      <a:pt x="6096" y="0"/>
                    </a:lnTo>
                    <a:lnTo>
                      <a:pt x="9144" y="889"/>
                    </a:lnTo>
                    <a:lnTo>
                      <a:pt x="11303" y="2286"/>
                    </a:lnTo>
                    <a:lnTo>
                      <a:pt x="12954" y="5969"/>
                    </a:lnTo>
                    <a:lnTo>
                      <a:pt x="11176" y="9525"/>
                    </a:lnTo>
                    <a:lnTo>
                      <a:pt x="9017" y="10922"/>
                    </a:lnTo>
                    <a:lnTo>
                      <a:pt x="5842" y="11557"/>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4" name="Freeform 273"/>
              <p:cNvSpPr/>
              <p:nvPr/>
            </p:nvSpPr>
            <p:spPr>
              <a:xfrm>
                <a:off x="7623048" y="4260596"/>
                <a:ext cx="12828" cy="11685"/>
              </a:xfrm>
              <a:custGeom>
                <a:avLst/>
                <a:gdLst/>
                <a:ahLst/>
                <a:cxnLst/>
                <a:rect l="0" t="0" r="0" b="0"/>
                <a:pathLst>
                  <a:path w="12828" h="11685">
                    <a:moveTo>
                      <a:pt x="2286" y="10795"/>
                    </a:moveTo>
                    <a:lnTo>
                      <a:pt x="508" y="9779"/>
                    </a:lnTo>
                    <a:lnTo>
                      <a:pt x="0" y="5715"/>
                    </a:lnTo>
                    <a:lnTo>
                      <a:pt x="1778" y="2159"/>
                    </a:lnTo>
                    <a:lnTo>
                      <a:pt x="5715" y="0"/>
                    </a:lnTo>
                    <a:lnTo>
                      <a:pt x="9017" y="635"/>
                    </a:lnTo>
                    <a:lnTo>
                      <a:pt x="10795" y="2159"/>
                    </a:lnTo>
                    <a:lnTo>
                      <a:pt x="12827" y="5461"/>
                    </a:lnTo>
                    <a:lnTo>
                      <a:pt x="10795" y="9652"/>
                    </a:lnTo>
                    <a:lnTo>
                      <a:pt x="8382" y="10795"/>
                    </a:lnTo>
                    <a:lnTo>
                      <a:pt x="5334" y="11684"/>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5" name="Freeform 274"/>
              <p:cNvSpPr/>
              <p:nvPr/>
            </p:nvSpPr>
            <p:spPr>
              <a:xfrm>
                <a:off x="7613777" y="4247642"/>
                <a:ext cx="13590" cy="11177"/>
              </a:xfrm>
              <a:custGeom>
                <a:avLst/>
                <a:gdLst/>
                <a:ahLst/>
                <a:cxnLst/>
                <a:rect l="0" t="0" r="0" b="0"/>
                <a:pathLst>
                  <a:path w="13590" h="11177">
                    <a:moveTo>
                      <a:pt x="4064" y="10414"/>
                    </a:moveTo>
                    <a:lnTo>
                      <a:pt x="1651" y="9525"/>
                    </a:lnTo>
                    <a:lnTo>
                      <a:pt x="0" y="5461"/>
                    </a:lnTo>
                    <a:lnTo>
                      <a:pt x="1905" y="1651"/>
                    </a:lnTo>
                    <a:lnTo>
                      <a:pt x="4318" y="254"/>
                    </a:lnTo>
                    <a:lnTo>
                      <a:pt x="7493" y="0"/>
                    </a:lnTo>
                    <a:lnTo>
                      <a:pt x="11557" y="3429"/>
                    </a:lnTo>
                    <a:lnTo>
                      <a:pt x="13589" y="7112"/>
                    </a:lnTo>
                    <a:lnTo>
                      <a:pt x="12192" y="9779"/>
                    </a:lnTo>
                    <a:lnTo>
                      <a:pt x="10414" y="10414"/>
                    </a:lnTo>
                    <a:lnTo>
                      <a:pt x="7112" y="11176"/>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6" name="Freeform 275"/>
              <p:cNvSpPr/>
              <p:nvPr/>
            </p:nvSpPr>
            <p:spPr>
              <a:xfrm>
                <a:off x="7607300" y="4264787"/>
                <a:ext cx="12955" cy="11050"/>
              </a:xfrm>
              <a:custGeom>
                <a:avLst/>
                <a:gdLst/>
                <a:ahLst/>
                <a:cxnLst/>
                <a:rect l="0" t="0" r="0" b="0"/>
                <a:pathLst>
                  <a:path w="12955" h="11050">
                    <a:moveTo>
                      <a:pt x="4064" y="10795"/>
                    </a:moveTo>
                    <a:lnTo>
                      <a:pt x="1778" y="9525"/>
                    </a:lnTo>
                    <a:lnTo>
                      <a:pt x="0" y="5588"/>
                    </a:lnTo>
                    <a:lnTo>
                      <a:pt x="1778" y="1524"/>
                    </a:lnTo>
                    <a:lnTo>
                      <a:pt x="4445" y="635"/>
                    </a:lnTo>
                    <a:lnTo>
                      <a:pt x="7620" y="0"/>
                    </a:lnTo>
                    <a:lnTo>
                      <a:pt x="10541" y="635"/>
                    </a:lnTo>
                    <a:lnTo>
                      <a:pt x="12319" y="1524"/>
                    </a:lnTo>
                    <a:lnTo>
                      <a:pt x="12954" y="5588"/>
                    </a:lnTo>
                    <a:lnTo>
                      <a:pt x="10795" y="9271"/>
                    </a:lnTo>
                    <a:lnTo>
                      <a:pt x="7493" y="11049"/>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7" name="Freeform 276"/>
              <p:cNvSpPr/>
              <p:nvPr/>
            </p:nvSpPr>
            <p:spPr>
              <a:xfrm>
                <a:off x="7638542" y="4266057"/>
                <a:ext cx="13590" cy="11558"/>
              </a:xfrm>
              <a:custGeom>
                <a:avLst/>
                <a:gdLst/>
                <a:ahLst/>
                <a:cxnLst/>
                <a:rect l="0" t="0" r="0" b="0"/>
                <a:pathLst>
                  <a:path w="13590" h="11558">
                    <a:moveTo>
                      <a:pt x="3429" y="11176"/>
                    </a:moveTo>
                    <a:lnTo>
                      <a:pt x="1524" y="9779"/>
                    </a:lnTo>
                    <a:lnTo>
                      <a:pt x="0" y="6223"/>
                    </a:lnTo>
                    <a:lnTo>
                      <a:pt x="1651" y="2032"/>
                    </a:lnTo>
                    <a:lnTo>
                      <a:pt x="3937" y="889"/>
                    </a:lnTo>
                    <a:lnTo>
                      <a:pt x="7112" y="254"/>
                    </a:lnTo>
                    <a:lnTo>
                      <a:pt x="9906" y="0"/>
                    </a:lnTo>
                    <a:lnTo>
                      <a:pt x="12192" y="889"/>
                    </a:lnTo>
                    <a:lnTo>
                      <a:pt x="13462" y="2540"/>
                    </a:lnTo>
                    <a:lnTo>
                      <a:pt x="13589" y="5080"/>
                    </a:lnTo>
                    <a:lnTo>
                      <a:pt x="12192" y="9398"/>
                    </a:lnTo>
                    <a:lnTo>
                      <a:pt x="9906" y="10922"/>
                    </a:lnTo>
                    <a:lnTo>
                      <a:pt x="6858" y="11557"/>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8" name="Freeform 277"/>
              <p:cNvSpPr/>
              <p:nvPr/>
            </p:nvSpPr>
            <p:spPr>
              <a:xfrm>
                <a:off x="7621651" y="4276725"/>
                <a:ext cx="14479" cy="11050"/>
              </a:xfrm>
              <a:custGeom>
                <a:avLst/>
                <a:gdLst/>
                <a:ahLst/>
                <a:cxnLst/>
                <a:rect l="0" t="0" r="0" b="0"/>
                <a:pathLst>
                  <a:path w="14479" h="11050">
                    <a:moveTo>
                      <a:pt x="4064" y="10668"/>
                    </a:moveTo>
                    <a:lnTo>
                      <a:pt x="1397" y="9271"/>
                    </a:lnTo>
                    <a:lnTo>
                      <a:pt x="0" y="5461"/>
                    </a:lnTo>
                    <a:lnTo>
                      <a:pt x="1651" y="1651"/>
                    </a:lnTo>
                    <a:lnTo>
                      <a:pt x="4064" y="254"/>
                    </a:lnTo>
                    <a:lnTo>
                      <a:pt x="7112" y="0"/>
                    </a:lnTo>
                    <a:lnTo>
                      <a:pt x="10414" y="254"/>
                    </a:lnTo>
                    <a:lnTo>
                      <a:pt x="12954" y="1651"/>
                    </a:lnTo>
                    <a:lnTo>
                      <a:pt x="14478" y="5461"/>
                    </a:lnTo>
                    <a:lnTo>
                      <a:pt x="12446" y="9271"/>
                    </a:lnTo>
                    <a:lnTo>
                      <a:pt x="10414" y="10668"/>
                    </a:lnTo>
                    <a:lnTo>
                      <a:pt x="7112" y="11049"/>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9" name="Freeform 278"/>
              <p:cNvSpPr/>
              <p:nvPr/>
            </p:nvSpPr>
            <p:spPr>
              <a:xfrm>
                <a:off x="7630922" y="4247642"/>
                <a:ext cx="14479" cy="11177"/>
              </a:xfrm>
              <a:custGeom>
                <a:avLst/>
                <a:gdLst/>
                <a:ahLst/>
                <a:cxnLst/>
                <a:rect l="0" t="0" r="0" b="0"/>
                <a:pathLst>
                  <a:path w="14479" h="11177">
                    <a:moveTo>
                      <a:pt x="3810" y="10414"/>
                    </a:moveTo>
                    <a:lnTo>
                      <a:pt x="1651" y="9525"/>
                    </a:lnTo>
                    <a:lnTo>
                      <a:pt x="0" y="5461"/>
                    </a:lnTo>
                    <a:lnTo>
                      <a:pt x="1651" y="1651"/>
                    </a:lnTo>
                    <a:lnTo>
                      <a:pt x="4318" y="254"/>
                    </a:lnTo>
                    <a:lnTo>
                      <a:pt x="7620" y="0"/>
                    </a:lnTo>
                    <a:lnTo>
                      <a:pt x="10668" y="254"/>
                    </a:lnTo>
                    <a:lnTo>
                      <a:pt x="12446" y="1651"/>
                    </a:lnTo>
                    <a:lnTo>
                      <a:pt x="14478" y="5461"/>
                    </a:lnTo>
                    <a:lnTo>
                      <a:pt x="12446" y="9525"/>
                    </a:lnTo>
                    <a:lnTo>
                      <a:pt x="10160" y="10287"/>
                    </a:lnTo>
                    <a:lnTo>
                      <a:pt x="6858" y="11176"/>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0" name="Freeform 279"/>
              <p:cNvSpPr/>
              <p:nvPr/>
            </p:nvSpPr>
            <p:spPr>
              <a:xfrm>
                <a:off x="7479157" y="4047744"/>
                <a:ext cx="70613" cy="73534"/>
              </a:xfrm>
              <a:custGeom>
                <a:avLst/>
                <a:gdLst/>
                <a:ahLst/>
                <a:cxnLst/>
                <a:rect l="0" t="0" r="0" b="0"/>
                <a:pathLst>
                  <a:path w="70613" h="73534">
                    <a:moveTo>
                      <a:pt x="1651" y="43180"/>
                    </a:moveTo>
                    <a:lnTo>
                      <a:pt x="508" y="30353"/>
                    </a:lnTo>
                    <a:lnTo>
                      <a:pt x="0" y="19431"/>
                    </a:lnTo>
                    <a:lnTo>
                      <a:pt x="508" y="15494"/>
                    </a:lnTo>
                    <a:lnTo>
                      <a:pt x="1397" y="12446"/>
                    </a:lnTo>
                    <a:lnTo>
                      <a:pt x="2794" y="9906"/>
                    </a:lnTo>
                    <a:lnTo>
                      <a:pt x="4318" y="9525"/>
                    </a:lnTo>
                    <a:lnTo>
                      <a:pt x="6858" y="9906"/>
                    </a:lnTo>
                    <a:lnTo>
                      <a:pt x="9525" y="12446"/>
                    </a:lnTo>
                    <a:lnTo>
                      <a:pt x="13589" y="16510"/>
                    </a:lnTo>
                    <a:lnTo>
                      <a:pt x="17399" y="22606"/>
                    </a:lnTo>
                    <a:lnTo>
                      <a:pt x="19939" y="25400"/>
                    </a:lnTo>
                    <a:lnTo>
                      <a:pt x="21209" y="26797"/>
                    </a:lnTo>
                    <a:lnTo>
                      <a:pt x="22733" y="25781"/>
                    </a:lnTo>
                    <a:lnTo>
                      <a:pt x="23495" y="21971"/>
                    </a:lnTo>
                    <a:lnTo>
                      <a:pt x="23749" y="16510"/>
                    </a:lnTo>
                    <a:lnTo>
                      <a:pt x="25527" y="12446"/>
                    </a:lnTo>
                    <a:lnTo>
                      <a:pt x="26924" y="10795"/>
                    </a:lnTo>
                    <a:lnTo>
                      <a:pt x="29083" y="9906"/>
                    </a:lnTo>
                    <a:lnTo>
                      <a:pt x="31623" y="10795"/>
                    </a:lnTo>
                    <a:lnTo>
                      <a:pt x="34798" y="12446"/>
                    </a:lnTo>
                    <a:lnTo>
                      <a:pt x="39497" y="15621"/>
                    </a:lnTo>
                    <a:lnTo>
                      <a:pt x="44958" y="20828"/>
                    </a:lnTo>
                    <a:lnTo>
                      <a:pt x="45212" y="12446"/>
                    </a:lnTo>
                    <a:lnTo>
                      <a:pt x="46101" y="6096"/>
                    </a:lnTo>
                    <a:lnTo>
                      <a:pt x="47625" y="2159"/>
                    </a:lnTo>
                    <a:lnTo>
                      <a:pt x="49911" y="127"/>
                    </a:lnTo>
                    <a:lnTo>
                      <a:pt x="52070" y="0"/>
                    </a:lnTo>
                    <a:lnTo>
                      <a:pt x="54737" y="1270"/>
                    </a:lnTo>
                    <a:lnTo>
                      <a:pt x="60452" y="6223"/>
                    </a:lnTo>
                    <a:lnTo>
                      <a:pt x="65024" y="14478"/>
                    </a:lnTo>
                    <a:lnTo>
                      <a:pt x="69088" y="23622"/>
                    </a:lnTo>
                    <a:lnTo>
                      <a:pt x="70358" y="27432"/>
                    </a:lnTo>
                    <a:lnTo>
                      <a:pt x="70612" y="30607"/>
                    </a:lnTo>
                    <a:lnTo>
                      <a:pt x="69977" y="33274"/>
                    </a:lnTo>
                    <a:lnTo>
                      <a:pt x="68834" y="34544"/>
                    </a:lnTo>
                    <a:lnTo>
                      <a:pt x="62484" y="34544"/>
                    </a:lnTo>
                    <a:lnTo>
                      <a:pt x="55499" y="32893"/>
                    </a:lnTo>
                    <a:lnTo>
                      <a:pt x="48133" y="30861"/>
                    </a:lnTo>
                    <a:lnTo>
                      <a:pt x="41910" y="31242"/>
                    </a:lnTo>
                    <a:lnTo>
                      <a:pt x="38608" y="33655"/>
                    </a:lnTo>
                    <a:lnTo>
                      <a:pt x="37084" y="37211"/>
                    </a:lnTo>
                    <a:lnTo>
                      <a:pt x="34798" y="45593"/>
                    </a:lnTo>
                    <a:lnTo>
                      <a:pt x="34290" y="48514"/>
                    </a:lnTo>
                    <a:lnTo>
                      <a:pt x="31877" y="49911"/>
                    </a:lnTo>
                    <a:lnTo>
                      <a:pt x="28194" y="48387"/>
                    </a:lnTo>
                    <a:lnTo>
                      <a:pt x="26289" y="46482"/>
                    </a:lnTo>
                    <a:lnTo>
                      <a:pt x="22987" y="43815"/>
                    </a:lnTo>
                    <a:lnTo>
                      <a:pt x="22098" y="53340"/>
                    </a:lnTo>
                    <a:lnTo>
                      <a:pt x="19050" y="61341"/>
                    </a:lnTo>
                    <a:lnTo>
                      <a:pt x="15113" y="67691"/>
                    </a:lnTo>
                    <a:lnTo>
                      <a:pt x="9525" y="73533"/>
                    </a:lnTo>
                    <a:lnTo>
                      <a:pt x="8890" y="71755"/>
                    </a:lnTo>
                    <a:lnTo>
                      <a:pt x="8382" y="71120"/>
                    </a:lnTo>
                    <a:lnTo>
                      <a:pt x="8001" y="70358"/>
                    </a:lnTo>
                    <a:lnTo>
                      <a:pt x="6350" y="69977"/>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1" name="Freeform 280"/>
              <p:cNvSpPr/>
              <p:nvPr/>
            </p:nvSpPr>
            <p:spPr>
              <a:xfrm>
                <a:off x="7581773" y="4012692"/>
                <a:ext cx="109348" cy="69216"/>
              </a:xfrm>
              <a:custGeom>
                <a:avLst/>
                <a:gdLst/>
                <a:ahLst/>
                <a:cxnLst/>
                <a:rect l="0" t="0" r="0" b="0"/>
                <a:pathLst>
                  <a:path w="109348" h="69216">
                    <a:moveTo>
                      <a:pt x="3175" y="40386"/>
                    </a:moveTo>
                    <a:lnTo>
                      <a:pt x="7239" y="27559"/>
                    </a:lnTo>
                    <a:lnTo>
                      <a:pt x="11811" y="16891"/>
                    </a:lnTo>
                    <a:lnTo>
                      <a:pt x="18161" y="8001"/>
                    </a:lnTo>
                    <a:lnTo>
                      <a:pt x="19050" y="8001"/>
                    </a:lnTo>
                    <a:lnTo>
                      <a:pt x="20574" y="9144"/>
                    </a:lnTo>
                    <a:lnTo>
                      <a:pt x="25654" y="12065"/>
                    </a:lnTo>
                    <a:lnTo>
                      <a:pt x="31115" y="14478"/>
                    </a:lnTo>
                    <a:lnTo>
                      <a:pt x="33147" y="15240"/>
                    </a:lnTo>
                    <a:lnTo>
                      <a:pt x="34925" y="14732"/>
                    </a:lnTo>
                    <a:lnTo>
                      <a:pt x="39878" y="11176"/>
                    </a:lnTo>
                    <a:lnTo>
                      <a:pt x="44450" y="7239"/>
                    </a:lnTo>
                    <a:lnTo>
                      <a:pt x="48895" y="3175"/>
                    </a:lnTo>
                    <a:lnTo>
                      <a:pt x="53721" y="889"/>
                    </a:lnTo>
                    <a:lnTo>
                      <a:pt x="59309" y="0"/>
                    </a:lnTo>
                    <a:lnTo>
                      <a:pt x="67310" y="2286"/>
                    </a:lnTo>
                    <a:lnTo>
                      <a:pt x="76073" y="5715"/>
                    </a:lnTo>
                    <a:lnTo>
                      <a:pt x="85471" y="10668"/>
                    </a:lnTo>
                    <a:lnTo>
                      <a:pt x="93853" y="17272"/>
                    </a:lnTo>
                    <a:lnTo>
                      <a:pt x="101092" y="24384"/>
                    </a:lnTo>
                    <a:lnTo>
                      <a:pt x="105537" y="32258"/>
                    </a:lnTo>
                    <a:lnTo>
                      <a:pt x="106299" y="40386"/>
                    </a:lnTo>
                    <a:lnTo>
                      <a:pt x="107061" y="44958"/>
                    </a:lnTo>
                    <a:lnTo>
                      <a:pt x="108458" y="49911"/>
                    </a:lnTo>
                    <a:lnTo>
                      <a:pt x="109347" y="54102"/>
                    </a:lnTo>
                    <a:lnTo>
                      <a:pt x="108077" y="57658"/>
                    </a:lnTo>
                    <a:lnTo>
                      <a:pt x="106299" y="57658"/>
                    </a:lnTo>
                    <a:lnTo>
                      <a:pt x="103251" y="55626"/>
                    </a:lnTo>
                    <a:lnTo>
                      <a:pt x="99949" y="51816"/>
                    </a:lnTo>
                    <a:lnTo>
                      <a:pt x="96012" y="47244"/>
                    </a:lnTo>
                    <a:lnTo>
                      <a:pt x="88646" y="38100"/>
                    </a:lnTo>
                    <a:lnTo>
                      <a:pt x="85852" y="35306"/>
                    </a:lnTo>
                    <a:lnTo>
                      <a:pt x="84328" y="33655"/>
                    </a:lnTo>
                    <a:lnTo>
                      <a:pt x="80772" y="33655"/>
                    </a:lnTo>
                    <a:lnTo>
                      <a:pt x="79248" y="35433"/>
                    </a:lnTo>
                    <a:lnTo>
                      <a:pt x="76073" y="42037"/>
                    </a:lnTo>
                    <a:lnTo>
                      <a:pt x="72390" y="44069"/>
                    </a:lnTo>
                    <a:lnTo>
                      <a:pt x="68453" y="43942"/>
                    </a:lnTo>
                    <a:lnTo>
                      <a:pt x="64262" y="42037"/>
                    </a:lnTo>
                    <a:lnTo>
                      <a:pt x="60071" y="39243"/>
                    </a:lnTo>
                    <a:lnTo>
                      <a:pt x="55753" y="38100"/>
                    </a:lnTo>
                    <a:lnTo>
                      <a:pt x="52070" y="38608"/>
                    </a:lnTo>
                    <a:lnTo>
                      <a:pt x="48895" y="42418"/>
                    </a:lnTo>
                    <a:lnTo>
                      <a:pt x="45720" y="49911"/>
                    </a:lnTo>
                    <a:lnTo>
                      <a:pt x="43815" y="53213"/>
                    </a:lnTo>
                    <a:lnTo>
                      <a:pt x="40640" y="56769"/>
                    </a:lnTo>
                    <a:lnTo>
                      <a:pt x="38227" y="53594"/>
                    </a:lnTo>
                    <a:lnTo>
                      <a:pt x="36703" y="49530"/>
                    </a:lnTo>
                    <a:lnTo>
                      <a:pt x="34036" y="40005"/>
                    </a:lnTo>
                    <a:lnTo>
                      <a:pt x="32766" y="35941"/>
                    </a:lnTo>
                    <a:lnTo>
                      <a:pt x="31623" y="33655"/>
                    </a:lnTo>
                    <a:lnTo>
                      <a:pt x="31115" y="32512"/>
                    </a:lnTo>
                    <a:lnTo>
                      <a:pt x="30099" y="34036"/>
                    </a:lnTo>
                    <a:lnTo>
                      <a:pt x="28321" y="40005"/>
                    </a:lnTo>
                    <a:lnTo>
                      <a:pt x="24765" y="47879"/>
                    </a:lnTo>
                    <a:lnTo>
                      <a:pt x="20320" y="56134"/>
                    </a:lnTo>
                    <a:lnTo>
                      <a:pt x="15367" y="62992"/>
                    </a:lnTo>
                    <a:lnTo>
                      <a:pt x="10160" y="68072"/>
                    </a:lnTo>
                    <a:lnTo>
                      <a:pt x="5842" y="69215"/>
                    </a:lnTo>
                    <a:lnTo>
                      <a:pt x="3810" y="68072"/>
                    </a:lnTo>
                    <a:lnTo>
                      <a:pt x="2286" y="65151"/>
                    </a:lnTo>
                    <a:lnTo>
                      <a:pt x="1143" y="61341"/>
                    </a:lnTo>
                    <a:lnTo>
                      <a:pt x="0" y="5549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2" name="Freeform 281"/>
              <p:cNvSpPr/>
              <p:nvPr/>
            </p:nvSpPr>
            <p:spPr>
              <a:xfrm>
                <a:off x="7746238" y="4084574"/>
                <a:ext cx="52960" cy="51563"/>
              </a:xfrm>
              <a:custGeom>
                <a:avLst/>
                <a:gdLst/>
                <a:ahLst/>
                <a:cxnLst/>
                <a:rect l="0" t="0" r="0" b="0"/>
                <a:pathLst>
                  <a:path w="52960" h="51563">
                    <a:moveTo>
                      <a:pt x="5334" y="9906"/>
                    </a:moveTo>
                    <a:lnTo>
                      <a:pt x="10541" y="5588"/>
                    </a:lnTo>
                    <a:lnTo>
                      <a:pt x="19304" y="635"/>
                    </a:lnTo>
                    <a:lnTo>
                      <a:pt x="26924" y="0"/>
                    </a:lnTo>
                    <a:lnTo>
                      <a:pt x="33274" y="1778"/>
                    </a:lnTo>
                    <a:lnTo>
                      <a:pt x="38989" y="7239"/>
                    </a:lnTo>
                    <a:lnTo>
                      <a:pt x="43942" y="15240"/>
                    </a:lnTo>
                    <a:lnTo>
                      <a:pt x="47625" y="25019"/>
                    </a:lnTo>
                    <a:lnTo>
                      <a:pt x="50927" y="37465"/>
                    </a:lnTo>
                    <a:lnTo>
                      <a:pt x="51816" y="46228"/>
                    </a:lnTo>
                    <a:lnTo>
                      <a:pt x="52070" y="49784"/>
                    </a:lnTo>
                    <a:lnTo>
                      <a:pt x="52959" y="51562"/>
                    </a:lnTo>
                    <a:lnTo>
                      <a:pt x="48514" y="50673"/>
                    </a:lnTo>
                    <a:lnTo>
                      <a:pt x="44577" y="48133"/>
                    </a:lnTo>
                    <a:lnTo>
                      <a:pt x="37846" y="41021"/>
                    </a:lnTo>
                    <a:lnTo>
                      <a:pt x="32004" y="31750"/>
                    </a:lnTo>
                    <a:lnTo>
                      <a:pt x="25654" y="23622"/>
                    </a:lnTo>
                    <a:lnTo>
                      <a:pt x="23241" y="21971"/>
                    </a:lnTo>
                    <a:lnTo>
                      <a:pt x="19558" y="21463"/>
                    </a:lnTo>
                    <a:lnTo>
                      <a:pt x="12192" y="20828"/>
                    </a:lnTo>
                    <a:lnTo>
                      <a:pt x="4699" y="19685"/>
                    </a:lnTo>
                    <a:lnTo>
                      <a:pt x="1778" y="18161"/>
                    </a:lnTo>
                    <a:lnTo>
                      <a:pt x="0" y="15240"/>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3" name="Freeform 282"/>
              <p:cNvSpPr/>
              <p:nvPr/>
            </p:nvSpPr>
            <p:spPr>
              <a:xfrm>
                <a:off x="7828026" y="4180713"/>
                <a:ext cx="33275" cy="66549"/>
              </a:xfrm>
              <a:custGeom>
                <a:avLst/>
                <a:gdLst/>
                <a:ahLst/>
                <a:cxnLst/>
                <a:rect l="0" t="0" r="0" b="0"/>
                <a:pathLst>
                  <a:path w="33275" h="66549">
                    <a:moveTo>
                      <a:pt x="11430" y="4191"/>
                    </a:moveTo>
                    <a:lnTo>
                      <a:pt x="20066" y="8890"/>
                    </a:lnTo>
                    <a:lnTo>
                      <a:pt x="26416" y="12827"/>
                    </a:lnTo>
                    <a:lnTo>
                      <a:pt x="30480" y="16891"/>
                    </a:lnTo>
                    <a:lnTo>
                      <a:pt x="32766" y="21082"/>
                    </a:lnTo>
                    <a:lnTo>
                      <a:pt x="33274" y="25146"/>
                    </a:lnTo>
                    <a:lnTo>
                      <a:pt x="30861" y="33274"/>
                    </a:lnTo>
                    <a:lnTo>
                      <a:pt x="25273" y="41529"/>
                    </a:lnTo>
                    <a:lnTo>
                      <a:pt x="18669" y="49657"/>
                    </a:lnTo>
                    <a:lnTo>
                      <a:pt x="13081" y="58039"/>
                    </a:lnTo>
                    <a:lnTo>
                      <a:pt x="10795" y="66548"/>
                    </a:lnTo>
                    <a:lnTo>
                      <a:pt x="10541" y="63627"/>
                    </a:lnTo>
                    <a:lnTo>
                      <a:pt x="9652" y="61849"/>
                    </a:lnTo>
                    <a:lnTo>
                      <a:pt x="7874" y="60071"/>
                    </a:lnTo>
                    <a:lnTo>
                      <a:pt x="5588" y="59690"/>
                    </a:lnTo>
                    <a:lnTo>
                      <a:pt x="2413" y="57912"/>
                    </a:lnTo>
                    <a:lnTo>
                      <a:pt x="2413" y="56515"/>
                    </a:lnTo>
                    <a:lnTo>
                      <a:pt x="2794" y="53721"/>
                    </a:lnTo>
                    <a:lnTo>
                      <a:pt x="5588" y="46355"/>
                    </a:lnTo>
                    <a:lnTo>
                      <a:pt x="8763" y="38354"/>
                    </a:lnTo>
                    <a:lnTo>
                      <a:pt x="9652" y="35052"/>
                    </a:lnTo>
                    <a:lnTo>
                      <a:pt x="10541" y="33274"/>
                    </a:lnTo>
                    <a:lnTo>
                      <a:pt x="10795" y="27813"/>
                    </a:lnTo>
                    <a:lnTo>
                      <a:pt x="10414" y="23368"/>
                    </a:lnTo>
                    <a:lnTo>
                      <a:pt x="6350" y="15621"/>
                    </a:lnTo>
                    <a:lnTo>
                      <a:pt x="2413" y="8128"/>
                    </a:lnTo>
                    <a:lnTo>
                      <a:pt x="0" y="0"/>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4" name="Freeform 283"/>
              <p:cNvSpPr/>
              <p:nvPr/>
            </p:nvSpPr>
            <p:spPr>
              <a:xfrm>
                <a:off x="7426452" y="4371594"/>
                <a:ext cx="187834" cy="164466"/>
              </a:xfrm>
              <a:custGeom>
                <a:avLst/>
                <a:gdLst/>
                <a:ahLst/>
                <a:cxnLst/>
                <a:rect l="0" t="0" r="0" b="0"/>
                <a:pathLst>
                  <a:path w="187834" h="164466">
                    <a:moveTo>
                      <a:pt x="24130" y="0"/>
                    </a:moveTo>
                    <a:lnTo>
                      <a:pt x="24511" y="889"/>
                    </a:lnTo>
                    <a:lnTo>
                      <a:pt x="25908" y="3810"/>
                    </a:lnTo>
                    <a:lnTo>
                      <a:pt x="28321" y="7874"/>
                    </a:lnTo>
                    <a:lnTo>
                      <a:pt x="31242" y="13589"/>
                    </a:lnTo>
                    <a:lnTo>
                      <a:pt x="37338" y="25400"/>
                    </a:lnTo>
                    <a:lnTo>
                      <a:pt x="39497" y="29972"/>
                    </a:lnTo>
                    <a:lnTo>
                      <a:pt x="41021" y="33274"/>
                    </a:lnTo>
                    <a:lnTo>
                      <a:pt x="42164" y="36576"/>
                    </a:lnTo>
                    <a:lnTo>
                      <a:pt x="42418" y="40386"/>
                    </a:lnTo>
                    <a:lnTo>
                      <a:pt x="42672" y="50165"/>
                    </a:lnTo>
                    <a:lnTo>
                      <a:pt x="43561" y="58928"/>
                    </a:lnTo>
                    <a:lnTo>
                      <a:pt x="44831" y="62611"/>
                    </a:lnTo>
                    <a:lnTo>
                      <a:pt x="46609" y="64770"/>
                    </a:lnTo>
                    <a:lnTo>
                      <a:pt x="50165" y="64770"/>
                    </a:lnTo>
                    <a:lnTo>
                      <a:pt x="54483" y="63119"/>
                    </a:lnTo>
                    <a:lnTo>
                      <a:pt x="59563" y="61341"/>
                    </a:lnTo>
                    <a:lnTo>
                      <a:pt x="63373" y="60579"/>
                    </a:lnTo>
                    <a:lnTo>
                      <a:pt x="67310" y="62230"/>
                    </a:lnTo>
                    <a:lnTo>
                      <a:pt x="71247" y="64897"/>
                    </a:lnTo>
                    <a:lnTo>
                      <a:pt x="79883" y="71882"/>
                    </a:lnTo>
                    <a:lnTo>
                      <a:pt x="88138" y="80137"/>
                    </a:lnTo>
                    <a:lnTo>
                      <a:pt x="95758" y="86741"/>
                    </a:lnTo>
                    <a:lnTo>
                      <a:pt x="99060" y="89281"/>
                    </a:lnTo>
                    <a:lnTo>
                      <a:pt x="102616" y="92710"/>
                    </a:lnTo>
                    <a:lnTo>
                      <a:pt x="112268" y="101981"/>
                    </a:lnTo>
                    <a:lnTo>
                      <a:pt x="123571" y="112395"/>
                    </a:lnTo>
                    <a:lnTo>
                      <a:pt x="136398" y="122174"/>
                    </a:lnTo>
                    <a:lnTo>
                      <a:pt x="149733" y="128778"/>
                    </a:lnTo>
                    <a:lnTo>
                      <a:pt x="156210" y="130556"/>
                    </a:lnTo>
                    <a:lnTo>
                      <a:pt x="162560" y="130556"/>
                    </a:lnTo>
                    <a:lnTo>
                      <a:pt x="168402" y="129286"/>
                    </a:lnTo>
                    <a:lnTo>
                      <a:pt x="173990" y="126111"/>
                    </a:lnTo>
                    <a:lnTo>
                      <a:pt x="179705" y="120396"/>
                    </a:lnTo>
                    <a:lnTo>
                      <a:pt x="184404" y="112141"/>
                    </a:lnTo>
                    <a:lnTo>
                      <a:pt x="185801" y="109093"/>
                    </a:lnTo>
                    <a:lnTo>
                      <a:pt x="186944" y="109093"/>
                    </a:lnTo>
                    <a:lnTo>
                      <a:pt x="187579" y="110871"/>
                    </a:lnTo>
                    <a:lnTo>
                      <a:pt x="187833" y="114046"/>
                    </a:lnTo>
                    <a:lnTo>
                      <a:pt x="186944" y="122174"/>
                    </a:lnTo>
                    <a:lnTo>
                      <a:pt x="186436" y="125476"/>
                    </a:lnTo>
                    <a:lnTo>
                      <a:pt x="185801" y="127635"/>
                    </a:lnTo>
                    <a:lnTo>
                      <a:pt x="180594" y="140335"/>
                    </a:lnTo>
                    <a:lnTo>
                      <a:pt x="173482" y="151130"/>
                    </a:lnTo>
                    <a:lnTo>
                      <a:pt x="165481" y="158750"/>
                    </a:lnTo>
                    <a:lnTo>
                      <a:pt x="156464" y="163322"/>
                    </a:lnTo>
                    <a:lnTo>
                      <a:pt x="147320" y="164465"/>
                    </a:lnTo>
                    <a:lnTo>
                      <a:pt x="138938" y="161544"/>
                    </a:lnTo>
                    <a:lnTo>
                      <a:pt x="135255" y="158496"/>
                    </a:lnTo>
                    <a:lnTo>
                      <a:pt x="131191" y="154432"/>
                    </a:lnTo>
                    <a:lnTo>
                      <a:pt x="128143" y="148971"/>
                    </a:lnTo>
                    <a:lnTo>
                      <a:pt x="125095" y="142367"/>
                    </a:lnTo>
                    <a:lnTo>
                      <a:pt x="119761" y="146685"/>
                    </a:lnTo>
                    <a:lnTo>
                      <a:pt x="115189" y="148590"/>
                    </a:lnTo>
                    <a:lnTo>
                      <a:pt x="110236" y="148336"/>
                    </a:lnTo>
                    <a:lnTo>
                      <a:pt x="105918" y="144907"/>
                    </a:lnTo>
                    <a:lnTo>
                      <a:pt x="100838" y="137414"/>
                    </a:lnTo>
                    <a:lnTo>
                      <a:pt x="95758" y="126746"/>
                    </a:lnTo>
                    <a:lnTo>
                      <a:pt x="89408" y="111760"/>
                    </a:lnTo>
                    <a:lnTo>
                      <a:pt x="86360" y="102616"/>
                    </a:lnTo>
                    <a:lnTo>
                      <a:pt x="82296" y="92202"/>
                    </a:lnTo>
                    <a:lnTo>
                      <a:pt x="70866" y="90678"/>
                    </a:lnTo>
                    <a:lnTo>
                      <a:pt x="61087" y="88138"/>
                    </a:lnTo>
                    <a:lnTo>
                      <a:pt x="52959" y="85598"/>
                    </a:lnTo>
                    <a:lnTo>
                      <a:pt x="45720" y="82931"/>
                    </a:lnTo>
                    <a:lnTo>
                      <a:pt x="40259" y="80137"/>
                    </a:lnTo>
                    <a:lnTo>
                      <a:pt x="36068" y="78232"/>
                    </a:lnTo>
                    <a:lnTo>
                      <a:pt x="33147" y="76073"/>
                    </a:lnTo>
                    <a:lnTo>
                      <a:pt x="31623" y="74930"/>
                    </a:lnTo>
                    <a:lnTo>
                      <a:pt x="29591" y="73152"/>
                    </a:lnTo>
                    <a:lnTo>
                      <a:pt x="29210" y="70104"/>
                    </a:lnTo>
                    <a:lnTo>
                      <a:pt x="29083" y="61976"/>
                    </a:lnTo>
                    <a:lnTo>
                      <a:pt x="28321" y="53848"/>
                    </a:lnTo>
                    <a:lnTo>
                      <a:pt x="27940" y="50800"/>
                    </a:lnTo>
                    <a:lnTo>
                      <a:pt x="26289" y="48768"/>
                    </a:lnTo>
                    <a:lnTo>
                      <a:pt x="24384" y="49022"/>
                    </a:lnTo>
                    <a:lnTo>
                      <a:pt x="21336" y="50800"/>
                    </a:lnTo>
                    <a:lnTo>
                      <a:pt x="13081" y="56769"/>
                    </a:lnTo>
                    <a:lnTo>
                      <a:pt x="8763" y="59563"/>
                    </a:lnTo>
                    <a:lnTo>
                      <a:pt x="5207" y="61341"/>
                    </a:lnTo>
                    <a:lnTo>
                      <a:pt x="2032" y="62230"/>
                    </a:lnTo>
                    <a:lnTo>
                      <a:pt x="762" y="61341"/>
                    </a:lnTo>
                    <a:lnTo>
                      <a:pt x="0" y="53848"/>
                    </a:lnTo>
                    <a:lnTo>
                      <a:pt x="0" y="44196"/>
                    </a:lnTo>
                    <a:lnTo>
                      <a:pt x="1270" y="34925"/>
                    </a:lnTo>
                    <a:lnTo>
                      <a:pt x="4064" y="26797"/>
                    </a:lnTo>
                    <a:lnTo>
                      <a:pt x="8255" y="19431"/>
                    </a:lnTo>
                    <a:lnTo>
                      <a:pt x="13589" y="12192"/>
                    </a:lnTo>
                    <a:lnTo>
                      <a:pt x="19304" y="596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0" name="Group 349"/>
            <p:cNvGrpSpPr/>
            <p:nvPr/>
          </p:nvGrpSpPr>
          <p:grpSpPr>
            <a:xfrm>
              <a:off x="5573522" y="4112768"/>
              <a:ext cx="1069849" cy="1474598"/>
              <a:chOff x="5573522" y="4112768"/>
              <a:chExt cx="1069849" cy="1474598"/>
            </a:xfrm>
          </p:grpSpPr>
          <p:sp>
            <p:nvSpPr>
              <p:cNvPr id="286" name="Freeform 285"/>
              <p:cNvSpPr/>
              <p:nvPr/>
            </p:nvSpPr>
            <p:spPr>
              <a:xfrm>
                <a:off x="5573522" y="5089779"/>
                <a:ext cx="302261" cy="289815"/>
              </a:xfrm>
              <a:custGeom>
                <a:avLst/>
                <a:gdLst/>
                <a:ahLst/>
                <a:cxnLst/>
                <a:rect l="0" t="0" r="0" b="0"/>
                <a:pathLst>
                  <a:path w="302261" h="289815">
                    <a:moveTo>
                      <a:pt x="71120" y="4826"/>
                    </a:moveTo>
                    <a:lnTo>
                      <a:pt x="71120" y="3302"/>
                    </a:lnTo>
                    <a:lnTo>
                      <a:pt x="72263" y="2159"/>
                    </a:lnTo>
                    <a:lnTo>
                      <a:pt x="75184" y="1016"/>
                    </a:lnTo>
                    <a:lnTo>
                      <a:pt x="79502" y="508"/>
                    </a:lnTo>
                    <a:lnTo>
                      <a:pt x="84582" y="381"/>
                    </a:lnTo>
                    <a:lnTo>
                      <a:pt x="90551" y="0"/>
                    </a:lnTo>
                    <a:lnTo>
                      <a:pt x="104394" y="508"/>
                    </a:lnTo>
                    <a:lnTo>
                      <a:pt x="119253" y="1524"/>
                    </a:lnTo>
                    <a:lnTo>
                      <a:pt x="133096" y="2921"/>
                    </a:lnTo>
                    <a:lnTo>
                      <a:pt x="145161" y="3810"/>
                    </a:lnTo>
                    <a:lnTo>
                      <a:pt x="149352" y="4572"/>
                    </a:lnTo>
                    <a:lnTo>
                      <a:pt x="152654" y="4826"/>
                    </a:lnTo>
                    <a:lnTo>
                      <a:pt x="163449" y="8001"/>
                    </a:lnTo>
                    <a:lnTo>
                      <a:pt x="174117" y="13462"/>
                    </a:lnTo>
                    <a:lnTo>
                      <a:pt x="185293" y="21336"/>
                    </a:lnTo>
                    <a:lnTo>
                      <a:pt x="195961" y="30480"/>
                    </a:lnTo>
                    <a:lnTo>
                      <a:pt x="207264" y="41783"/>
                    </a:lnTo>
                    <a:lnTo>
                      <a:pt x="218186" y="53594"/>
                    </a:lnTo>
                    <a:lnTo>
                      <a:pt x="239014" y="79121"/>
                    </a:lnTo>
                    <a:lnTo>
                      <a:pt x="258572" y="104648"/>
                    </a:lnTo>
                    <a:lnTo>
                      <a:pt x="267589" y="116078"/>
                    </a:lnTo>
                    <a:lnTo>
                      <a:pt x="276098" y="126238"/>
                    </a:lnTo>
                    <a:lnTo>
                      <a:pt x="283845" y="135001"/>
                    </a:lnTo>
                    <a:lnTo>
                      <a:pt x="290830" y="141732"/>
                    </a:lnTo>
                    <a:lnTo>
                      <a:pt x="296926" y="146177"/>
                    </a:lnTo>
                    <a:lnTo>
                      <a:pt x="302260" y="147574"/>
                    </a:lnTo>
                    <a:lnTo>
                      <a:pt x="299085" y="147828"/>
                    </a:lnTo>
                    <a:lnTo>
                      <a:pt x="294513" y="148844"/>
                    </a:lnTo>
                    <a:lnTo>
                      <a:pt x="288925" y="150495"/>
                    </a:lnTo>
                    <a:lnTo>
                      <a:pt x="281813" y="152781"/>
                    </a:lnTo>
                    <a:lnTo>
                      <a:pt x="274193" y="155575"/>
                    </a:lnTo>
                    <a:lnTo>
                      <a:pt x="265049" y="159004"/>
                    </a:lnTo>
                    <a:lnTo>
                      <a:pt x="255143" y="162306"/>
                    </a:lnTo>
                    <a:lnTo>
                      <a:pt x="244221" y="166624"/>
                    </a:lnTo>
                    <a:lnTo>
                      <a:pt x="220853" y="176149"/>
                    </a:lnTo>
                    <a:lnTo>
                      <a:pt x="195453" y="186690"/>
                    </a:lnTo>
                    <a:lnTo>
                      <a:pt x="168783" y="198501"/>
                    </a:lnTo>
                    <a:lnTo>
                      <a:pt x="141605" y="210439"/>
                    </a:lnTo>
                    <a:lnTo>
                      <a:pt x="114808" y="223012"/>
                    </a:lnTo>
                    <a:lnTo>
                      <a:pt x="89027" y="235077"/>
                    </a:lnTo>
                    <a:lnTo>
                      <a:pt x="65024" y="247396"/>
                    </a:lnTo>
                    <a:lnTo>
                      <a:pt x="43561" y="258572"/>
                    </a:lnTo>
                    <a:lnTo>
                      <a:pt x="34290" y="263779"/>
                    </a:lnTo>
                    <a:lnTo>
                      <a:pt x="25781" y="268859"/>
                    </a:lnTo>
                    <a:lnTo>
                      <a:pt x="18288" y="273304"/>
                    </a:lnTo>
                    <a:lnTo>
                      <a:pt x="11938" y="277368"/>
                    </a:lnTo>
                    <a:lnTo>
                      <a:pt x="6858" y="281305"/>
                    </a:lnTo>
                    <a:lnTo>
                      <a:pt x="3048" y="284734"/>
                    </a:lnTo>
                    <a:lnTo>
                      <a:pt x="889" y="287401"/>
                    </a:lnTo>
                    <a:lnTo>
                      <a:pt x="0" y="289814"/>
                    </a:lnTo>
                    <a:lnTo>
                      <a:pt x="635" y="254889"/>
                    </a:lnTo>
                    <a:lnTo>
                      <a:pt x="2921" y="218948"/>
                    </a:lnTo>
                    <a:lnTo>
                      <a:pt x="6858" y="182372"/>
                    </a:lnTo>
                    <a:lnTo>
                      <a:pt x="13589" y="145669"/>
                    </a:lnTo>
                    <a:lnTo>
                      <a:pt x="22733" y="109474"/>
                    </a:lnTo>
                    <a:lnTo>
                      <a:pt x="35306" y="73787"/>
                    </a:lnTo>
                    <a:lnTo>
                      <a:pt x="42926" y="55880"/>
                    </a:lnTo>
                    <a:lnTo>
                      <a:pt x="51435" y="38608"/>
                    </a:lnTo>
                    <a:lnTo>
                      <a:pt x="60960" y="21590"/>
                    </a:lnTo>
                    <a:close/>
                  </a:path>
                </a:pathLst>
              </a:custGeom>
              <a:solidFill>
                <a:srgbClr val="00A800"/>
              </a:solidFill>
              <a:ln w="0" cap="flat" cmpd="sng" algn="ctr">
                <a:solidFill>
                  <a:srgbClr val="00A8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7" name="Freeform 286"/>
              <p:cNvSpPr/>
              <p:nvPr/>
            </p:nvSpPr>
            <p:spPr>
              <a:xfrm>
                <a:off x="5574030" y="5090160"/>
                <a:ext cx="302261" cy="289561"/>
              </a:xfrm>
              <a:custGeom>
                <a:avLst/>
                <a:gdLst/>
                <a:ahLst/>
                <a:cxnLst/>
                <a:rect l="0" t="0" r="0" b="0"/>
                <a:pathLst>
                  <a:path w="302261" h="289561">
                    <a:moveTo>
                      <a:pt x="71120" y="3810"/>
                    </a:moveTo>
                    <a:lnTo>
                      <a:pt x="71120" y="3810"/>
                    </a:lnTo>
                    <a:lnTo>
                      <a:pt x="72390" y="1270"/>
                    </a:lnTo>
                    <a:lnTo>
                      <a:pt x="74930" y="1270"/>
                    </a:lnTo>
                    <a:lnTo>
                      <a:pt x="78740" y="0"/>
                    </a:lnTo>
                    <a:lnTo>
                      <a:pt x="83820" y="0"/>
                    </a:lnTo>
                    <a:lnTo>
                      <a:pt x="90170" y="0"/>
                    </a:lnTo>
                    <a:lnTo>
                      <a:pt x="104140" y="0"/>
                    </a:lnTo>
                    <a:lnTo>
                      <a:pt x="118110" y="1270"/>
                    </a:lnTo>
                    <a:lnTo>
                      <a:pt x="132080" y="2540"/>
                    </a:lnTo>
                    <a:lnTo>
                      <a:pt x="144780" y="3810"/>
                    </a:lnTo>
                    <a:lnTo>
                      <a:pt x="149860" y="3810"/>
                    </a:lnTo>
                    <a:lnTo>
                      <a:pt x="152400" y="3810"/>
                    </a:lnTo>
                    <a:lnTo>
                      <a:pt x="162560" y="7620"/>
                    </a:lnTo>
                    <a:lnTo>
                      <a:pt x="173990" y="12700"/>
                    </a:lnTo>
                    <a:lnTo>
                      <a:pt x="184150" y="20320"/>
                    </a:lnTo>
                    <a:lnTo>
                      <a:pt x="195580" y="30480"/>
                    </a:lnTo>
                    <a:lnTo>
                      <a:pt x="207010" y="41910"/>
                    </a:lnTo>
                    <a:lnTo>
                      <a:pt x="218440" y="53340"/>
                    </a:lnTo>
                    <a:lnTo>
                      <a:pt x="238760" y="78740"/>
                    </a:lnTo>
                    <a:lnTo>
                      <a:pt x="257810" y="104140"/>
                    </a:lnTo>
                    <a:lnTo>
                      <a:pt x="267970" y="115570"/>
                    </a:lnTo>
                    <a:lnTo>
                      <a:pt x="275590" y="125730"/>
                    </a:lnTo>
                    <a:lnTo>
                      <a:pt x="283210" y="134620"/>
                    </a:lnTo>
                    <a:lnTo>
                      <a:pt x="289560" y="140970"/>
                    </a:lnTo>
                    <a:lnTo>
                      <a:pt x="297180" y="146050"/>
                    </a:lnTo>
                    <a:lnTo>
                      <a:pt x="302260" y="147320"/>
                    </a:lnTo>
                    <a:lnTo>
                      <a:pt x="298450" y="147320"/>
                    </a:lnTo>
                    <a:lnTo>
                      <a:pt x="294640" y="148590"/>
                    </a:lnTo>
                    <a:lnTo>
                      <a:pt x="288290" y="149860"/>
                    </a:lnTo>
                    <a:lnTo>
                      <a:pt x="280670" y="152400"/>
                    </a:lnTo>
                    <a:lnTo>
                      <a:pt x="273050" y="154940"/>
                    </a:lnTo>
                    <a:lnTo>
                      <a:pt x="264160" y="158750"/>
                    </a:lnTo>
                    <a:lnTo>
                      <a:pt x="255270" y="162560"/>
                    </a:lnTo>
                    <a:lnTo>
                      <a:pt x="243840" y="166370"/>
                    </a:lnTo>
                    <a:lnTo>
                      <a:pt x="220980" y="176530"/>
                    </a:lnTo>
                    <a:lnTo>
                      <a:pt x="194310" y="186690"/>
                    </a:lnTo>
                    <a:lnTo>
                      <a:pt x="167640" y="198120"/>
                    </a:lnTo>
                    <a:lnTo>
                      <a:pt x="140970" y="210820"/>
                    </a:lnTo>
                    <a:lnTo>
                      <a:pt x="114300" y="222250"/>
                    </a:lnTo>
                    <a:lnTo>
                      <a:pt x="88900" y="234950"/>
                    </a:lnTo>
                    <a:lnTo>
                      <a:pt x="64770" y="247650"/>
                    </a:lnTo>
                    <a:lnTo>
                      <a:pt x="43180" y="259080"/>
                    </a:lnTo>
                    <a:lnTo>
                      <a:pt x="34290" y="262890"/>
                    </a:lnTo>
                    <a:lnTo>
                      <a:pt x="25400" y="267970"/>
                    </a:lnTo>
                    <a:lnTo>
                      <a:pt x="17780" y="273050"/>
                    </a:lnTo>
                    <a:lnTo>
                      <a:pt x="11430" y="276860"/>
                    </a:lnTo>
                    <a:lnTo>
                      <a:pt x="6350" y="280670"/>
                    </a:lnTo>
                    <a:lnTo>
                      <a:pt x="2540" y="284480"/>
                    </a:lnTo>
                    <a:lnTo>
                      <a:pt x="0" y="287020"/>
                    </a:lnTo>
                    <a:lnTo>
                      <a:pt x="0" y="289560"/>
                    </a:lnTo>
                    <a:lnTo>
                      <a:pt x="0" y="254000"/>
                    </a:lnTo>
                    <a:lnTo>
                      <a:pt x="2540" y="219710"/>
                    </a:lnTo>
                    <a:lnTo>
                      <a:pt x="6350" y="182880"/>
                    </a:lnTo>
                    <a:lnTo>
                      <a:pt x="12700" y="146050"/>
                    </a:lnTo>
                    <a:lnTo>
                      <a:pt x="21590" y="109220"/>
                    </a:lnTo>
                    <a:lnTo>
                      <a:pt x="34290" y="73660"/>
                    </a:lnTo>
                    <a:lnTo>
                      <a:pt x="41910" y="55880"/>
                    </a:lnTo>
                    <a:lnTo>
                      <a:pt x="50800" y="38100"/>
                    </a:lnTo>
                    <a:lnTo>
                      <a:pt x="59690" y="2032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8" name="Freeform 287"/>
              <p:cNvSpPr/>
              <p:nvPr/>
            </p:nvSpPr>
            <p:spPr>
              <a:xfrm>
                <a:off x="5974969" y="4907661"/>
                <a:ext cx="265050" cy="393828"/>
              </a:xfrm>
              <a:custGeom>
                <a:avLst/>
                <a:gdLst/>
                <a:ahLst/>
                <a:cxnLst/>
                <a:rect l="0" t="0" r="0" b="0"/>
                <a:pathLst>
                  <a:path w="265050" h="393828">
                    <a:moveTo>
                      <a:pt x="8636" y="151257"/>
                    </a:moveTo>
                    <a:lnTo>
                      <a:pt x="8636" y="133477"/>
                    </a:lnTo>
                    <a:lnTo>
                      <a:pt x="6858" y="116459"/>
                    </a:lnTo>
                    <a:lnTo>
                      <a:pt x="4572" y="99695"/>
                    </a:lnTo>
                    <a:lnTo>
                      <a:pt x="1651" y="83693"/>
                    </a:lnTo>
                    <a:lnTo>
                      <a:pt x="0" y="68072"/>
                    </a:lnTo>
                    <a:lnTo>
                      <a:pt x="0" y="52578"/>
                    </a:lnTo>
                    <a:lnTo>
                      <a:pt x="2667" y="37592"/>
                    </a:lnTo>
                    <a:lnTo>
                      <a:pt x="32385" y="28956"/>
                    </a:lnTo>
                    <a:lnTo>
                      <a:pt x="61087" y="20066"/>
                    </a:lnTo>
                    <a:lnTo>
                      <a:pt x="89281" y="11938"/>
                    </a:lnTo>
                    <a:lnTo>
                      <a:pt x="117348" y="5207"/>
                    </a:lnTo>
                    <a:lnTo>
                      <a:pt x="145288" y="889"/>
                    </a:lnTo>
                    <a:lnTo>
                      <a:pt x="160020" y="0"/>
                    </a:lnTo>
                    <a:lnTo>
                      <a:pt x="174625" y="0"/>
                    </a:lnTo>
                    <a:lnTo>
                      <a:pt x="189484" y="1270"/>
                    </a:lnTo>
                    <a:lnTo>
                      <a:pt x="204851" y="3810"/>
                    </a:lnTo>
                    <a:lnTo>
                      <a:pt x="220726" y="7239"/>
                    </a:lnTo>
                    <a:lnTo>
                      <a:pt x="236855" y="12827"/>
                    </a:lnTo>
                    <a:lnTo>
                      <a:pt x="247523" y="37338"/>
                    </a:lnTo>
                    <a:lnTo>
                      <a:pt x="255778" y="60833"/>
                    </a:lnTo>
                    <a:lnTo>
                      <a:pt x="261366" y="83312"/>
                    </a:lnTo>
                    <a:lnTo>
                      <a:pt x="265049" y="105410"/>
                    </a:lnTo>
                    <a:lnTo>
                      <a:pt x="254762" y="130937"/>
                    </a:lnTo>
                    <a:lnTo>
                      <a:pt x="245364" y="154686"/>
                    </a:lnTo>
                    <a:lnTo>
                      <a:pt x="236855" y="176911"/>
                    </a:lnTo>
                    <a:lnTo>
                      <a:pt x="229616" y="197358"/>
                    </a:lnTo>
                    <a:lnTo>
                      <a:pt x="222631" y="216535"/>
                    </a:lnTo>
                    <a:lnTo>
                      <a:pt x="215900" y="234442"/>
                    </a:lnTo>
                    <a:lnTo>
                      <a:pt x="202692" y="267843"/>
                    </a:lnTo>
                    <a:lnTo>
                      <a:pt x="188214" y="298704"/>
                    </a:lnTo>
                    <a:lnTo>
                      <a:pt x="170815" y="329311"/>
                    </a:lnTo>
                    <a:lnTo>
                      <a:pt x="160782" y="344678"/>
                    </a:lnTo>
                    <a:lnTo>
                      <a:pt x="149225" y="360172"/>
                    </a:lnTo>
                    <a:lnTo>
                      <a:pt x="136398" y="376682"/>
                    </a:lnTo>
                    <a:lnTo>
                      <a:pt x="121539" y="393827"/>
                    </a:lnTo>
                    <a:lnTo>
                      <a:pt x="119761" y="390271"/>
                    </a:lnTo>
                    <a:lnTo>
                      <a:pt x="117475" y="386207"/>
                    </a:lnTo>
                    <a:lnTo>
                      <a:pt x="115062" y="380619"/>
                    </a:lnTo>
                    <a:lnTo>
                      <a:pt x="112268" y="374650"/>
                    </a:lnTo>
                    <a:lnTo>
                      <a:pt x="104775" y="360680"/>
                    </a:lnTo>
                    <a:lnTo>
                      <a:pt x="96266" y="344043"/>
                    </a:lnTo>
                    <a:lnTo>
                      <a:pt x="86995" y="325374"/>
                    </a:lnTo>
                    <a:lnTo>
                      <a:pt x="76962" y="305943"/>
                    </a:lnTo>
                    <a:lnTo>
                      <a:pt x="56007" y="265303"/>
                    </a:lnTo>
                    <a:lnTo>
                      <a:pt x="45847" y="245110"/>
                    </a:lnTo>
                    <a:lnTo>
                      <a:pt x="36195" y="226441"/>
                    </a:lnTo>
                    <a:lnTo>
                      <a:pt x="27178" y="209296"/>
                    </a:lnTo>
                    <a:lnTo>
                      <a:pt x="19431" y="194564"/>
                    </a:lnTo>
                    <a:lnTo>
                      <a:pt x="16002" y="188087"/>
                    </a:lnTo>
                    <a:lnTo>
                      <a:pt x="13208" y="182499"/>
                    </a:lnTo>
                    <a:lnTo>
                      <a:pt x="10795" y="177927"/>
                    </a:lnTo>
                    <a:lnTo>
                      <a:pt x="8763" y="174117"/>
                    </a:lnTo>
                    <a:lnTo>
                      <a:pt x="7239" y="171450"/>
                    </a:lnTo>
                    <a:lnTo>
                      <a:pt x="6096" y="169418"/>
                    </a:lnTo>
                    <a:lnTo>
                      <a:pt x="5842" y="168783"/>
                    </a:lnTo>
                    <a:lnTo>
                      <a:pt x="5842" y="169291"/>
                    </a:lnTo>
                    <a:close/>
                  </a:path>
                </a:pathLst>
              </a:custGeom>
              <a:solidFill>
                <a:srgbClr val="00A800"/>
              </a:solidFill>
              <a:ln w="0" cap="flat" cmpd="sng" algn="ctr">
                <a:solidFill>
                  <a:srgbClr val="00A8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9" name="Freeform 288"/>
              <p:cNvSpPr/>
              <p:nvPr/>
            </p:nvSpPr>
            <p:spPr>
              <a:xfrm>
                <a:off x="5975350" y="4907280"/>
                <a:ext cx="264161" cy="393701"/>
              </a:xfrm>
              <a:custGeom>
                <a:avLst/>
                <a:gdLst/>
                <a:ahLst/>
                <a:cxnLst/>
                <a:rect l="0" t="0" r="0" b="0"/>
                <a:pathLst>
                  <a:path w="264161" h="393701">
                    <a:moveTo>
                      <a:pt x="5080" y="170180"/>
                    </a:moveTo>
                    <a:lnTo>
                      <a:pt x="5080" y="168910"/>
                    </a:lnTo>
                    <a:lnTo>
                      <a:pt x="6350" y="170180"/>
                    </a:lnTo>
                    <a:lnTo>
                      <a:pt x="6350" y="172720"/>
                    </a:lnTo>
                    <a:lnTo>
                      <a:pt x="8890" y="175260"/>
                    </a:lnTo>
                    <a:lnTo>
                      <a:pt x="10160" y="177800"/>
                    </a:lnTo>
                    <a:lnTo>
                      <a:pt x="12700" y="182880"/>
                    </a:lnTo>
                    <a:lnTo>
                      <a:pt x="15240" y="189230"/>
                    </a:lnTo>
                    <a:lnTo>
                      <a:pt x="19050" y="195580"/>
                    </a:lnTo>
                    <a:lnTo>
                      <a:pt x="26670" y="209550"/>
                    </a:lnTo>
                    <a:lnTo>
                      <a:pt x="35560" y="226060"/>
                    </a:lnTo>
                    <a:lnTo>
                      <a:pt x="45720" y="246380"/>
                    </a:lnTo>
                    <a:lnTo>
                      <a:pt x="55880" y="265430"/>
                    </a:lnTo>
                    <a:lnTo>
                      <a:pt x="76200" y="306070"/>
                    </a:lnTo>
                    <a:lnTo>
                      <a:pt x="86360" y="325120"/>
                    </a:lnTo>
                    <a:lnTo>
                      <a:pt x="95250" y="344170"/>
                    </a:lnTo>
                    <a:lnTo>
                      <a:pt x="104140" y="360680"/>
                    </a:lnTo>
                    <a:lnTo>
                      <a:pt x="111760" y="374650"/>
                    </a:lnTo>
                    <a:lnTo>
                      <a:pt x="114300" y="381000"/>
                    </a:lnTo>
                    <a:lnTo>
                      <a:pt x="116840" y="386080"/>
                    </a:lnTo>
                    <a:lnTo>
                      <a:pt x="119380" y="391160"/>
                    </a:lnTo>
                    <a:lnTo>
                      <a:pt x="121920" y="393700"/>
                    </a:lnTo>
                    <a:lnTo>
                      <a:pt x="135890" y="377190"/>
                    </a:lnTo>
                    <a:lnTo>
                      <a:pt x="148590" y="360680"/>
                    </a:lnTo>
                    <a:lnTo>
                      <a:pt x="160020" y="345440"/>
                    </a:lnTo>
                    <a:lnTo>
                      <a:pt x="170180" y="330200"/>
                    </a:lnTo>
                    <a:lnTo>
                      <a:pt x="187960" y="299720"/>
                    </a:lnTo>
                    <a:lnTo>
                      <a:pt x="201930" y="267970"/>
                    </a:lnTo>
                    <a:lnTo>
                      <a:pt x="215900" y="234950"/>
                    </a:lnTo>
                    <a:lnTo>
                      <a:pt x="222250" y="217170"/>
                    </a:lnTo>
                    <a:lnTo>
                      <a:pt x="229870" y="198120"/>
                    </a:lnTo>
                    <a:lnTo>
                      <a:pt x="236220" y="177800"/>
                    </a:lnTo>
                    <a:lnTo>
                      <a:pt x="245110" y="154940"/>
                    </a:lnTo>
                    <a:lnTo>
                      <a:pt x="254000" y="130810"/>
                    </a:lnTo>
                    <a:lnTo>
                      <a:pt x="264160" y="105410"/>
                    </a:lnTo>
                    <a:lnTo>
                      <a:pt x="260350" y="83820"/>
                    </a:lnTo>
                    <a:lnTo>
                      <a:pt x="255270" y="62230"/>
                    </a:lnTo>
                    <a:lnTo>
                      <a:pt x="247650" y="38100"/>
                    </a:lnTo>
                    <a:lnTo>
                      <a:pt x="236220" y="12700"/>
                    </a:lnTo>
                    <a:lnTo>
                      <a:pt x="219710" y="7620"/>
                    </a:lnTo>
                    <a:lnTo>
                      <a:pt x="204470" y="3810"/>
                    </a:lnTo>
                    <a:lnTo>
                      <a:pt x="189230" y="2540"/>
                    </a:lnTo>
                    <a:lnTo>
                      <a:pt x="175260" y="0"/>
                    </a:lnTo>
                    <a:lnTo>
                      <a:pt x="158750" y="0"/>
                    </a:lnTo>
                    <a:lnTo>
                      <a:pt x="144780" y="1270"/>
                    </a:lnTo>
                    <a:lnTo>
                      <a:pt x="116840" y="5080"/>
                    </a:lnTo>
                    <a:lnTo>
                      <a:pt x="88900" y="12700"/>
                    </a:lnTo>
                    <a:lnTo>
                      <a:pt x="60960" y="20320"/>
                    </a:lnTo>
                    <a:lnTo>
                      <a:pt x="33020" y="29210"/>
                    </a:lnTo>
                    <a:lnTo>
                      <a:pt x="2540" y="38100"/>
                    </a:lnTo>
                    <a:lnTo>
                      <a:pt x="0" y="53340"/>
                    </a:lnTo>
                    <a:lnTo>
                      <a:pt x="0" y="68580"/>
                    </a:lnTo>
                    <a:lnTo>
                      <a:pt x="1270" y="83820"/>
                    </a:lnTo>
                    <a:lnTo>
                      <a:pt x="3810" y="100330"/>
                    </a:lnTo>
                    <a:lnTo>
                      <a:pt x="6350" y="116840"/>
                    </a:lnTo>
                    <a:lnTo>
                      <a:pt x="7620" y="133350"/>
                    </a:lnTo>
                    <a:lnTo>
                      <a:pt x="7620" y="15113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0" name="Freeform 289"/>
              <p:cNvSpPr/>
              <p:nvPr/>
            </p:nvSpPr>
            <p:spPr>
              <a:xfrm>
                <a:off x="6069203" y="4710303"/>
                <a:ext cx="574041" cy="658877"/>
              </a:xfrm>
              <a:custGeom>
                <a:avLst/>
                <a:gdLst/>
                <a:ahLst/>
                <a:cxnLst/>
                <a:rect l="0" t="0" r="0" b="0"/>
                <a:pathLst>
                  <a:path w="574041" h="658877">
                    <a:moveTo>
                      <a:pt x="87630" y="444627"/>
                    </a:moveTo>
                    <a:lnTo>
                      <a:pt x="101346" y="415290"/>
                    </a:lnTo>
                    <a:lnTo>
                      <a:pt x="116459" y="385826"/>
                    </a:lnTo>
                    <a:lnTo>
                      <a:pt x="131826" y="355727"/>
                    </a:lnTo>
                    <a:lnTo>
                      <a:pt x="148717" y="326263"/>
                    </a:lnTo>
                    <a:lnTo>
                      <a:pt x="166370" y="297053"/>
                    </a:lnTo>
                    <a:lnTo>
                      <a:pt x="185039" y="268859"/>
                    </a:lnTo>
                    <a:lnTo>
                      <a:pt x="204978" y="241427"/>
                    </a:lnTo>
                    <a:lnTo>
                      <a:pt x="225679" y="214884"/>
                    </a:lnTo>
                    <a:lnTo>
                      <a:pt x="248031" y="189738"/>
                    </a:lnTo>
                    <a:lnTo>
                      <a:pt x="271272" y="166497"/>
                    </a:lnTo>
                    <a:lnTo>
                      <a:pt x="295275" y="145034"/>
                    </a:lnTo>
                    <a:lnTo>
                      <a:pt x="320675" y="125222"/>
                    </a:lnTo>
                    <a:lnTo>
                      <a:pt x="347345" y="108204"/>
                    </a:lnTo>
                    <a:lnTo>
                      <a:pt x="375285" y="93472"/>
                    </a:lnTo>
                    <a:lnTo>
                      <a:pt x="404368" y="81788"/>
                    </a:lnTo>
                    <a:lnTo>
                      <a:pt x="423799" y="74168"/>
                    </a:lnTo>
                    <a:lnTo>
                      <a:pt x="442849" y="65151"/>
                    </a:lnTo>
                    <a:lnTo>
                      <a:pt x="453136" y="60071"/>
                    </a:lnTo>
                    <a:lnTo>
                      <a:pt x="464185" y="54737"/>
                    </a:lnTo>
                    <a:lnTo>
                      <a:pt x="476123" y="48641"/>
                    </a:lnTo>
                    <a:lnTo>
                      <a:pt x="489077" y="42291"/>
                    </a:lnTo>
                    <a:lnTo>
                      <a:pt x="499872" y="37846"/>
                    </a:lnTo>
                    <a:lnTo>
                      <a:pt x="511683" y="32766"/>
                    </a:lnTo>
                    <a:lnTo>
                      <a:pt x="536448" y="21844"/>
                    </a:lnTo>
                    <a:lnTo>
                      <a:pt x="548259" y="16383"/>
                    </a:lnTo>
                    <a:lnTo>
                      <a:pt x="558673" y="10668"/>
                    </a:lnTo>
                    <a:lnTo>
                      <a:pt x="567817" y="5334"/>
                    </a:lnTo>
                    <a:lnTo>
                      <a:pt x="574040" y="0"/>
                    </a:lnTo>
                    <a:lnTo>
                      <a:pt x="572389" y="47498"/>
                    </a:lnTo>
                    <a:lnTo>
                      <a:pt x="567182" y="96139"/>
                    </a:lnTo>
                    <a:lnTo>
                      <a:pt x="559054" y="144653"/>
                    </a:lnTo>
                    <a:lnTo>
                      <a:pt x="547370" y="193040"/>
                    </a:lnTo>
                    <a:lnTo>
                      <a:pt x="532384" y="240538"/>
                    </a:lnTo>
                    <a:lnTo>
                      <a:pt x="524002" y="263906"/>
                    </a:lnTo>
                    <a:lnTo>
                      <a:pt x="514477" y="286893"/>
                    </a:lnTo>
                    <a:lnTo>
                      <a:pt x="504317" y="309626"/>
                    </a:lnTo>
                    <a:lnTo>
                      <a:pt x="493649" y="331978"/>
                    </a:lnTo>
                    <a:lnTo>
                      <a:pt x="482219" y="354076"/>
                    </a:lnTo>
                    <a:lnTo>
                      <a:pt x="470027" y="374777"/>
                    </a:lnTo>
                    <a:lnTo>
                      <a:pt x="457073" y="395605"/>
                    </a:lnTo>
                    <a:lnTo>
                      <a:pt x="443357" y="415671"/>
                    </a:lnTo>
                    <a:lnTo>
                      <a:pt x="429133" y="435102"/>
                    </a:lnTo>
                    <a:lnTo>
                      <a:pt x="414274" y="453517"/>
                    </a:lnTo>
                    <a:lnTo>
                      <a:pt x="398526" y="471424"/>
                    </a:lnTo>
                    <a:lnTo>
                      <a:pt x="382397" y="488315"/>
                    </a:lnTo>
                    <a:lnTo>
                      <a:pt x="365633" y="504190"/>
                    </a:lnTo>
                    <a:lnTo>
                      <a:pt x="348107" y="519303"/>
                    </a:lnTo>
                    <a:lnTo>
                      <a:pt x="330073" y="533146"/>
                    </a:lnTo>
                    <a:lnTo>
                      <a:pt x="311023" y="546100"/>
                    </a:lnTo>
                    <a:lnTo>
                      <a:pt x="291846" y="557784"/>
                    </a:lnTo>
                    <a:lnTo>
                      <a:pt x="272161" y="568579"/>
                    </a:lnTo>
                    <a:lnTo>
                      <a:pt x="251714" y="577977"/>
                    </a:lnTo>
                    <a:lnTo>
                      <a:pt x="230505" y="585851"/>
                    </a:lnTo>
                    <a:lnTo>
                      <a:pt x="209042" y="592963"/>
                    </a:lnTo>
                    <a:lnTo>
                      <a:pt x="187071" y="598297"/>
                    </a:lnTo>
                    <a:lnTo>
                      <a:pt x="178943" y="599694"/>
                    </a:lnTo>
                    <a:lnTo>
                      <a:pt x="169291" y="601853"/>
                    </a:lnTo>
                    <a:lnTo>
                      <a:pt x="157734" y="604012"/>
                    </a:lnTo>
                    <a:lnTo>
                      <a:pt x="145542" y="606679"/>
                    </a:lnTo>
                    <a:lnTo>
                      <a:pt x="119634" y="612902"/>
                    </a:lnTo>
                    <a:lnTo>
                      <a:pt x="106934" y="616204"/>
                    </a:lnTo>
                    <a:lnTo>
                      <a:pt x="95250" y="619379"/>
                    </a:lnTo>
                    <a:lnTo>
                      <a:pt x="81534" y="623951"/>
                    </a:lnTo>
                    <a:lnTo>
                      <a:pt x="66548" y="628904"/>
                    </a:lnTo>
                    <a:lnTo>
                      <a:pt x="35560" y="639191"/>
                    </a:lnTo>
                    <a:lnTo>
                      <a:pt x="21590" y="644398"/>
                    </a:lnTo>
                    <a:lnTo>
                      <a:pt x="10414" y="649605"/>
                    </a:lnTo>
                    <a:lnTo>
                      <a:pt x="5969" y="652272"/>
                    </a:lnTo>
                    <a:lnTo>
                      <a:pt x="2921" y="654558"/>
                    </a:lnTo>
                    <a:lnTo>
                      <a:pt x="889" y="656844"/>
                    </a:lnTo>
                    <a:lnTo>
                      <a:pt x="0" y="658876"/>
                    </a:lnTo>
                    <a:lnTo>
                      <a:pt x="889" y="648081"/>
                    </a:lnTo>
                    <a:lnTo>
                      <a:pt x="2921" y="635762"/>
                    </a:lnTo>
                    <a:lnTo>
                      <a:pt x="5969" y="623189"/>
                    </a:lnTo>
                    <a:lnTo>
                      <a:pt x="9906" y="610235"/>
                    </a:lnTo>
                    <a:lnTo>
                      <a:pt x="20447" y="583057"/>
                    </a:lnTo>
                    <a:lnTo>
                      <a:pt x="32639" y="555498"/>
                    </a:lnTo>
                    <a:lnTo>
                      <a:pt x="45593" y="529336"/>
                    </a:lnTo>
                    <a:lnTo>
                      <a:pt x="51943" y="517525"/>
                    </a:lnTo>
                    <a:lnTo>
                      <a:pt x="57912" y="506222"/>
                    </a:lnTo>
                    <a:lnTo>
                      <a:pt x="63119" y="496062"/>
                    </a:lnTo>
                    <a:lnTo>
                      <a:pt x="67945" y="487045"/>
                    </a:lnTo>
                    <a:lnTo>
                      <a:pt x="71882" y="479679"/>
                    </a:lnTo>
                    <a:lnTo>
                      <a:pt x="75057" y="473583"/>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1" name="Freeform 290"/>
              <p:cNvSpPr/>
              <p:nvPr/>
            </p:nvSpPr>
            <p:spPr>
              <a:xfrm>
                <a:off x="6069330" y="4710430"/>
                <a:ext cx="574041" cy="659131"/>
              </a:xfrm>
              <a:custGeom>
                <a:avLst/>
                <a:gdLst/>
                <a:ahLst/>
                <a:cxnLst/>
                <a:rect l="0" t="0" r="0" b="0"/>
                <a:pathLst>
                  <a:path w="574041" h="659131">
                    <a:moveTo>
                      <a:pt x="74930" y="473710"/>
                    </a:moveTo>
                    <a:lnTo>
                      <a:pt x="72390" y="480060"/>
                    </a:lnTo>
                    <a:lnTo>
                      <a:pt x="67310" y="487680"/>
                    </a:lnTo>
                    <a:lnTo>
                      <a:pt x="62230" y="496570"/>
                    </a:lnTo>
                    <a:lnTo>
                      <a:pt x="57150" y="506730"/>
                    </a:lnTo>
                    <a:lnTo>
                      <a:pt x="52070" y="516890"/>
                    </a:lnTo>
                    <a:lnTo>
                      <a:pt x="45720" y="529590"/>
                    </a:lnTo>
                    <a:lnTo>
                      <a:pt x="33020" y="554990"/>
                    </a:lnTo>
                    <a:lnTo>
                      <a:pt x="20320" y="582930"/>
                    </a:lnTo>
                    <a:lnTo>
                      <a:pt x="10160" y="610870"/>
                    </a:lnTo>
                    <a:lnTo>
                      <a:pt x="6350" y="622300"/>
                    </a:lnTo>
                    <a:lnTo>
                      <a:pt x="2540" y="636270"/>
                    </a:lnTo>
                    <a:lnTo>
                      <a:pt x="1270" y="647700"/>
                    </a:lnTo>
                    <a:lnTo>
                      <a:pt x="0" y="659130"/>
                    </a:lnTo>
                    <a:lnTo>
                      <a:pt x="1270" y="656590"/>
                    </a:lnTo>
                    <a:lnTo>
                      <a:pt x="2540" y="654050"/>
                    </a:lnTo>
                    <a:lnTo>
                      <a:pt x="6350" y="652780"/>
                    </a:lnTo>
                    <a:lnTo>
                      <a:pt x="10160" y="650240"/>
                    </a:lnTo>
                    <a:lnTo>
                      <a:pt x="21590" y="643890"/>
                    </a:lnTo>
                    <a:lnTo>
                      <a:pt x="35560" y="638810"/>
                    </a:lnTo>
                    <a:lnTo>
                      <a:pt x="66040" y="628650"/>
                    </a:lnTo>
                    <a:lnTo>
                      <a:pt x="81280" y="623570"/>
                    </a:lnTo>
                    <a:lnTo>
                      <a:pt x="95250" y="618490"/>
                    </a:lnTo>
                    <a:lnTo>
                      <a:pt x="106680" y="615950"/>
                    </a:lnTo>
                    <a:lnTo>
                      <a:pt x="119380" y="613410"/>
                    </a:lnTo>
                    <a:lnTo>
                      <a:pt x="144780" y="607060"/>
                    </a:lnTo>
                    <a:lnTo>
                      <a:pt x="157480" y="604520"/>
                    </a:lnTo>
                    <a:lnTo>
                      <a:pt x="168910" y="601980"/>
                    </a:lnTo>
                    <a:lnTo>
                      <a:pt x="179070" y="599440"/>
                    </a:lnTo>
                    <a:lnTo>
                      <a:pt x="186690" y="598170"/>
                    </a:lnTo>
                    <a:lnTo>
                      <a:pt x="209550" y="593090"/>
                    </a:lnTo>
                    <a:lnTo>
                      <a:pt x="231140" y="585470"/>
                    </a:lnTo>
                    <a:lnTo>
                      <a:pt x="251460" y="577850"/>
                    </a:lnTo>
                    <a:lnTo>
                      <a:pt x="271780" y="567690"/>
                    </a:lnTo>
                    <a:lnTo>
                      <a:pt x="290830" y="557530"/>
                    </a:lnTo>
                    <a:lnTo>
                      <a:pt x="311150" y="546100"/>
                    </a:lnTo>
                    <a:lnTo>
                      <a:pt x="330200" y="533400"/>
                    </a:lnTo>
                    <a:lnTo>
                      <a:pt x="347980" y="519430"/>
                    </a:lnTo>
                    <a:lnTo>
                      <a:pt x="364490" y="504190"/>
                    </a:lnTo>
                    <a:lnTo>
                      <a:pt x="382270" y="488950"/>
                    </a:lnTo>
                    <a:lnTo>
                      <a:pt x="398780" y="471170"/>
                    </a:lnTo>
                    <a:lnTo>
                      <a:pt x="414020" y="453390"/>
                    </a:lnTo>
                    <a:lnTo>
                      <a:pt x="429260" y="434340"/>
                    </a:lnTo>
                    <a:lnTo>
                      <a:pt x="443230" y="415290"/>
                    </a:lnTo>
                    <a:lnTo>
                      <a:pt x="457200" y="394970"/>
                    </a:lnTo>
                    <a:lnTo>
                      <a:pt x="469900" y="374650"/>
                    </a:lnTo>
                    <a:lnTo>
                      <a:pt x="482600" y="354330"/>
                    </a:lnTo>
                    <a:lnTo>
                      <a:pt x="494030" y="332740"/>
                    </a:lnTo>
                    <a:lnTo>
                      <a:pt x="504190" y="309880"/>
                    </a:lnTo>
                    <a:lnTo>
                      <a:pt x="514350" y="287020"/>
                    </a:lnTo>
                    <a:lnTo>
                      <a:pt x="523240" y="264160"/>
                    </a:lnTo>
                    <a:lnTo>
                      <a:pt x="532130" y="240030"/>
                    </a:lnTo>
                    <a:lnTo>
                      <a:pt x="547370" y="193040"/>
                    </a:lnTo>
                    <a:lnTo>
                      <a:pt x="558800" y="144780"/>
                    </a:lnTo>
                    <a:lnTo>
                      <a:pt x="567690" y="96520"/>
                    </a:lnTo>
                    <a:lnTo>
                      <a:pt x="572770" y="46990"/>
                    </a:lnTo>
                    <a:lnTo>
                      <a:pt x="574040" y="0"/>
                    </a:lnTo>
                    <a:lnTo>
                      <a:pt x="567690" y="5080"/>
                    </a:lnTo>
                    <a:lnTo>
                      <a:pt x="558800" y="10160"/>
                    </a:lnTo>
                    <a:lnTo>
                      <a:pt x="548640" y="16510"/>
                    </a:lnTo>
                    <a:lnTo>
                      <a:pt x="535940" y="21590"/>
                    </a:lnTo>
                    <a:lnTo>
                      <a:pt x="511810" y="31750"/>
                    </a:lnTo>
                    <a:lnTo>
                      <a:pt x="499110" y="38100"/>
                    </a:lnTo>
                    <a:lnTo>
                      <a:pt x="488950" y="41910"/>
                    </a:lnTo>
                    <a:lnTo>
                      <a:pt x="476250" y="49530"/>
                    </a:lnTo>
                    <a:lnTo>
                      <a:pt x="463550" y="54610"/>
                    </a:lnTo>
                    <a:lnTo>
                      <a:pt x="453390" y="59690"/>
                    </a:lnTo>
                    <a:lnTo>
                      <a:pt x="443230" y="64770"/>
                    </a:lnTo>
                    <a:lnTo>
                      <a:pt x="422910" y="74930"/>
                    </a:lnTo>
                    <a:lnTo>
                      <a:pt x="405130" y="81280"/>
                    </a:lnTo>
                    <a:lnTo>
                      <a:pt x="375920" y="93980"/>
                    </a:lnTo>
                    <a:lnTo>
                      <a:pt x="346710" y="107950"/>
                    </a:lnTo>
                    <a:lnTo>
                      <a:pt x="320040" y="125730"/>
                    </a:lnTo>
                    <a:lnTo>
                      <a:pt x="295910" y="144780"/>
                    </a:lnTo>
                    <a:lnTo>
                      <a:pt x="270510" y="166370"/>
                    </a:lnTo>
                    <a:lnTo>
                      <a:pt x="247650" y="189230"/>
                    </a:lnTo>
                    <a:lnTo>
                      <a:pt x="226060" y="214630"/>
                    </a:lnTo>
                    <a:lnTo>
                      <a:pt x="204470" y="241300"/>
                    </a:lnTo>
                    <a:lnTo>
                      <a:pt x="184150" y="267970"/>
                    </a:lnTo>
                    <a:lnTo>
                      <a:pt x="166370" y="297180"/>
                    </a:lnTo>
                    <a:lnTo>
                      <a:pt x="148590" y="326390"/>
                    </a:lnTo>
                    <a:lnTo>
                      <a:pt x="132080" y="355600"/>
                    </a:lnTo>
                    <a:lnTo>
                      <a:pt x="115570" y="386080"/>
                    </a:lnTo>
                    <a:lnTo>
                      <a:pt x="101600" y="415290"/>
                    </a:lnTo>
                    <a:lnTo>
                      <a:pt x="87630" y="44450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2" name="Freeform 291"/>
              <p:cNvSpPr/>
              <p:nvPr/>
            </p:nvSpPr>
            <p:spPr>
              <a:xfrm>
                <a:off x="6089777" y="4907661"/>
                <a:ext cx="150496" cy="393701"/>
              </a:xfrm>
              <a:custGeom>
                <a:avLst/>
                <a:gdLst/>
                <a:ahLst/>
                <a:cxnLst/>
                <a:rect l="0" t="0" r="0" b="0"/>
                <a:pathLst>
                  <a:path w="150496" h="393701">
                    <a:moveTo>
                      <a:pt x="13208" y="359156"/>
                    </a:moveTo>
                    <a:lnTo>
                      <a:pt x="17907" y="326009"/>
                    </a:lnTo>
                    <a:lnTo>
                      <a:pt x="21717" y="294005"/>
                    </a:lnTo>
                    <a:lnTo>
                      <a:pt x="23876" y="263398"/>
                    </a:lnTo>
                    <a:lnTo>
                      <a:pt x="25400" y="234315"/>
                    </a:lnTo>
                    <a:lnTo>
                      <a:pt x="25527" y="206629"/>
                    </a:lnTo>
                    <a:lnTo>
                      <a:pt x="25019" y="180467"/>
                    </a:lnTo>
                    <a:lnTo>
                      <a:pt x="23876" y="155448"/>
                    </a:lnTo>
                    <a:lnTo>
                      <a:pt x="21844" y="131953"/>
                    </a:lnTo>
                    <a:lnTo>
                      <a:pt x="19431" y="109982"/>
                    </a:lnTo>
                    <a:lnTo>
                      <a:pt x="16764" y="88900"/>
                    </a:lnTo>
                    <a:lnTo>
                      <a:pt x="13589" y="69469"/>
                    </a:lnTo>
                    <a:lnTo>
                      <a:pt x="10160" y="51435"/>
                    </a:lnTo>
                    <a:lnTo>
                      <a:pt x="6731" y="35052"/>
                    </a:lnTo>
                    <a:lnTo>
                      <a:pt x="3429" y="19431"/>
                    </a:lnTo>
                    <a:lnTo>
                      <a:pt x="0" y="5588"/>
                    </a:lnTo>
                    <a:lnTo>
                      <a:pt x="28956" y="889"/>
                    </a:lnTo>
                    <a:lnTo>
                      <a:pt x="43688" y="0"/>
                    </a:lnTo>
                    <a:lnTo>
                      <a:pt x="58420" y="0"/>
                    </a:lnTo>
                    <a:lnTo>
                      <a:pt x="73914" y="889"/>
                    </a:lnTo>
                    <a:lnTo>
                      <a:pt x="89408" y="3429"/>
                    </a:lnTo>
                    <a:lnTo>
                      <a:pt x="105664" y="7112"/>
                    </a:lnTo>
                    <a:lnTo>
                      <a:pt x="122301" y="12827"/>
                    </a:lnTo>
                    <a:lnTo>
                      <a:pt x="132715" y="37084"/>
                    </a:lnTo>
                    <a:lnTo>
                      <a:pt x="141224" y="60579"/>
                    </a:lnTo>
                    <a:lnTo>
                      <a:pt x="146685" y="83312"/>
                    </a:lnTo>
                    <a:lnTo>
                      <a:pt x="150495" y="105410"/>
                    </a:lnTo>
                    <a:lnTo>
                      <a:pt x="140208" y="130937"/>
                    </a:lnTo>
                    <a:lnTo>
                      <a:pt x="130810" y="154686"/>
                    </a:lnTo>
                    <a:lnTo>
                      <a:pt x="122555" y="176784"/>
                    </a:lnTo>
                    <a:lnTo>
                      <a:pt x="114935" y="197231"/>
                    </a:lnTo>
                    <a:lnTo>
                      <a:pt x="108077" y="216408"/>
                    </a:lnTo>
                    <a:lnTo>
                      <a:pt x="101092" y="234442"/>
                    </a:lnTo>
                    <a:lnTo>
                      <a:pt x="87884" y="267716"/>
                    </a:lnTo>
                    <a:lnTo>
                      <a:pt x="73533" y="299212"/>
                    </a:lnTo>
                    <a:lnTo>
                      <a:pt x="56261" y="329184"/>
                    </a:lnTo>
                    <a:lnTo>
                      <a:pt x="45974" y="344424"/>
                    </a:lnTo>
                    <a:lnTo>
                      <a:pt x="34544" y="360426"/>
                    </a:lnTo>
                    <a:lnTo>
                      <a:pt x="21717" y="376428"/>
                    </a:lnTo>
                    <a:lnTo>
                      <a:pt x="6731" y="393700"/>
                    </a:lnTo>
                    <a:close/>
                  </a:path>
                </a:pathLst>
              </a:custGeom>
              <a:solidFill>
                <a:srgbClr val="007500"/>
              </a:solidFill>
              <a:ln w="0" cap="flat" cmpd="sng" algn="ctr">
                <a:solidFill>
                  <a:srgbClr val="0075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Freeform 292"/>
              <p:cNvSpPr/>
              <p:nvPr/>
            </p:nvSpPr>
            <p:spPr>
              <a:xfrm>
                <a:off x="6089650" y="4907280"/>
                <a:ext cx="149861" cy="393701"/>
              </a:xfrm>
              <a:custGeom>
                <a:avLst/>
                <a:gdLst/>
                <a:ahLst/>
                <a:cxnLst/>
                <a:rect l="0" t="0" r="0" b="0"/>
                <a:pathLst>
                  <a:path w="149861" h="393701">
                    <a:moveTo>
                      <a:pt x="7620" y="393700"/>
                    </a:moveTo>
                    <a:lnTo>
                      <a:pt x="21590" y="377190"/>
                    </a:lnTo>
                    <a:lnTo>
                      <a:pt x="34290" y="360680"/>
                    </a:lnTo>
                    <a:lnTo>
                      <a:pt x="45720" y="345440"/>
                    </a:lnTo>
                    <a:lnTo>
                      <a:pt x="55880" y="330200"/>
                    </a:lnTo>
                    <a:lnTo>
                      <a:pt x="73660" y="299720"/>
                    </a:lnTo>
                    <a:lnTo>
                      <a:pt x="87630" y="267970"/>
                    </a:lnTo>
                    <a:lnTo>
                      <a:pt x="101600" y="234950"/>
                    </a:lnTo>
                    <a:lnTo>
                      <a:pt x="107950" y="217170"/>
                    </a:lnTo>
                    <a:lnTo>
                      <a:pt x="115570" y="198120"/>
                    </a:lnTo>
                    <a:lnTo>
                      <a:pt x="123190" y="176530"/>
                    </a:lnTo>
                    <a:lnTo>
                      <a:pt x="130810" y="154940"/>
                    </a:lnTo>
                    <a:lnTo>
                      <a:pt x="139700" y="130810"/>
                    </a:lnTo>
                    <a:lnTo>
                      <a:pt x="149860" y="105410"/>
                    </a:lnTo>
                    <a:lnTo>
                      <a:pt x="147320" y="83820"/>
                    </a:lnTo>
                    <a:lnTo>
                      <a:pt x="142240" y="60960"/>
                    </a:lnTo>
                    <a:lnTo>
                      <a:pt x="133350" y="36830"/>
                    </a:lnTo>
                    <a:lnTo>
                      <a:pt x="121920" y="12700"/>
                    </a:lnTo>
                    <a:lnTo>
                      <a:pt x="105410" y="7620"/>
                    </a:lnTo>
                    <a:lnTo>
                      <a:pt x="88900" y="3810"/>
                    </a:lnTo>
                    <a:lnTo>
                      <a:pt x="73660" y="1270"/>
                    </a:lnTo>
                    <a:lnTo>
                      <a:pt x="58420" y="0"/>
                    </a:lnTo>
                    <a:lnTo>
                      <a:pt x="44450" y="0"/>
                    </a:lnTo>
                    <a:lnTo>
                      <a:pt x="29210" y="1270"/>
                    </a:lnTo>
                    <a:lnTo>
                      <a:pt x="0" y="5080"/>
                    </a:lnTo>
                    <a:lnTo>
                      <a:pt x="3810" y="19050"/>
                    </a:lnTo>
                    <a:lnTo>
                      <a:pt x="7620" y="35560"/>
                    </a:lnTo>
                    <a:lnTo>
                      <a:pt x="10160" y="52070"/>
                    </a:lnTo>
                    <a:lnTo>
                      <a:pt x="13970" y="69850"/>
                    </a:lnTo>
                    <a:lnTo>
                      <a:pt x="16510" y="88900"/>
                    </a:lnTo>
                    <a:lnTo>
                      <a:pt x="19050" y="110490"/>
                    </a:lnTo>
                    <a:lnTo>
                      <a:pt x="21590" y="133350"/>
                    </a:lnTo>
                    <a:lnTo>
                      <a:pt x="24130" y="154940"/>
                    </a:lnTo>
                    <a:lnTo>
                      <a:pt x="25400" y="181610"/>
                    </a:lnTo>
                    <a:lnTo>
                      <a:pt x="26670" y="207010"/>
                    </a:lnTo>
                    <a:lnTo>
                      <a:pt x="25400" y="234950"/>
                    </a:lnTo>
                    <a:lnTo>
                      <a:pt x="24130" y="264160"/>
                    </a:lnTo>
                    <a:lnTo>
                      <a:pt x="21590" y="294640"/>
                    </a:lnTo>
                    <a:lnTo>
                      <a:pt x="17780" y="326390"/>
                    </a:lnTo>
                    <a:lnTo>
                      <a:pt x="12700" y="35941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4" name="Freeform 293"/>
              <p:cNvSpPr/>
              <p:nvPr/>
            </p:nvSpPr>
            <p:spPr>
              <a:xfrm>
                <a:off x="6076696" y="4510659"/>
                <a:ext cx="50674" cy="798323"/>
              </a:xfrm>
              <a:custGeom>
                <a:avLst/>
                <a:gdLst/>
                <a:ahLst/>
                <a:cxnLst/>
                <a:rect l="0" t="0" r="0" b="0"/>
                <a:pathLst>
                  <a:path w="50674" h="798323">
                    <a:moveTo>
                      <a:pt x="24892" y="768985"/>
                    </a:moveTo>
                    <a:lnTo>
                      <a:pt x="20828" y="743585"/>
                    </a:lnTo>
                    <a:lnTo>
                      <a:pt x="17526" y="718439"/>
                    </a:lnTo>
                    <a:lnTo>
                      <a:pt x="15113" y="693801"/>
                    </a:lnTo>
                    <a:lnTo>
                      <a:pt x="12192" y="645033"/>
                    </a:lnTo>
                    <a:lnTo>
                      <a:pt x="11557" y="596773"/>
                    </a:lnTo>
                    <a:lnTo>
                      <a:pt x="13335" y="549656"/>
                    </a:lnTo>
                    <a:lnTo>
                      <a:pt x="16129" y="502158"/>
                    </a:lnTo>
                    <a:lnTo>
                      <a:pt x="23495" y="408432"/>
                    </a:lnTo>
                    <a:lnTo>
                      <a:pt x="27305" y="361315"/>
                    </a:lnTo>
                    <a:lnTo>
                      <a:pt x="30353" y="313817"/>
                    </a:lnTo>
                    <a:lnTo>
                      <a:pt x="31750" y="265430"/>
                    </a:lnTo>
                    <a:lnTo>
                      <a:pt x="31496" y="216535"/>
                    </a:lnTo>
                    <a:lnTo>
                      <a:pt x="28448" y="166370"/>
                    </a:lnTo>
                    <a:lnTo>
                      <a:pt x="25908" y="141224"/>
                    </a:lnTo>
                    <a:lnTo>
                      <a:pt x="22987" y="115316"/>
                    </a:lnTo>
                    <a:lnTo>
                      <a:pt x="18542" y="89535"/>
                    </a:lnTo>
                    <a:lnTo>
                      <a:pt x="13462" y="62992"/>
                    </a:lnTo>
                    <a:lnTo>
                      <a:pt x="7366" y="36068"/>
                    </a:lnTo>
                    <a:lnTo>
                      <a:pt x="0" y="9017"/>
                    </a:lnTo>
                    <a:lnTo>
                      <a:pt x="2540" y="5461"/>
                    </a:lnTo>
                    <a:lnTo>
                      <a:pt x="4953" y="3048"/>
                    </a:lnTo>
                    <a:lnTo>
                      <a:pt x="8001" y="254"/>
                    </a:lnTo>
                    <a:lnTo>
                      <a:pt x="9652" y="0"/>
                    </a:lnTo>
                    <a:lnTo>
                      <a:pt x="11430" y="762"/>
                    </a:lnTo>
                    <a:lnTo>
                      <a:pt x="13716" y="2667"/>
                    </a:lnTo>
                    <a:lnTo>
                      <a:pt x="17145" y="5334"/>
                    </a:lnTo>
                    <a:lnTo>
                      <a:pt x="23749" y="31496"/>
                    </a:lnTo>
                    <a:lnTo>
                      <a:pt x="29845" y="56642"/>
                    </a:lnTo>
                    <a:lnTo>
                      <a:pt x="35179" y="81534"/>
                    </a:lnTo>
                    <a:lnTo>
                      <a:pt x="39497" y="105791"/>
                    </a:lnTo>
                    <a:lnTo>
                      <a:pt x="42926" y="129667"/>
                    </a:lnTo>
                    <a:lnTo>
                      <a:pt x="45720" y="153162"/>
                    </a:lnTo>
                    <a:lnTo>
                      <a:pt x="49149" y="198755"/>
                    </a:lnTo>
                    <a:lnTo>
                      <a:pt x="50673" y="243205"/>
                    </a:lnTo>
                    <a:lnTo>
                      <a:pt x="50038" y="287274"/>
                    </a:lnTo>
                    <a:lnTo>
                      <a:pt x="48006" y="330581"/>
                    </a:lnTo>
                    <a:lnTo>
                      <a:pt x="45212" y="374777"/>
                    </a:lnTo>
                    <a:lnTo>
                      <a:pt x="41910" y="418973"/>
                    </a:lnTo>
                    <a:lnTo>
                      <a:pt x="38481" y="464693"/>
                    </a:lnTo>
                    <a:lnTo>
                      <a:pt x="35687" y="511556"/>
                    </a:lnTo>
                    <a:lnTo>
                      <a:pt x="33528" y="560451"/>
                    </a:lnTo>
                    <a:lnTo>
                      <a:pt x="33020" y="611759"/>
                    </a:lnTo>
                    <a:lnTo>
                      <a:pt x="33401" y="638429"/>
                    </a:lnTo>
                    <a:lnTo>
                      <a:pt x="34417" y="665734"/>
                    </a:lnTo>
                    <a:lnTo>
                      <a:pt x="35687" y="693801"/>
                    </a:lnTo>
                    <a:lnTo>
                      <a:pt x="37719" y="722757"/>
                    </a:lnTo>
                    <a:lnTo>
                      <a:pt x="40513" y="752729"/>
                    </a:lnTo>
                    <a:lnTo>
                      <a:pt x="43815" y="783590"/>
                    </a:lnTo>
                    <a:lnTo>
                      <a:pt x="41910" y="789305"/>
                    </a:lnTo>
                    <a:lnTo>
                      <a:pt x="41148" y="793242"/>
                    </a:lnTo>
                    <a:lnTo>
                      <a:pt x="40640" y="796036"/>
                    </a:lnTo>
                    <a:lnTo>
                      <a:pt x="40513" y="797814"/>
                    </a:lnTo>
                    <a:lnTo>
                      <a:pt x="39624" y="798322"/>
                    </a:lnTo>
                    <a:lnTo>
                      <a:pt x="37973" y="797814"/>
                    </a:lnTo>
                    <a:lnTo>
                      <a:pt x="35179" y="796417"/>
                    </a:lnTo>
                    <a:lnTo>
                      <a:pt x="30353" y="794639"/>
                    </a:lnTo>
                    <a:close/>
                  </a:path>
                </a:pathLst>
              </a:custGeom>
              <a:solidFill>
                <a:srgbClr val="AF9B62"/>
              </a:solidFill>
              <a:ln w="0" cap="flat" cmpd="sng" algn="ctr">
                <a:solidFill>
                  <a:srgbClr val="AF9B6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5" name="Freeform 294"/>
              <p:cNvSpPr/>
              <p:nvPr/>
            </p:nvSpPr>
            <p:spPr>
              <a:xfrm>
                <a:off x="6076950" y="4511040"/>
                <a:ext cx="49531" cy="798831"/>
              </a:xfrm>
              <a:custGeom>
                <a:avLst/>
                <a:gdLst/>
                <a:ahLst/>
                <a:cxnLst/>
                <a:rect l="0" t="0" r="0" b="0"/>
                <a:pathLst>
                  <a:path w="49531" h="798831">
                    <a:moveTo>
                      <a:pt x="30480" y="793750"/>
                    </a:moveTo>
                    <a:lnTo>
                      <a:pt x="35560" y="795020"/>
                    </a:lnTo>
                    <a:lnTo>
                      <a:pt x="38100" y="797560"/>
                    </a:lnTo>
                    <a:lnTo>
                      <a:pt x="39370" y="798830"/>
                    </a:lnTo>
                    <a:lnTo>
                      <a:pt x="40640" y="797560"/>
                    </a:lnTo>
                    <a:lnTo>
                      <a:pt x="40640" y="795020"/>
                    </a:lnTo>
                    <a:lnTo>
                      <a:pt x="40640" y="792480"/>
                    </a:lnTo>
                    <a:lnTo>
                      <a:pt x="41910" y="788670"/>
                    </a:lnTo>
                    <a:lnTo>
                      <a:pt x="44450" y="783590"/>
                    </a:lnTo>
                    <a:lnTo>
                      <a:pt x="40640" y="753110"/>
                    </a:lnTo>
                    <a:lnTo>
                      <a:pt x="38100" y="722630"/>
                    </a:lnTo>
                    <a:lnTo>
                      <a:pt x="35560" y="693420"/>
                    </a:lnTo>
                    <a:lnTo>
                      <a:pt x="34290" y="665480"/>
                    </a:lnTo>
                    <a:lnTo>
                      <a:pt x="34290" y="637540"/>
                    </a:lnTo>
                    <a:lnTo>
                      <a:pt x="33020" y="610870"/>
                    </a:lnTo>
                    <a:lnTo>
                      <a:pt x="34290" y="560070"/>
                    </a:lnTo>
                    <a:lnTo>
                      <a:pt x="35560" y="511810"/>
                    </a:lnTo>
                    <a:lnTo>
                      <a:pt x="38100" y="463550"/>
                    </a:lnTo>
                    <a:lnTo>
                      <a:pt x="41910" y="419100"/>
                    </a:lnTo>
                    <a:lnTo>
                      <a:pt x="44450" y="374650"/>
                    </a:lnTo>
                    <a:lnTo>
                      <a:pt x="46990" y="330200"/>
                    </a:lnTo>
                    <a:lnTo>
                      <a:pt x="49530" y="287020"/>
                    </a:lnTo>
                    <a:lnTo>
                      <a:pt x="49530" y="242570"/>
                    </a:lnTo>
                    <a:lnTo>
                      <a:pt x="49530" y="198120"/>
                    </a:lnTo>
                    <a:lnTo>
                      <a:pt x="45720" y="152400"/>
                    </a:lnTo>
                    <a:lnTo>
                      <a:pt x="41910" y="129540"/>
                    </a:lnTo>
                    <a:lnTo>
                      <a:pt x="39370" y="105410"/>
                    </a:lnTo>
                    <a:lnTo>
                      <a:pt x="35560" y="81280"/>
                    </a:lnTo>
                    <a:lnTo>
                      <a:pt x="29210" y="55880"/>
                    </a:lnTo>
                    <a:lnTo>
                      <a:pt x="22860" y="30480"/>
                    </a:lnTo>
                    <a:lnTo>
                      <a:pt x="16510" y="5080"/>
                    </a:lnTo>
                    <a:lnTo>
                      <a:pt x="12700" y="1270"/>
                    </a:lnTo>
                    <a:lnTo>
                      <a:pt x="11430" y="0"/>
                    </a:lnTo>
                    <a:lnTo>
                      <a:pt x="10160" y="0"/>
                    </a:lnTo>
                    <a:lnTo>
                      <a:pt x="7620" y="0"/>
                    </a:lnTo>
                    <a:lnTo>
                      <a:pt x="5080" y="2540"/>
                    </a:lnTo>
                    <a:lnTo>
                      <a:pt x="2540" y="5080"/>
                    </a:lnTo>
                    <a:lnTo>
                      <a:pt x="0" y="8890"/>
                    </a:lnTo>
                    <a:lnTo>
                      <a:pt x="7620" y="35560"/>
                    </a:lnTo>
                    <a:lnTo>
                      <a:pt x="12700" y="62230"/>
                    </a:lnTo>
                    <a:lnTo>
                      <a:pt x="17780" y="90170"/>
                    </a:lnTo>
                    <a:lnTo>
                      <a:pt x="22860" y="115570"/>
                    </a:lnTo>
                    <a:lnTo>
                      <a:pt x="25400" y="140970"/>
                    </a:lnTo>
                    <a:lnTo>
                      <a:pt x="27940" y="166370"/>
                    </a:lnTo>
                    <a:lnTo>
                      <a:pt x="30480" y="215900"/>
                    </a:lnTo>
                    <a:lnTo>
                      <a:pt x="30480" y="265430"/>
                    </a:lnTo>
                    <a:lnTo>
                      <a:pt x="30480" y="313690"/>
                    </a:lnTo>
                    <a:lnTo>
                      <a:pt x="26670" y="360680"/>
                    </a:lnTo>
                    <a:lnTo>
                      <a:pt x="22860" y="407670"/>
                    </a:lnTo>
                    <a:lnTo>
                      <a:pt x="15240" y="501650"/>
                    </a:lnTo>
                    <a:lnTo>
                      <a:pt x="12700" y="548640"/>
                    </a:lnTo>
                    <a:lnTo>
                      <a:pt x="11430" y="596900"/>
                    </a:lnTo>
                    <a:lnTo>
                      <a:pt x="11430" y="645160"/>
                    </a:lnTo>
                    <a:lnTo>
                      <a:pt x="15240" y="693420"/>
                    </a:lnTo>
                    <a:lnTo>
                      <a:pt x="17780" y="717550"/>
                    </a:lnTo>
                    <a:lnTo>
                      <a:pt x="20320" y="742950"/>
                    </a:lnTo>
                    <a:lnTo>
                      <a:pt x="25400" y="76835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Freeform 295"/>
              <p:cNvSpPr/>
              <p:nvPr/>
            </p:nvSpPr>
            <p:spPr>
              <a:xfrm>
                <a:off x="6069203" y="4710303"/>
                <a:ext cx="574041" cy="658877"/>
              </a:xfrm>
              <a:custGeom>
                <a:avLst/>
                <a:gdLst/>
                <a:ahLst/>
                <a:cxnLst/>
                <a:rect l="0" t="0" r="0" b="0"/>
                <a:pathLst>
                  <a:path w="574041" h="658877">
                    <a:moveTo>
                      <a:pt x="87630" y="444627"/>
                    </a:moveTo>
                    <a:lnTo>
                      <a:pt x="101346" y="415290"/>
                    </a:lnTo>
                    <a:lnTo>
                      <a:pt x="116459" y="385826"/>
                    </a:lnTo>
                    <a:lnTo>
                      <a:pt x="131826" y="355727"/>
                    </a:lnTo>
                    <a:lnTo>
                      <a:pt x="148717" y="326263"/>
                    </a:lnTo>
                    <a:lnTo>
                      <a:pt x="166370" y="297053"/>
                    </a:lnTo>
                    <a:lnTo>
                      <a:pt x="185039" y="268859"/>
                    </a:lnTo>
                    <a:lnTo>
                      <a:pt x="204978" y="241427"/>
                    </a:lnTo>
                    <a:lnTo>
                      <a:pt x="225679" y="214884"/>
                    </a:lnTo>
                    <a:lnTo>
                      <a:pt x="248031" y="189738"/>
                    </a:lnTo>
                    <a:lnTo>
                      <a:pt x="271272" y="166497"/>
                    </a:lnTo>
                    <a:lnTo>
                      <a:pt x="295275" y="145034"/>
                    </a:lnTo>
                    <a:lnTo>
                      <a:pt x="320675" y="125222"/>
                    </a:lnTo>
                    <a:lnTo>
                      <a:pt x="347345" y="108204"/>
                    </a:lnTo>
                    <a:lnTo>
                      <a:pt x="375285" y="93472"/>
                    </a:lnTo>
                    <a:lnTo>
                      <a:pt x="404368" y="81788"/>
                    </a:lnTo>
                    <a:lnTo>
                      <a:pt x="423799" y="74168"/>
                    </a:lnTo>
                    <a:lnTo>
                      <a:pt x="442849" y="65151"/>
                    </a:lnTo>
                    <a:lnTo>
                      <a:pt x="453136" y="60071"/>
                    </a:lnTo>
                    <a:lnTo>
                      <a:pt x="464185" y="54737"/>
                    </a:lnTo>
                    <a:lnTo>
                      <a:pt x="476123" y="48641"/>
                    </a:lnTo>
                    <a:lnTo>
                      <a:pt x="489077" y="42291"/>
                    </a:lnTo>
                    <a:lnTo>
                      <a:pt x="499872" y="37846"/>
                    </a:lnTo>
                    <a:lnTo>
                      <a:pt x="511683" y="32766"/>
                    </a:lnTo>
                    <a:lnTo>
                      <a:pt x="536448" y="21844"/>
                    </a:lnTo>
                    <a:lnTo>
                      <a:pt x="548259" y="16383"/>
                    </a:lnTo>
                    <a:lnTo>
                      <a:pt x="558673" y="10668"/>
                    </a:lnTo>
                    <a:lnTo>
                      <a:pt x="567817" y="5334"/>
                    </a:lnTo>
                    <a:lnTo>
                      <a:pt x="574040" y="0"/>
                    </a:lnTo>
                    <a:lnTo>
                      <a:pt x="557149" y="26924"/>
                    </a:lnTo>
                    <a:lnTo>
                      <a:pt x="539115" y="54102"/>
                    </a:lnTo>
                    <a:lnTo>
                      <a:pt x="520065" y="81788"/>
                    </a:lnTo>
                    <a:lnTo>
                      <a:pt x="499745" y="109347"/>
                    </a:lnTo>
                    <a:lnTo>
                      <a:pt x="456946" y="165735"/>
                    </a:lnTo>
                    <a:lnTo>
                      <a:pt x="411480" y="221361"/>
                    </a:lnTo>
                    <a:lnTo>
                      <a:pt x="364363" y="276606"/>
                    </a:lnTo>
                    <a:lnTo>
                      <a:pt x="316611" y="330962"/>
                    </a:lnTo>
                    <a:lnTo>
                      <a:pt x="268859" y="382778"/>
                    </a:lnTo>
                    <a:lnTo>
                      <a:pt x="245110" y="407924"/>
                    </a:lnTo>
                    <a:lnTo>
                      <a:pt x="222123" y="432308"/>
                    </a:lnTo>
                    <a:lnTo>
                      <a:pt x="199771" y="455676"/>
                    </a:lnTo>
                    <a:lnTo>
                      <a:pt x="177800" y="478536"/>
                    </a:lnTo>
                    <a:lnTo>
                      <a:pt x="156591" y="500253"/>
                    </a:lnTo>
                    <a:lnTo>
                      <a:pt x="136017" y="520700"/>
                    </a:lnTo>
                    <a:lnTo>
                      <a:pt x="116840" y="540512"/>
                    </a:lnTo>
                    <a:lnTo>
                      <a:pt x="98425" y="558927"/>
                    </a:lnTo>
                    <a:lnTo>
                      <a:pt x="81153" y="575691"/>
                    </a:lnTo>
                    <a:lnTo>
                      <a:pt x="65659" y="591693"/>
                    </a:lnTo>
                    <a:lnTo>
                      <a:pt x="51054" y="605790"/>
                    </a:lnTo>
                    <a:lnTo>
                      <a:pt x="38354" y="618490"/>
                    </a:lnTo>
                    <a:lnTo>
                      <a:pt x="27051" y="629539"/>
                    </a:lnTo>
                    <a:lnTo>
                      <a:pt x="17907" y="639191"/>
                    </a:lnTo>
                    <a:lnTo>
                      <a:pt x="10287" y="646938"/>
                    </a:lnTo>
                    <a:lnTo>
                      <a:pt x="4699" y="652653"/>
                    </a:lnTo>
                    <a:lnTo>
                      <a:pt x="1016" y="656844"/>
                    </a:lnTo>
                    <a:lnTo>
                      <a:pt x="0" y="658876"/>
                    </a:lnTo>
                    <a:lnTo>
                      <a:pt x="7874" y="630428"/>
                    </a:lnTo>
                    <a:lnTo>
                      <a:pt x="17145" y="602234"/>
                    </a:lnTo>
                    <a:lnTo>
                      <a:pt x="27686" y="574548"/>
                    </a:lnTo>
                    <a:lnTo>
                      <a:pt x="38862" y="548386"/>
                    </a:lnTo>
                    <a:lnTo>
                      <a:pt x="49911" y="524383"/>
                    </a:lnTo>
                    <a:lnTo>
                      <a:pt x="55499" y="513715"/>
                    </a:lnTo>
                    <a:lnTo>
                      <a:pt x="60198" y="503682"/>
                    </a:lnTo>
                    <a:lnTo>
                      <a:pt x="64643" y="494538"/>
                    </a:lnTo>
                    <a:lnTo>
                      <a:pt x="68834" y="486156"/>
                    </a:lnTo>
                    <a:lnTo>
                      <a:pt x="72136" y="479298"/>
                    </a:lnTo>
                    <a:lnTo>
                      <a:pt x="75057" y="473583"/>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Freeform 296"/>
              <p:cNvSpPr/>
              <p:nvPr/>
            </p:nvSpPr>
            <p:spPr>
              <a:xfrm>
                <a:off x="6069330" y="4710430"/>
                <a:ext cx="574041" cy="659131"/>
              </a:xfrm>
              <a:custGeom>
                <a:avLst/>
                <a:gdLst/>
                <a:ahLst/>
                <a:cxnLst/>
                <a:rect l="0" t="0" r="0" b="0"/>
                <a:pathLst>
                  <a:path w="574041" h="659131">
                    <a:moveTo>
                      <a:pt x="74930" y="473710"/>
                    </a:moveTo>
                    <a:lnTo>
                      <a:pt x="72390" y="478790"/>
                    </a:lnTo>
                    <a:lnTo>
                      <a:pt x="68580" y="485140"/>
                    </a:lnTo>
                    <a:lnTo>
                      <a:pt x="64770" y="494030"/>
                    </a:lnTo>
                    <a:lnTo>
                      <a:pt x="59690" y="502920"/>
                    </a:lnTo>
                    <a:lnTo>
                      <a:pt x="54610" y="514350"/>
                    </a:lnTo>
                    <a:lnTo>
                      <a:pt x="49530" y="524510"/>
                    </a:lnTo>
                    <a:lnTo>
                      <a:pt x="38100" y="547370"/>
                    </a:lnTo>
                    <a:lnTo>
                      <a:pt x="27940" y="574040"/>
                    </a:lnTo>
                    <a:lnTo>
                      <a:pt x="17780" y="601980"/>
                    </a:lnTo>
                    <a:lnTo>
                      <a:pt x="7620" y="629920"/>
                    </a:lnTo>
                    <a:lnTo>
                      <a:pt x="0" y="659130"/>
                    </a:lnTo>
                    <a:lnTo>
                      <a:pt x="1270" y="656590"/>
                    </a:lnTo>
                    <a:lnTo>
                      <a:pt x="5080" y="652780"/>
                    </a:lnTo>
                    <a:lnTo>
                      <a:pt x="10160" y="647700"/>
                    </a:lnTo>
                    <a:lnTo>
                      <a:pt x="17780" y="638810"/>
                    </a:lnTo>
                    <a:lnTo>
                      <a:pt x="26670" y="629920"/>
                    </a:lnTo>
                    <a:lnTo>
                      <a:pt x="38100" y="618490"/>
                    </a:lnTo>
                    <a:lnTo>
                      <a:pt x="50800" y="605790"/>
                    </a:lnTo>
                    <a:lnTo>
                      <a:pt x="64770" y="591820"/>
                    </a:lnTo>
                    <a:lnTo>
                      <a:pt x="81280" y="575310"/>
                    </a:lnTo>
                    <a:lnTo>
                      <a:pt x="97790" y="558800"/>
                    </a:lnTo>
                    <a:lnTo>
                      <a:pt x="116840" y="541020"/>
                    </a:lnTo>
                    <a:lnTo>
                      <a:pt x="135890" y="520700"/>
                    </a:lnTo>
                    <a:lnTo>
                      <a:pt x="156210" y="500380"/>
                    </a:lnTo>
                    <a:lnTo>
                      <a:pt x="177800" y="478790"/>
                    </a:lnTo>
                    <a:lnTo>
                      <a:pt x="199390" y="455930"/>
                    </a:lnTo>
                    <a:lnTo>
                      <a:pt x="222250" y="431800"/>
                    </a:lnTo>
                    <a:lnTo>
                      <a:pt x="245110" y="407670"/>
                    </a:lnTo>
                    <a:lnTo>
                      <a:pt x="267970" y="383540"/>
                    </a:lnTo>
                    <a:lnTo>
                      <a:pt x="316230" y="331470"/>
                    </a:lnTo>
                    <a:lnTo>
                      <a:pt x="364490" y="275590"/>
                    </a:lnTo>
                    <a:lnTo>
                      <a:pt x="411480" y="220980"/>
                    </a:lnTo>
                    <a:lnTo>
                      <a:pt x="457200" y="165100"/>
                    </a:lnTo>
                    <a:lnTo>
                      <a:pt x="499110" y="109220"/>
                    </a:lnTo>
                    <a:lnTo>
                      <a:pt x="520700" y="81280"/>
                    </a:lnTo>
                    <a:lnTo>
                      <a:pt x="538480" y="54610"/>
                    </a:lnTo>
                    <a:lnTo>
                      <a:pt x="557530" y="26670"/>
                    </a:lnTo>
                    <a:lnTo>
                      <a:pt x="574040" y="0"/>
                    </a:lnTo>
                    <a:lnTo>
                      <a:pt x="567690" y="5080"/>
                    </a:lnTo>
                    <a:lnTo>
                      <a:pt x="558800" y="10160"/>
                    </a:lnTo>
                    <a:lnTo>
                      <a:pt x="548640" y="16510"/>
                    </a:lnTo>
                    <a:lnTo>
                      <a:pt x="535940" y="21590"/>
                    </a:lnTo>
                    <a:lnTo>
                      <a:pt x="511810" y="31750"/>
                    </a:lnTo>
                    <a:lnTo>
                      <a:pt x="499110" y="38100"/>
                    </a:lnTo>
                    <a:lnTo>
                      <a:pt x="488950" y="41910"/>
                    </a:lnTo>
                    <a:lnTo>
                      <a:pt x="476250" y="49530"/>
                    </a:lnTo>
                    <a:lnTo>
                      <a:pt x="463550" y="54610"/>
                    </a:lnTo>
                    <a:lnTo>
                      <a:pt x="453390" y="59690"/>
                    </a:lnTo>
                    <a:lnTo>
                      <a:pt x="443230" y="64770"/>
                    </a:lnTo>
                    <a:lnTo>
                      <a:pt x="422910" y="74930"/>
                    </a:lnTo>
                    <a:lnTo>
                      <a:pt x="405130" y="81280"/>
                    </a:lnTo>
                    <a:lnTo>
                      <a:pt x="375920" y="93980"/>
                    </a:lnTo>
                    <a:lnTo>
                      <a:pt x="346710" y="107950"/>
                    </a:lnTo>
                    <a:lnTo>
                      <a:pt x="320040" y="125730"/>
                    </a:lnTo>
                    <a:lnTo>
                      <a:pt x="295910" y="144780"/>
                    </a:lnTo>
                    <a:lnTo>
                      <a:pt x="270510" y="166370"/>
                    </a:lnTo>
                    <a:lnTo>
                      <a:pt x="247650" y="189230"/>
                    </a:lnTo>
                    <a:lnTo>
                      <a:pt x="226060" y="214630"/>
                    </a:lnTo>
                    <a:lnTo>
                      <a:pt x="204470" y="241300"/>
                    </a:lnTo>
                    <a:lnTo>
                      <a:pt x="184150" y="267970"/>
                    </a:lnTo>
                    <a:lnTo>
                      <a:pt x="166370" y="297180"/>
                    </a:lnTo>
                    <a:lnTo>
                      <a:pt x="148590" y="326390"/>
                    </a:lnTo>
                    <a:lnTo>
                      <a:pt x="132080" y="355600"/>
                    </a:lnTo>
                    <a:lnTo>
                      <a:pt x="115570" y="386080"/>
                    </a:lnTo>
                    <a:lnTo>
                      <a:pt x="101600" y="415290"/>
                    </a:lnTo>
                    <a:lnTo>
                      <a:pt x="87630" y="44450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Freeform 297"/>
              <p:cNvSpPr/>
              <p:nvPr/>
            </p:nvSpPr>
            <p:spPr>
              <a:xfrm>
                <a:off x="5651627" y="5033645"/>
                <a:ext cx="474727" cy="303404"/>
              </a:xfrm>
              <a:custGeom>
                <a:avLst/>
                <a:gdLst/>
                <a:ahLst/>
                <a:cxnLst/>
                <a:rect l="0" t="0" r="0" b="0"/>
                <a:pathLst>
                  <a:path w="474727" h="303404">
                    <a:moveTo>
                      <a:pt x="468630" y="282194"/>
                    </a:moveTo>
                    <a:lnTo>
                      <a:pt x="469392" y="284099"/>
                    </a:lnTo>
                    <a:lnTo>
                      <a:pt x="470662" y="287401"/>
                    </a:lnTo>
                    <a:lnTo>
                      <a:pt x="473837" y="294513"/>
                    </a:lnTo>
                    <a:lnTo>
                      <a:pt x="474726" y="297815"/>
                    </a:lnTo>
                    <a:lnTo>
                      <a:pt x="474599" y="300609"/>
                    </a:lnTo>
                    <a:lnTo>
                      <a:pt x="472694" y="302641"/>
                    </a:lnTo>
                    <a:lnTo>
                      <a:pt x="468630" y="303403"/>
                    </a:lnTo>
                    <a:lnTo>
                      <a:pt x="472186" y="303403"/>
                    </a:lnTo>
                    <a:lnTo>
                      <a:pt x="439166" y="302133"/>
                    </a:lnTo>
                    <a:lnTo>
                      <a:pt x="407670" y="298958"/>
                    </a:lnTo>
                    <a:lnTo>
                      <a:pt x="378079" y="293116"/>
                    </a:lnTo>
                    <a:lnTo>
                      <a:pt x="349631" y="285496"/>
                    </a:lnTo>
                    <a:lnTo>
                      <a:pt x="322834" y="275971"/>
                    </a:lnTo>
                    <a:lnTo>
                      <a:pt x="297053" y="265049"/>
                    </a:lnTo>
                    <a:lnTo>
                      <a:pt x="272669" y="252349"/>
                    </a:lnTo>
                    <a:lnTo>
                      <a:pt x="249174" y="238760"/>
                    </a:lnTo>
                    <a:lnTo>
                      <a:pt x="226949" y="223774"/>
                    </a:lnTo>
                    <a:lnTo>
                      <a:pt x="205613" y="207645"/>
                    </a:lnTo>
                    <a:lnTo>
                      <a:pt x="185166" y="191135"/>
                    </a:lnTo>
                    <a:lnTo>
                      <a:pt x="164973" y="173609"/>
                    </a:lnTo>
                    <a:lnTo>
                      <a:pt x="127635" y="137287"/>
                    </a:lnTo>
                    <a:lnTo>
                      <a:pt x="91567" y="100203"/>
                    </a:lnTo>
                    <a:lnTo>
                      <a:pt x="89027" y="98044"/>
                    </a:lnTo>
                    <a:lnTo>
                      <a:pt x="84582" y="95504"/>
                    </a:lnTo>
                    <a:lnTo>
                      <a:pt x="79248" y="92456"/>
                    </a:lnTo>
                    <a:lnTo>
                      <a:pt x="72771" y="89535"/>
                    </a:lnTo>
                    <a:lnTo>
                      <a:pt x="57785" y="82931"/>
                    </a:lnTo>
                    <a:lnTo>
                      <a:pt x="41402" y="76073"/>
                    </a:lnTo>
                    <a:lnTo>
                      <a:pt x="25527" y="69596"/>
                    </a:lnTo>
                    <a:lnTo>
                      <a:pt x="18415" y="66675"/>
                    </a:lnTo>
                    <a:lnTo>
                      <a:pt x="12192" y="63881"/>
                    </a:lnTo>
                    <a:lnTo>
                      <a:pt x="7112" y="61595"/>
                    </a:lnTo>
                    <a:lnTo>
                      <a:pt x="3302" y="59944"/>
                    </a:lnTo>
                    <a:lnTo>
                      <a:pt x="889" y="58547"/>
                    </a:lnTo>
                    <a:lnTo>
                      <a:pt x="0" y="57531"/>
                    </a:lnTo>
                    <a:lnTo>
                      <a:pt x="4064" y="51054"/>
                    </a:lnTo>
                    <a:lnTo>
                      <a:pt x="10414" y="45593"/>
                    </a:lnTo>
                    <a:lnTo>
                      <a:pt x="18415" y="40894"/>
                    </a:lnTo>
                    <a:lnTo>
                      <a:pt x="28067" y="36068"/>
                    </a:lnTo>
                    <a:lnTo>
                      <a:pt x="38989" y="32512"/>
                    </a:lnTo>
                    <a:lnTo>
                      <a:pt x="50800" y="29464"/>
                    </a:lnTo>
                    <a:lnTo>
                      <a:pt x="63119" y="26670"/>
                    </a:lnTo>
                    <a:lnTo>
                      <a:pt x="76073" y="24511"/>
                    </a:lnTo>
                    <a:lnTo>
                      <a:pt x="102489" y="22225"/>
                    </a:lnTo>
                    <a:lnTo>
                      <a:pt x="127635" y="21590"/>
                    </a:lnTo>
                    <a:lnTo>
                      <a:pt x="139192" y="21971"/>
                    </a:lnTo>
                    <a:lnTo>
                      <a:pt x="149733" y="22987"/>
                    </a:lnTo>
                    <a:lnTo>
                      <a:pt x="158623" y="24130"/>
                    </a:lnTo>
                    <a:lnTo>
                      <a:pt x="166624" y="25527"/>
                    </a:lnTo>
                    <a:lnTo>
                      <a:pt x="176784" y="28067"/>
                    </a:lnTo>
                    <a:lnTo>
                      <a:pt x="186055" y="29210"/>
                    </a:lnTo>
                    <a:lnTo>
                      <a:pt x="194310" y="29464"/>
                    </a:lnTo>
                    <a:lnTo>
                      <a:pt x="201422" y="28575"/>
                    </a:lnTo>
                    <a:lnTo>
                      <a:pt x="208407" y="27305"/>
                    </a:lnTo>
                    <a:lnTo>
                      <a:pt x="214376" y="25273"/>
                    </a:lnTo>
                    <a:lnTo>
                      <a:pt x="225425" y="20193"/>
                    </a:lnTo>
                    <a:lnTo>
                      <a:pt x="235458" y="14224"/>
                    </a:lnTo>
                    <a:lnTo>
                      <a:pt x="245999" y="8128"/>
                    </a:lnTo>
                    <a:lnTo>
                      <a:pt x="257429" y="3556"/>
                    </a:lnTo>
                    <a:lnTo>
                      <a:pt x="264160" y="1778"/>
                    </a:lnTo>
                    <a:lnTo>
                      <a:pt x="271653" y="889"/>
                    </a:lnTo>
                    <a:lnTo>
                      <a:pt x="286258" y="0"/>
                    </a:lnTo>
                    <a:lnTo>
                      <a:pt x="299593" y="381"/>
                    </a:lnTo>
                    <a:lnTo>
                      <a:pt x="312039" y="1524"/>
                    </a:lnTo>
                    <a:lnTo>
                      <a:pt x="324104" y="3937"/>
                    </a:lnTo>
                    <a:lnTo>
                      <a:pt x="335280" y="6858"/>
                    </a:lnTo>
                    <a:lnTo>
                      <a:pt x="345821" y="10668"/>
                    </a:lnTo>
                    <a:lnTo>
                      <a:pt x="355727" y="15367"/>
                    </a:lnTo>
                    <a:lnTo>
                      <a:pt x="364617" y="20828"/>
                    </a:lnTo>
                    <a:lnTo>
                      <a:pt x="373126" y="27178"/>
                    </a:lnTo>
                    <a:lnTo>
                      <a:pt x="381254" y="34036"/>
                    </a:lnTo>
                    <a:lnTo>
                      <a:pt x="388493" y="41402"/>
                    </a:lnTo>
                    <a:lnTo>
                      <a:pt x="395224" y="49657"/>
                    </a:lnTo>
                    <a:lnTo>
                      <a:pt x="407670" y="67691"/>
                    </a:lnTo>
                    <a:lnTo>
                      <a:pt x="418338" y="87376"/>
                    </a:lnTo>
                    <a:lnTo>
                      <a:pt x="427101" y="109220"/>
                    </a:lnTo>
                    <a:lnTo>
                      <a:pt x="435102" y="132207"/>
                    </a:lnTo>
                    <a:lnTo>
                      <a:pt x="441833" y="156337"/>
                    </a:lnTo>
                    <a:lnTo>
                      <a:pt x="447802" y="181229"/>
                    </a:lnTo>
                    <a:lnTo>
                      <a:pt x="458343" y="231775"/>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Freeform 298"/>
              <p:cNvSpPr/>
              <p:nvPr/>
            </p:nvSpPr>
            <p:spPr>
              <a:xfrm>
                <a:off x="5651500" y="5034280"/>
                <a:ext cx="474981" cy="303531"/>
              </a:xfrm>
              <a:custGeom>
                <a:avLst/>
                <a:gdLst/>
                <a:ahLst/>
                <a:cxnLst/>
                <a:rect l="0" t="0" r="0" b="0"/>
                <a:pathLst>
                  <a:path w="474981" h="303531">
                    <a:moveTo>
                      <a:pt x="469900" y="281940"/>
                    </a:moveTo>
                    <a:lnTo>
                      <a:pt x="469900" y="283210"/>
                    </a:lnTo>
                    <a:lnTo>
                      <a:pt x="471170" y="287020"/>
                    </a:lnTo>
                    <a:lnTo>
                      <a:pt x="473710" y="294640"/>
                    </a:lnTo>
                    <a:lnTo>
                      <a:pt x="474980" y="297180"/>
                    </a:lnTo>
                    <a:lnTo>
                      <a:pt x="474980" y="299720"/>
                    </a:lnTo>
                    <a:lnTo>
                      <a:pt x="472440" y="302260"/>
                    </a:lnTo>
                    <a:lnTo>
                      <a:pt x="469900" y="303530"/>
                    </a:lnTo>
                    <a:lnTo>
                      <a:pt x="472440" y="303530"/>
                    </a:lnTo>
                    <a:lnTo>
                      <a:pt x="439420" y="300990"/>
                    </a:lnTo>
                    <a:lnTo>
                      <a:pt x="407670" y="298450"/>
                    </a:lnTo>
                    <a:lnTo>
                      <a:pt x="377190" y="292100"/>
                    </a:lnTo>
                    <a:lnTo>
                      <a:pt x="349250" y="284480"/>
                    </a:lnTo>
                    <a:lnTo>
                      <a:pt x="322580" y="275590"/>
                    </a:lnTo>
                    <a:lnTo>
                      <a:pt x="297180" y="264160"/>
                    </a:lnTo>
                    <a:lnTo>
                      <a:pt x="271780" y="251460"/>
                    </a:lnTo>
                    <a:lnTo>
                      <a:pt x="248920" y="238760"/>
                    </a:lnTo>
                    <a:lnTo>
                      <a:pt x="227330" y="223520"/>
                    </a:lnTo>
                    <a:lnTo>
                      <a:pt x="205740" y="207010"/>
                    </a:lnTo>
                    <a:lnTo>
                      <a:pt x="185420" y="190500"/>
                    </a:lnTo>
                    <a:lnTo>
                      <a:pt x="165100" y="172720"/>
                    </a:lnTo>
                    <a:lnTo>
                      <a:pt x="127000" y="137160"/>
                    </a:lnTo>
                    <a:lnTo>
                      <a:pt x="91440" y="99060"/>
                    </a:lnTo>
                    <a:lnTo>
                      <a:pt x="88900" y="97790"/>
                    </a:lnTo>
                    <a:lnTo>
                      <a:pt x="85090" y="95250"/>
                    </a:lnTo>
                    <a:lnTo>
                      <a:pt x="80010" y="91440"/>
                    </a:lnTo>
                    <a:lnTo>
                      <a:pt x="72390" y="88900"/>
                    </a:lnTo>
                    <a:lnTo>
                      <a:pt x="58420" y="82550"/>
                    </a:lnTo>
                    <a:lnTo>
                      <a:pt x="40640" y="74930"/>
                    </a:lnTo>
                    <a:lnTo>
                      <a:pt x="25400" y="68580"/>
                    </a:lnTo>
                    <a:lnTo>
                      <a:pt x="19050" y="66040"/>
                    </a:lnTo>
                    <a:lnTo>
                      <a:pt x="11430" y="62230"/>
                    </a:lnTo>
                    <a:lnTo>
                      <a:pt x="7620" y="60960"/>
                    </a:lnTo>
                    <a:lnTo>
                      <a:pt x="3810" y="59690"/>
                    </a:lnTo>
                    <a:lnTo>
                      <a:pt x="1270" y="58420"/>
                    </a:lnTo>
                    <a:lnTo>
                      <a:pt x="0" y="57150"/>
                    </a:lnTo>
                    <a:lnTo>
                      <a:pt x="3810" y="50800"/>
                    </a:lnTo>
                    <a:lnTo>
                      <a:pt x="10160" y="45720"/>
                    </a:lnTo>
                    <a:lnTo>
                      <a:pt x="19050" y="39370"/>
                    </a:lnTo>
                    <a:lnTo>
                      <a:pt x="27940" y="35560"/>
                    </a:lnTo>
                    <a:lnTo>
                      <a:pt x="39370" y="31750"/>
                    </a:lnTo>
                    <a:lnTo>
                      <a:pt x="50800" y="27940"/>
                    </a:lnTo>
                    <a:lnTo>
                      <a:pt x="63500" y="25400"/>
                    </a:lnTo>
                    <a:lnTo>
                      <a:pt x="76200" y="24130"/>
                    </a:lnTo>
                    <a:lnTo>
                      <a:pt x="102870" y="21590"/>
                    </a:lnTo>
                    <a:lnTo>
                      <a:pt x="127000" y="20320"/>
                    </a:lnTo>
                    <a:lnTo>
                      <a:pt x="139700" y="21590"/>
                    </a:lnTo>
                    <a:lnTo>
                      <a:pt x="149860" y="22860"/>
                    </a:lnTo>
                    <a:lnTo>
                      <a:pt x="158750" y="22860"/>
                    </a:lnTo>
                    <a:lnTo>
                      <a:pt x="166370" y="25400"/>
                    </a:lnTo>
                    <a:lnTo>
                      <a:pt x="176530" y="27940"/>
                    </a:lnTo>
                    <a:lnTo>
                      <a:pt x="185420" y="27940"/>
                    </a:lnTo>
                    <a:lnTo>
                      <a:pt x="194310" y="27940"/>
                    </a:lnTo>
                    <a:lnTo>
                      <a:pt x="200660" y="27940"/>
                    </a:lnTo>
                    <a:lnTo>
                      <a:pt x="209550" y="26670"/>
                    </a:lnTo>
                    <a:lnTo>
                      <a:pt x="214630" y="24130"/>
                    </a:lnTo>
                    <a:lnTo>
                      <a:pt x="224790" y="20320"/>
                    </a:lnTo>
                    <a:lnTo>
                      <a:pt x="234950" y="13970"/>
                    </a:lnTo>
                    <a:lnTo>
                      <a:pt x="246380" y="7620"/>
                    </a:lnTo>
                    <a:lnTo>
                      <a:pt x="257810" y="2540"/>
                    </a:lnTo>
                    <a:lnTo>
                      <a:pt x="264160" y="1270"/>
                    </a:lnTo>
                    <a:lnTo>
                      <a:pt x="271780" y="0"/>
                    </a:lnTo>
                    <a:lnTo>
                      <a:pt x="285750" y="0"/>
                    </a:lnTo>
                    <a:lnTo>
                      <a:pt x="299720" y="0"/>
                    </a:lnTo>
                    <a:lnTo>
                      <a:pt x="311150" y="1270"/>
                    </a:lnTo>
                    <a:lnTo>
                      <a:pt x="325120" y="2540"/>
                    </a:lnTo>
                    <a:lnTo>
                      <a:pt x="335280" y="6350"/>
                    </a:lnTo>
                    <a:lnTo>
                      <a:pt x="345440" y="10160"/>
                    </a:lnTo>
                    <a:lnTo>
                      <a:pt x="355600" y="13970"/>
                    </a:lnTo>
                    <a:lnTo>
                      <a:pt x="364490" y="20320"/>
                    </a:lnTo>
                    <a:lnTo>
                      <a:pt x="373380" y="26670"/>
                    </a:lnTo>
                    <a:lnTo>
                      <a:pt x="381000" y="34290"/>
                    </a:lnTo>
                    <a:lnTo>
                      <a:pt x="388620" y="40640"/>
                    </a:lnTo>
                    <a:lnTo>
                      <a:pt x="396240" y="48260"/>
                    </a:lnTo>
                    <a:lnTo>
                      <a:pt x="407670" y="67310"/>
                    </a:lnTo>
                    <a:lnTo>
                      <a:pt x="417830" y="86360"/>
                    </a:lnTo>
                    <a:lnTo>
                      <a:pt x="427990" y="107950"/>
                    </a:lnTo>
                    <a:lnTo>
                      <a:pt x="435610" y="130810"/>
                    </a:lnTo>
                    <a:lnTo>
                      <a:pt x="441960" y="156210"/>
                    </a:lnTo>
                    <a:lnTo>
                      <a:pt x="448310" y="180340"/>
                    </a:lnTo>
                    <a:lnTo>
                      <a:pt x="458470" y="23114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Freeform 299"/>
              <p:cNvSpPr/>
              <p:nvPr/>
            </p:nvSpPr>
            <p:spPr>
              <a:xfrm>
                <a:off x="6011545" y="5290820"/>
                <a:ext cx="411100" cy="296546"/>
              </a:xfrm>
              <a:custGeom>
                <a:avLst/>
                <a:gdLst/>
                <a:ahLst/>
                <a:cxnLst/>
                <a:rect l="0" t="0" r="0" b="0"/>
                <a:pathLst>
                  <a:path w="411100" h="296546">
                    <a:moveTo>
                      <a:pt x="77724" y="17272"/>
                    </a:moveTo>
                    <a:lnTo>
                      <a:pt x="91059" y="11176"/>
                    </a:lnTo>
                    <a:lnTo>
                      <a:pt x="104521" y="6477"/>
                    </a:lnTo>
                    <a:lnTo>
                      <a:pt x="118237" y="2921"/>
                    </a:lnTo>
                    <a:lnTo>
                      <a:pt x="132461" y="1016"/>
                    </a:lnTo>
                    <a:lnTo>
                      <a:pt x="146177" y="0"/>
                    </a:lnTo>
                    <a:lnTo>
                      <a:pt x="160528" y="254"/>
                    </a:lnTo>
                    <a:lnTo>
                      <a:pt x="174625" y="1778"/>
                    </a:lnTo>
                    <a:lnTo>
                      <a:pt x="188976" y="4826"/>
                    </a:lnTo>
                    <a:lnTo>
                      <a:pt x="203200" y="8763"/>
                    </a:lnTo>
                    <a:lnTo>
                      <a:pt x="217297" y="13970"/>
                    </a:lnTo>
                    <a:lnTo>
                      <a:pt x="231394" y="19685"/>
                    </a:lnTo>
                    <a:lnTo>
                      <a:pt x="245237" y="26797"/>
                    </a:lnTo>
                    <a:lnTo>
                      <a:pt x="258699" y="34671"/>
                    </a:lnTo>
                    <a:lnTo>
                      <a:pt x="271907" y="43688"/>
                    </a:lnTo>
                    <a:lnTo>
                      <a:pt x="285242" y="53467"/>
                    </a:lnTo>
                    <a:lnTo>
                      <a:pt x="297561" y="63881"/>
                    </a:lnTo>
                    <a:lnTo>
                      <a:pt x="309753" y="75311"/>
                    </a:lnTo>
                    <a:lnTo>
                      <a:pt x="321818" y="87376"/>
                    </a:lnTo>
                    <a:lnTo>
                      <a:pt x="332994" y="100203"/>
                    </a:lnTo>
                    <a:lnTo>
                      <a:pt x="343535" y="114046"/>
                    </a:lnTo>
                    <a:lnTo>
                      <a:pt x="353695" y="128143"/>
                    </a:lnTo>
                    <a:lnTo>
                      <a:pt x="363093" y="142494"/>
                    </a:lnTo>
                    <a:lnTo>
                      <a:pt x="371729" y="157988"/>
                    </a:lnTo>
                    <a:lnTo>
                      <a:pt x="379730" y="173863"/>
                    </a:lnTo>
                    <a:lnTo>
                      <a:pt x="387223" y="190246"/>
                    </a:lnTo>
                    <a:lnTo>
                      <a:pt x="393573" y="207010"/>
                    </a:lnTo>
                    <a:lnTo>
                      <a:pt x="398780" y="224028"/>
                    </a:lnTo>
                    <a:lnTo>
                      <a:pt x="403479" y="241427"/>
                    </a:lnTo>
                    <a:lnTo>
                      <a:pt x="407162" y="259334"/>
                    </a:lnTo>
                    <a:lnTo>
                      <a:pt x="409575" y="277241"/>
                    </a:lnTo>
                    <a:lnTo>
                      <a:pt x="411099" y="295656"/>
                    </a:lnTo>
                    <a:lnTo>
                      <a:pt x="383032" y="296545"/>
                    </a:lnTo>
                    <a:lnTo>
                      <a:pt x="355092" y="295148"/>
                    </a:lnTo>
                    <a:lnTo>
                      <a:pt x="327152" y="291719"/>
                    </a:lnTo>
                    <a:lnTo>
                      <a:pt x="299847" y="286639"/>
                    </a:lnTo>
                    <a:lnTo>
                      <a:pt x="273177" y="280289"/>
                    </a:lnTo>
                    <a:lnTo>
                      <a:pt x="247269" y="272796"/>
                    </a:lnTo>
                    <a:lnTo>
                      <a:pt x="221996" y="264541"/>
                    </a:lnTo>
                    <a:lnTo>
                      <a:pt x="198120" y="255524"/>
                    </a:lnTo>
                    <a:lnTo>
                      <a:pt x="175514" y="245872"/>
                    </a:lnTo>
                    <a:lnTo>
                      <a:pt x="154305" y="236728"/>
                    </a:lnTo>
                    <a:lnTo>
                      <a:pt x="134747" y="227457"/>
                    </a:lnTo>
                    <a:lnTo>
                      <a:pt x="116840" y="218567"/>
                    </a:lnTo>
                    <a:lnTo>
                      <a:pt x="101219" y="210058"/>
                    </a:lnTo>
                    <a:lnTo>
                      <a:pt x="87884" y="203073"/>
                    </a:lnTo>
                    <a:lnTo>
                      <a:pt x="76708" y="196723"/>
                    </a:lnTo>
                    <a:lnTo>
                      <a:pt x="68072" y="192278"/>
                    </a:lnTo>
                    <a:lnTo>
                      <a:pt x="58420" y="185420"/>
                    </a:lnTo>
                    <a:lnTo>
                      <a:pt x="48387" y="175260"/>
                    </a:lnTo>
                    <a:lnTo>
                      <a:pt x="38481" y="163068"/>
                    </a:lnTo>
                    <a:lnTo>
                      <a:pt x="29083" y="148717"/>
                    </a:lnTo>
                    <a:lnTo>
                      <a:pt x="20574" y="132969"/>
                    </a:lnTo>
                    <a:lnTo>
                      <a:pt x="12954" y="116205"/>
                    </a:lnTo>
                    <a:lnTo>
                      <a:pt x="6858" y="99187"/>
                    </a:lnTo>
                    <a:lnTo>
                      <a:pt x="2540" y="82296"/>
                    </a:lnTo>
                    <a:lnTo>
                      <a:pt x="0" y="66421"/>
                    </a:lnTo>
                    <a:lnTo>
                      <a:pt x="0" y="51689"/>
                    </a:lnTo>
                    <a:lnTo>
                      <a:pt x="762" y="45339"/>
                    </a:lnTo>
                    <a:lnTo>
                      <a:pt x="2540" y="39497"/>
                    </a:lnTo>
                    <a:lnTo>
                      <a:pt x="4699" y="33782"/>
                    </a:lnTo>
                    <a:lnTo>
                      <a:pt x="7874" y="29210"/>
                    </a:lnTo>
                    <a:lnTo>
                      <a:pt x="11811" y="25273"/>
                    </a:lnTo>
                    <a:lnTo>
                      <a:pt x="16637" y="21971"/>
                    </a:lnTo>
                    <a:lnTo>
                      <a:pt x="21971" y="19685"/>
                    </a:lnTo>
                    <a:lnTo>
                      <a:pt x="28702" y="18415"/>
                    </a:lnTo>
                    <a:lnTo>
                      <a:pt x="36195" y="18288"/>
                    </a:lnTo>
                    <a:lnTo>
                      <a:pt x="44450" y="19304"/>
                    </a:lnTo>
                    <a:lnTo>
                      <a:pt x="54356" y="21590"/>
                    </a:lnTo>
                    <a:lnTo>
                      <a:pt x="64643" y="24892"/>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1" name="Freeform 300"/>
              <p:cNvSpPr/>
              <p:nvPr/>
            </p:nvSpPr>
            <p:spPr>
              <a:xfrm>
                <a:off x="6010910" y="5290820"/>
                <a:ext cx="411481" cy="295911"/>
              </a:xfrm>
              <a:custGeom>
                <a:avLst/>
                <a:gdLst/>
                <a:ahLst/>
                <a:cxnLst/>
                <a:rect l="0" t="0" r="0" b="0"/>
                <a:pathLst>
                  <a:path w="411481" h="295911">
                    <a:moveTo>
                      <a:pt x="66040" y="24130"/>
                    </a:moveTo>
                    <a:lnTo>
                      <a:pt x="54610" y="21590"/>
                    </a:lnTo>
                    <a:lnTo>
                      <a:pt x="44450" y="19050"/>
                    </a:lnTo>
                    <a:lnTo>
                      <a:pt x="36830" y="19050"/>
                    </a:lnTo>
                    <a:lnTo>
                      <a:pt x="29210" y="19050"/>
                    </a:lnTo>
                    <a:lnTo>
                      <a:pt x="22860" y="20320"/>
                    </a:lnTo>
                    <a:lnTo>
                      <a:pt x="17780" y="21590"/>
                    </a:lnTo>
                    <a:lnTo>
                      <a:pt x="12700" y="25400"/>
                    </a:lnTo>
                    <a:lnTo>
                      <a:pt x="8890" y="29210"/>
                    </a:lnTo>
                    <a:lnTo>
                      <a:pt x="5080" y="33020"/>
                    </a:lnTo>
                    <a:lnTo>
                      <a:pt x="3810" y="39370"/>
                    </a:lnTo>
                    <a:lnTo>
                      <a:pt x="1270" y="45720"/>
                    </a:lnTo>
                    <a:lnTo>
                      <a:pt x="0" y="52070"/>
                    </a:lnTo>
                    <a:lnTo>
                      <a:pt x="0" y="67310"/>
                    </a:lnTo>
                    <a:lnTo>
                      <a:pt x="3810" y="82550"/>
                    </a:lnTo>
                    <a:lnTo>
                      <a:pt x="7620" y="99060"/>
                    </a:lnTo>
                    <a:lnTo>
                      <a:pt x="13970" y="116840"/>
                    </a:lnTo>
                    <a:lnTo>
                      <a:pt x="20320" y="132080"/>
                    </a:lnTo>
                    <a:lnTo>
                      <a:pt x="29210" y="148590"/>
                    </a:lnTo>
                    <a:lnTo>
                      <a:pt x="39370" y="162560"/>
                    </a:lnTo>
                    <a:lnTo>
                      <a:pt x="49530" y="175260"/>
                    </a:lnTo>
                    <a:lnTo>
                      <a:pt x="58420" y="185420"/>
                    </a:lnTo>
                    <a:lnTo>
                      <a:pt x="68580" y="191770"/>
                    </a:lnTo>
                    <a:lnTo>
                      <a:pt x="77470" y="196850"/>
                    </a:lnTo>
                    <a:lnTo>
                      <a:pt x="88900" y="203200"/>
                    </a:lnTo>
                    <a:lnTo>
                      <a:pt x="102870" y="210820"/>
                    </a:lnTo>
                    <a:lnTo>
                      <a:pt x="118110" y="218440"/>
                    </a:lnTo>
                    <a:lnTo>
                      <a:pt x="135890" y="227330"/>
                    </a:lnTo>
                    <a:lnTo>
                      <a:pt x="154940" y="237490"/>
                    </a:lnTo>
                    <a:lnTo>
                      <a:pt x="176530" y="245110"/>
                    </a:lnTo>
                    <a:lnTo>
                      <a:pt x="199390" y="255270"/>
                    </a:lnTo>
                    <a:lnTo>
                      <a:pt x="222250" y="264160"/>
                    </a:lnTo>
                    <a:lnTo>
                      <a:pt x="247650" y="273050"/>
                    </a:lnTo>
                    <a:lnTo>
                      <a:pt x="274320" y="280670"/>
                    </a:lnTo>
                    <a:lnTo>
                      <a:pt x="299720" y="287020"/>
                    </a:lnTo>
                    <a:lnTo>
                      <a:pt x="327660" y="290830"/>
                    </a:lnTo>
                    <a:lnTo>
                      <a:pt x="355600" y="295910"/>
                    </a:lnTo>
                    <a:lnTo>
                      <a:pt x="383540" y="295910"/>
                    </a:lnTo>
                    <a:lnTo>
                      <a:pt x="411480" y="295910"/>
                    </a:lnTo>
                    <a:lnTo>
                      <a:pt x="410210" y="276860"/>
                    </a:lnTo>
                    <a:lnTo>
                      <a:pt x="407670" y="259080"/>
                    </a:lnTo>
                    <a:lnTo>
                      <a:pt x="403860" y="241300"/>
                    </a:lnTo>
                    <a:lnTo>
                      <a:pt x="400050" y="223520"/>
                    </a:lnTo>
                    <a:lnTo>
                      <a:pt x="394970" y="207010"/>
                    </a:lnTo>
                    <a:lnTo>
                      <a:pt x="387350" y="190500"/>
                    </a:lnTo>
                    <a:lnTo>
                      <a:pt x="379730" y="173990"/>
                    </a:lnTo>
                    <a:lnTo>
                      <a:pt x="372110" y="157480"/>
                    </a:lnTo>
                    <a:lnTo>
                      <a:pt x="363220" y="143510"/>
                    </a:lnTo>
                    <a:lnTo>
                      <a:pt x="354330" y="128270"/>
                    </a:lnTo>
                    <a:lnTo>
                      <a:pt x="344170" y="114300"/>
                    </a:lnTo>
                    <a:lnTo>
                      <a:pt x="334010" y="100330"/>
                    </a:lnTo>
                    <a:lnTo>
                      <a:pt x="322580" y="87630"/>
                    </a:lnTo>
                    <a:lnTo>
                      <a:pt x="309880" y="74930"/>
                    </a:lnTo>
                    <a:lnTo>
                      <a:pt x="298450" y="63500"/>
                    </a:lnTo>
                    <a:lnTo>
                      <a:pt x="285750" y="53340"/>
                    </a:lnTo>
                    <a:lnTo>
                      <a:pt x="273050" y="44450"/>
                    </a:lnTo>
                    <a:lnTo>
                      <a:pt x="259080" y="34290"/>
                    </a:lnTo>
                    <a:lnTo>
                      <a:pt x="246380" y="26670"/>
                    </a:lnTo>
                    <a:lnTo>
                      <a:pt x="231140" y="20320"/>
                    </a:lnTo>
                    <a:lnTo>
                      <a:pt x="218440" y="13970"/>
                    </a:lnTo>
                    <a:lnTo>
                      <a:pt x="203200" y="8890"/>
                    </a:lnTo>
                    <a:lnTo>
                      <a:pt x="189230" y="5080"/>
                    </a:lnTo>
                    <a:lnTo>
                      <a:pt x="175260" y="1270"/>
                    </a:lnTo>
                    <a:lnTo>
                      <a:pt x="161290" y="0"/>
                    </a:lnTo>
                    <a:lnTo>
                      <a:pt x="147320" y="0"/>
                    </a:lnTo>
                    <a:lnTo>
                      <a:pt x="133350" y="1270"/>
                    </a:lnTo>
                    <a:lnTo>
                      <a:pt x="119380" y="2540"/>
                    </a:lnTo>
                    <a:lnTo>
                      <a:pt x="105410" y="6350"/>
                    </a:lnTo>
                    <a:lnTo>
                      <a:pt x="91440" y="11430"/>
                    </a:lnTo>
                    <a:lnTo>
                      <a:pt x="78740" y="1651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Freeform 301"/>
              <p:cNvSpPr/>
              <p:nvPr/>
            </p:nvSpPr>
            <p:spPr>
              <a:xfrm>
                <a:off x="5817870" y="5033645"/>
                <a:ext cx="308484" cy="303404"/>
              </a:xfrm>
              <a:custGeom>
                <a:avLst/>
                <a:gdLst/>
                <a:ahLst/>
                <a:cxnLst/>
                <a:rect l="0" t="0" r="0" b="0"/>
                <a:pathLst>
                  <a:path w="308484" h="303404">
                    <a:moveTo>
                      <a:pt x="302387" y="282194"/>
                    </a:moveTo>
                    <a:lnTo>
                      <a:pt x="303149" y="284099"/>
                    </a:lnTo>
                    <a:lnTo>
                      <a:pt x="304419" y="287401"/>
                    </a:lnTo>
                    <a:lnTo>
                      <a:pt x="307467" y="294513"/>
                    </a:lnTo>
                    <a:lnTo>
                      <a:pt x="308483" y="297815"/>
                    </a:lnTo>
                    <a:lnTo>
                      <a:pt x="308356" y="300609"/>
                    </a:lnTo>
                    <a:lnTo>
                      <a:pt x="306324" y="302641"/>
                    </a:lnTo>
                    <a:lnTo>
                      <a:pt x="302387" y="303403"/>
                    </a:lnTo>
                    <a:lnTo>
                      <a:pt x="302133" y="303022"/>
                    </a:lnTo>
                    <a:lnTo>
                      <a:pt x="300990" y="301117"/>
                    </a:lnTo>
                    <a:lnTo>
                      <a:pt x="298958" y="298196"/>
                    </a:lnTo>
                    <a:lnTo>
                      <a:pt x="296291" y="294513"/>
                    </a:lnTo>
                    <a:lnTo>
                      <a:pt x="292735" y="289560"/>
                    </a:lnTo>
                    <a:lnTo>
                      <a:pt x="288671" y="283972"/>
                    </a:lnTo>
                    <a:lnTo>
                      <a:pt x="283718" y="277495"/>
                    </a:lnTo>
                    <a:lnTo>
                      <a:pt x="278003" y="270002"/>
                    </a:lnTo>
                    <a:lnTo>
                      <a:pt x="271780" y="262001"/>
                    </a:lnTo>
                    <a:lnTo>
                      <a:pt x="264795" y="253238"/>
                    </a:lnTo>
                    <a:lnTo>
                      <a:pt x="257302" y="244094"/>
                    </a:lnTo>
                    <a:lnTo>
                      <a:pt x="249428" y="234188"/>
                    </a:lnTo>
                    <a:lnTo>
                      <a:pt x="231521" y="213487"/>
                    </a:lnTo>
                    <a:lnTo>
                      <a:pt x="211582" y="191135"/>
                    </a:lnTo>
                    <a:lnTo>
                      <a:pt x="189992" y="168021"/>
                    </a:lnTo>
                    <a:lnTo>
                      <a:pt x="165989" y="144653"/>
                    </a:lnTo>
                    <a:lnTo>
                      <a:pt x="141351" y="121412"/>
                    </a:lnTo>
                    <a:lnTo>
                      <a:pt x="114935" y="98933"/>
                    </a:lnTo>
                    <a:lnTo>
                      <a:pt x="87376" y="77597"/>
                    </a:lnTo>
                    <a:lnTo>
                      <a:pt x="59182" y="58039"/>
                    </a:lnTo>
                    <a:lnTo>
                      <a:pt x="29845" y="40513"/>
                    </a:lnTo>
                    <a:lnTo>
                      <a:pt x="0" y="25527"/>
                    </a:lnTo>
                    <a:lnTo>
                      <a:pt x="10541" y="28067"/>
                    </a:lnTo>
                    <a:lnTo>
                      <a:pt x="19685" y="29210"/>
                    </a:lnTo>
                    <a:lnTo>
                      <a:pt x="28067" y="29464"/>
                    </a:lnTo>
                    <a:lnTo>
                      <a:pt x="35433" y="28575"/>
                    </a:lnTo>
                    <a:lnTo>
                      <a:pt x="42037" y="27305"/>
                    </a:lnTo>
                    <a:lnTo>
                      <a:pt x="48133" y="25273"/>
                    </a:lnTo>
                    <a:lnTo>
                      <a:pt x="59182" y="20193"/>
                    </a:lnTo>
                    <a:lnTo>
                      <a:pt x="69215" y="14224"/>
                    </a:lnTo>
                    <a:lnTo>
                      <a:pt x="79502" y="8128"/>
                    </a:lnTo>
                    <a:lnTo>
                      <a:pt x="91313" y="3556"/>
                    </a:lnTo>
                    <a:lnTo>
                      <a:pt x="97790" y="1778"/>
                    </a:lnTo>
                    <a:lnTo>
                      <a:pt x="105537" y="889"/>
                    </a:lnTo>
                    <a:lnTo>
                      <a:pt x="119761" y="0"/>
                    </a:lnTo>
                    <a:lnTo>
                      <a:pt x="133096" y="381"/>
                    </a:lnTo>
                    <a:lnTo>
                      <a:pt x="145796" y="1524"/>
                    </a:lnTo>
                    <a:lnTo>
                      <a:pt x="157861" y="3937"/>
                    </a:lnTo>
                    <a:lnTo>
                      <a:pt x="169037" y="6858"/>
                    </a:lnTo>
                    <a:lnTo>
                      <a:pt x="179451" y="10668"/>
                    </a:lnTo>
                    <a:lnTo>
                      <a:pt x="189230" y="15367"/>
                    </a:lnTo>
                    <a:lnTo>
                      <a:pt x="198374" y="20828"/>
                    </a:lnTo>
                    <a:lnTo>
                      <a:pt x="206883" y="27178"/>
                    </a:lnTo>
                    <a:lnTo>
                      <a:pt x="214884" y="34036"/>
                    </a:lnTo>
                    <a:lnTo>
                      <a:pt x="222123" y="41402"/>
                    </a:lnTo>
                    <a:lnTo>
                      <a:pt x="228981" y="49657"/>
                    </a:lnTo>
                    <a:lnTo>
                      <a:pt x="241427" y="67691"/>
                    </a:lnTo>
                    <a:lnTo>
                      <a:pt x="252095" y="87376"/>
                    </a:lnTo>
                    <a:lnTo>
                      <a:pt x="261112" y="109220"/>
                    </a:lnTo>
                    <a:lnTo>
                      <a:pt x="268859" y="132207"/>
                    </a:lnTo>
                    <a:lnTo>
                      <a:pt x="275590" y="156337"/>
                    </a:lnTo>
                    <a:lnTo>
                      <a:pt x="281559" y="181229"/>
                    </a:lnTo>
                    <a:lnTo>
                      <a:pt x="292100" y="231775"/>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3" name="Freeform 302"/>
              <p:cNvSpPr/>
              <p:nvPr/>
            </p:nvSpPr>
            <p:spPr>
              <a:xfrm>
                <a:off x="5817870" y="5034280"/>
                <a:ext cx="308611" cy="303531"/>
              </a:xfrm>
              <a:custGeom>
                <a:avLst/>
                <a:gdLst/>
                <a:ahLst/>
                <a:cxnLst/>
                <a:rect l="0" t="0" r="0" b="0"/>
                <a:pathLst>
                  <a:path w="308611" h="303531">
                    <a:moveTo>
                      <a:pt x="303530" y="281940"/>
                    </a:moveTo>
                    <a:lnTo>
                      <a:pt x="303530" y="283210"/>
                    </a:lnTo>
                    <a:lnTo>
                      <a:pt x="304800" y="287020"/>
                    </a:lnTo>
                    <a:lnTo>
                      <a:pt x="307340" y="294640"/>
                    </a:lnTo>
                    <a:lnTo>
                      <a:pt x="308610" y="297180"/>
                    </a:lnTo>
                    <a:lnTo>
                      <a:pt x="308610" y="299720"/>
                    </a:lnTo>
                    <a:lnTo>
                      <a:pt x="306070" y="302260"/>
                    </a:lnTo>
                    <a:lnTo>
                      <a:pt x="303530" y="303530"/>
                    </a:lnTo>
                    <a:lnTo>
                      <a:pt x="302260" y="302260"/>
                    </a:lnTo>
                    <a:lnTo>
                      <a:pt x="300990" y="300990"/>
                    </a:lnTo>
                    <a:lnTo>
                      <a:pt x="298450" y="298450"/>
                    </a:lnTo>
                    <a:lnTo>
                      <a:pt x="295910" y="294640"/>
                    </a:lnTo>
                    <a:lnTo>
                      <a:pt x="293370" y="289560"/>
                    </a:lnTo>
                    <a:lnTo>
                      <a:pt x="288290" y="283210"/>
                    </a:lnTo>
                    <a:lnTo>
                      <a:pt x="284480" y="276860"/>
                    </a:lnTo>
                    <a:lnTo>
                      <a:pt x="278130" y="269240"/>
                    </a:lnTo>
                    <a:lnTo>
                      <a:pt x="271780" y="261620"/>
                    </a:lnTo>
                    <a:lnTo>
                      <a:pt x="265430" y="252730"/>
                    </a:lnTo>
                    <a:lnTo>
                      <a:pt x="257810" y="243840"/>
                    </a:lnTo>
                    <a:lnTo>
                      <a:pt x="248920" y="233680"/>
                    </a:lnTo>
                    <a:lnTo>
                      <a:pt x="232410" y="213360"/>
                    </a:lnTo>
                    <a:lnTo>
                      <a:pt x="210820" y="190500"/>
                    </a:lnTo>
                    <a:lnTo>
                      <a:pt x="190500" y="167640"/>
                    </a:lnTo>
                    <a:lnTo>
                      <a:pt x="166370" y="144780"/>
                    </a:lnTo>
                    <a:lnTo>
                      <a:pt x="140970" y="120650"/>
                    </a:lnTo>
                    <a:lnTo>
                      <a:pt x="114300" y="99060"/>
                    </a:lnTo>
                    <a:lnTo>
                      <a:pt x="87630" y="76200"/>
                    </a:lnTo>
                    <a:lnTo>
                      <a:pt x="58420" y="57150"/>
                    </a:lnTo>
                    <a:lnTo>
                      <a:pt x="29210" y="39370"/>
                    </a:lnTo>
                    <a:lnTo>
                      <a:pt x="0" y="25400"/>
                    </a:lnTo>
                    <a:lnTo>
                      <a:pt x="10160" y="27940"/>
                    </a:lnTo>
                    <a:lnTo>
                      <a:pt x="19050" y="27940"/>
                    </a:lnTo>
                    <a:lnTo>
                      <a:pt x="27940" y="27940"/>
                    </a:lnTo>
                    <a:lnTo>
                      <a:pt x="35560" y="27940"/>
                    </a:lnTo>
                    <a:lnTo>
                      <a:pt x="43180" y="26670"/>
                    </a:lnTo>
                    <a:lnTo>
                      <a:pt x="48260" y="24130"/>
                    </a:lnTo>
                    <a:lnTo>
                      <a:pt x="58420" y="20320"/>
                    </a:lnTo>
                    <a:lnTo>
                      <a:pt x="68580" y="13970"/>
                    </a:lnTo>
                    <a:lnTo>
                      <a:pt x="80010" y="7620"/>
                    </a:lnTo>
                    <a:lnTo>
                      <a:pt x="91440" y="2540"/>
                    </a:lnTo>
                    <a:lnTo>
                      <a:pt x="97790" y="1270"/>
                    </a:lnTo>
                    <a:lnTo>
                      <a:pt x="105410" y="0"/>
                    </a:lnTo>
                    <a:lnTo>
                      <a:pt x="119380" y="0"/>
                    </a:lnTo>
                    <a:lnTo>
                      <a:pt x="133350" y="0"/>
                    </a:lnTo>
                    <a:lnTo>
                      <a:pt x="144780" y="1270"/>
                    </a:lnTo>
                    <a:lnTo>
                      <a:pt x="158750" y="2540"/>
                    </a:lnTo>
                    <a:lnTo>
                      <a:pt x="168910" y="6350"/>
                    </a:lnTo>
                    <a:lnTo>
                      <a:pt x="179070" y="10160"/>
                    </a:lnTo>
                    <a:lnTo>
                      <a:pt x="189230" y="13970"/>
                    </a:lnTo>
                    <a:lnTo>
                      <a:pt x="198120" y="20320"/>
                    </a:lnTo>
                    <a:lnTo>
                      <a:pt x="207010" y="26670"/>
                    </a:lnTo>
                    <a:lnTo>
                      <a:pt x="214630" y="34290"/>
                    </a:lnTo>
                    <a:lnTo>
                      <a:pt x="222250" y="40640"/>
                    </a:lnTo>
                    <a:lnTo>
                      <a:pt x="229870" y="48260"/>
                    </a:lnTo>
                    <a:lnTo>
                      <a:pt x="241300" y="67310"/>
                    </a:lnTo>
                    <a:lnTo>
                      <a:pt x="251460" y="86360"/>
                    </a:lnTo>
                    <a:lnTo>
                      <a:pt x="261620" y="107950"/>
                    </a:lnTo>
                    <a:lnTo>
                      <a:pt x="269240" y="130810"/>
                    </a:lnTo>
                    <a:lnTo>
                      <a:pt x="275590" y="156210"/>
                    </a:lnTo>
                    <a:lnTo>
                      <a:pt x="281940" y="180340"/>
                    </a:lnTo>
                    <a:lnTo>
                      <a:pt x="292100" y="23114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Freeform 303"/>
              <p:cNvSpPr/>
              <p:nvPr/>
            </p:nvSpPr>
            <p:spPr>
              <a:xfrm>
                <a:off x="6076569" y="5290693"/>
                <a:ext cx="346330" cy="295276"/>
              </a:xfrm>
              <a:custGeom>
                <a:avLst/>
                <a:gdLst/>
                <a:ahLst/>
                <a:cxnLst/>
                <a:rect l="0" t="0" r="0" b="0"/>
                <a:pathLst>
                  <a:path w="346330" h="295276">
                    <a:moveTo>
                      <a:pt x="12700" y="17399"/>
                    </a:moveTo>
                    <a:lnTo>
                      <a:pt x="26035" y="10922"/>
                    </a:lnTo>
                    <a:lnTo>
                      <a:pt x="39497" y="6350"/>
                    </a:lnTo>
                    <a:lnTo>
                      <a:pt x="53086" y="2794"/>
                    </a:lnTo>
                    <a:lnTo>
                      <a:pt x="67183" y="889"/>
                    </a:lnTo>
                    <a:lnTo>
                      <a:pt x="81280" y="0"/>
                    </a:lnTo>
                    <a:lnTo>
                      <a:pt x="95504" y="762"/>
                    </a:lnTo>
                    <a:lnTo>
                      <a:pt x="109728" y="2159"/>
                    </a:lnTo>
                    <a:lnTo>
                      <a:pt x="123952" y="4953"/>
                    </a:lnTo>
                    <a:lnTo>
                      <a:pt x="138176" y="8636"/>
                    </a:lnTo>
                    <a:lnTo>
                      <a:pt x="152400" y="13843"/>
                    </a:lnTo>
                    <a:lnTo>
                      <a:pt x="166370" y="19812"/>
                    </a:lnTo>
                    <a:lnTo>
                      <a:pt x="180086" y="26543"/>
                    </a:lnTo>
                    <a:lnTo>
                      <a:pt x="193929" y="34798"/>
                    </a:lnTo>
                    <a:lnTo>
                      <a:pt x="206883" y="43561"/>
                    </a:lnTo>
                    <a:lnTo>
                      <a:pt x="220218" y="53213"/>
                    </a:lnTo>
                    <a:lnTo>
                      <a:pt x="232537" y="64008"/>
                    </a:lnTo>
                    <a:lnTo>
                      <a:pt x="244729" y="75311"/>
                    </a:lnTo>
                    <a:lnTo>
                      <a:pt x="256794" y="87503"/>
                    </a:lnTo>
                    <a:lnTo>
                      <a:pt x="267970" y="100330"/>
                    </a:lnTo>
                    <a:lnTo>
                      <a:pt x="278511" y="113792"/>
                    </a:lnTo>
                    <a:lnTo>
                      <a:pt x="288671" y="127889"/>
                    </a:lnTo>
                    <a:lnTo>
                      <a:pt x="297942" y="142748"/>
                    </a:lnTo>
                    <a:lnTo>
                      <a:pt x="306705" y="158115"/>
                    </a:lnTo>
                    <a:lnTo>
                      <a:pt x="314833" y="173863"/>
                    </a:lnTo>
                    <a:lnTo>
                      <a:pt x="322199" y="189992"/>
                    </a:lnTo>
                    <a:lnTo>
                      <a:pt x="328422" y="206883"/>
                    </a:lnTo>
                    <a:lnTo>
                      <a:pt x="334264" y="223901"/>
                    </a:lnTo>
                    <a:lnTo>
                      <a:pt x="338455" y="241554"/>
                    </a:lnTo>
                    <a:lnTo>
                      <a:pt x="342138" y="259080"/>
                    </a:lnTo>
                    <a:lnTo>
                      <a:pt x="344678" y="277241"/>
                    </a:lnTo>
                    <a:lnTo>
                      <a:pt x="346329" y="295275"/>
                    </a:lnTo>
                    <a:lnTo>
                      <a:pt x="317500" y="266065"/>
                    </a:lnTo>
                    <a:lnTo>
                      <a:pt x="290576" y="238760"/>
                    </a:lnTo>
                    <a:lnTo>
                      <a:pt x="265049" y="213487"/>
                    </a:lnTo>
                    <a:lnTo>
                      <a:pt x="241046" y="190373"/>
                    </a:lnTo>
                    <a:lnTo>
                      <a:pt x="218440" y="169418"/>
                    </a:lnTo>
                    <a:lnTo>
                      <a:pt x="197612" y="150368"/>
                    </a:lnTo>
                    <a:lnTo>
                      <a:pt x="177673" y="133096"/>
                    </a:lnTo>
                    <a:lnTo>
                      <a:pt x="159258" y="117348"/>
                    </a:lnTo>
                    <a:lnTo>
                      <a:pt x="140462" y="107442"/>
                    </a:lnTo>
                    <a:lnTo>
                      <a:pt x="122428" y="97282"/>
                    </a:lnTo>
                    <a:lnTo>
                      <a:pt x="86868" y="76962"/>
                    </a:lnTo>
                    <a:lnTo>
                      <a:pt x="67691" y="65913"/>
                    </a:lnTo>
                    <a:lnTo>
                      <a:pt x="47625" y="53467"/>
                    </a:lnTo>
                    <a:lnTo>
                      <a:pt x="24892" y="39751"/>
                    </a:lnTo>
                    <a:lnTo>
                      <a:pt x="12700" y="32766"/>
                    </a:lnTo>
                    <a:lnTo>
                      <a:pt x="0" y="24765"/>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Freeform 304"/>
              <p:cNvSpPr/>
              <p:nvPr/>
            </p:nvSpPr>
            <p:spPr>
              <a:xfrm>
                <a:off x="6076950" y="5290820"/>
                <a:ext cx="346711" cy="295911"/>
              </a:xfrm>
              <a:custGeom>
                <a:avLst/>
                <a:gdLst/>
                <a:ahLst/>
                <a:cxnLst/>
                <a:rect l="0" t="0" r="0" b="0"/>
                <a:pathLst>
                  <a:path w="346711" h="295911">
                    <a:moveTo>
                      <a:pt x="0" y="24130"/>
                    </a:moveTo>
                    <a:lnTo>
                      <a:pt x="12700" y="33020"/>
                    </a:lnTo>
                    <a:lnTo>
                      <a:pt x="25400" y="39370"/>
                    </a:lnTo>
                    <a:lnTo>
                      <a:pt x="46990" y="53340"/>
                    </a:lnTo>
                    <a:lnTo>
                      <a:pt x="67310" y="66040"/>
                    </a:lnTo>
                    <a:lnTo>
                      <a:pt x="86360" y="77470"/>
                    </a:lnTo>
                    <a:lnTo>
                      <a:pt x="121920" y="97790"/>
                    </a:lnTo>
                    <a:lnTo>
                      <a:pt x="139700" y="106680"/>
                    </a:lnTo>
                    <a:lnTo>
                      <a:pt x="158750" y="118110"/>
                    </a:lnTo>
                    <a:lnTo>
                      <a:pt x="176530" y="132080"/>
                    </a:lnTo>
                    <a:lnTo>
                      <a:pt x="196850" y="149860"/>
                    </a:lnTo>
                    <a:lnTo>
                      <a:pt x="218440" y="168910"/>
                    </a:lnTo>
                    <a:lnTo>
                      <a:pt x="241300" y="190500"/>
                    </a:lnTo>
                    <a:lnTo>
                      <a:pt x="264160" y="213360"/>
                    </a:lnTo>
                    <a:lnTo>
                      <a:pt x="289560" y="238760"/>
                    </a:lnTo>
                    <a:lnTo>
                      <a:pt x="317500" y="265430"/>
                    </a:lnTo>
                    <a:lnTo>
                      <a:pt x="346710" y="295910"/>
                    </a:lnTo>
                    <a:lnTo>
                      <a:pt x="344170" y="276860"/>
                    </a:lnTo>
                    <a:lnTo>
                      <a:pt x="341630" y="259080"/>
                    </a:lnTo>
                    <a:lnTo>
                      <a:pt x="337820" y="241300"/>
                    </a:lnTo>
                    <a:lnTo>
                      <a:pt x="334010" y="223520"/>
                    </a:lnTo>
                    <a:lnTo>
                      <a:pt x="328930" y="207010"/>
                    </a:lnTo>
                    <a:lnTo>
                      <a:pt x="321310" y="190500"/>
                    </a:lnTo>
                    <a:lnTo>
                      <a:pt x="314960" y="173990"/>
                    </a:lnTo>
                    <a:lnTo>
                      <a:pt x="306070" y="157480"/>
                    </a:lnTo>
                    <a:lnTo>
                      <a:pt x="297180" y="143510"/>
                    </a:lnTo>
                    <a:lnTo>
                      <a:pt x="288290" y="127000"/>
                    </a:lnTo>
                    <a:lnTo>
                      <a:pt x="278130" y="114300"/>
                    </a:lnTo>
                    <a:lnTo>
                      <a:pt x="267970" y="100330"/>
                    </a:lnTo>
                    <a:lnTo>
                      <a:pt x="256540" y="87630"/>
                    </a:lnTo>
                    <a:lnTo>
                      <a:pt x="243840" y="74930"/>
                    </a:lnTo>
                    <a:lnTo>
                      <a:pt x="232410" y="63500"/>
                    </a:lnTo>
                    <a:lnTo>
                      <a:pt x="219710" y="53340"/>
                    </a:lnTo>
                    <a:lnTo>
                      <a:pt x="207010" y="43180"/>
                    </a:lnTo>
                    <a:lnTo>
                      <a:pt x="194310" y="34290"/>
                    </a:lnTo>
                    <a:lnTo>
                      <a:pt x="180340" y="26670"/>
                    </a:lnTo>
                    <a:lnTo>
                      <a:pt x="165100" y="20320"/>
                    </a:lnTo>
                    <a:lnTo>
                      <a:pt x="152400" y="13970"/>
                    </a:lnTo>
                    <a:lnTo>
                      <a:pt x="137160" y="8890"/>
                    </a:lnTo>
                    <a:lnTo>
                      <a:pt x="123190" y="5080"/>
                    </a:lnTo>
                    <a:lnTo>
                      <a:pt x="109220" y="1270"/>
                    </a:lnTo>
                    <a:lnTo>
                      <a:pt x="95250" y="1270"/>
                    </a:lnTo>
                    <a:lnTo>
                      <a:pt x="81280" y="0"/>
                    </a:lnTo>
                    <a:lnTo>
                      <a:pt x="67310" y="1270"/>
                    </a:lnTo>
                    <a:lnTo>
                      <a:pt x="52070" y="2540"/>
                    </a:lnTo>
                    <a:lnTo>
                      <a:pt x="39370" y="6350"/>
                    </a:lnTo>
                    <a:lnTo>
                      <a:pt x="25400" y="11430"/>
                    </a:lnTo>
                    <a:lnTo>
                      <a:pt x="12700" y="1651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Freeform 305"/>
              <p:cNvSpPr/>
              <p:nvPr/>
            </p:nvSpPr>
            <p:spPr>
              <a:xfrm>
                <a:off x="5994273" y="4331462"/>
                <a:ext cx="124461" cy="201804"/>
              </a:xfrm>
              <a:custGeom>
                <a:avLst/>
                <a:gdLst/>
                <a:ahLst/>
                <a:cxnLst/>
                <a:rect l="0" t="0" r="0" b="0"/>
                <a:pathLst>
                  <a:path w="124461" h="201804">
                    <a:moveTo>
                      <a:pt x="96901" y="201295"/>
                    </a:moveTo>
                    <a:lnTo>
                      <a:pt x="91821" y="201803"/>
                    </a:lnTo>
                    <a:lnTo>
                      <a:pt x="86995" y="201422"/>
                    </a:lnTo>
                    <a:lnTo>
                      <a:pt x="82296" y="200152"/>
                    </a:lnTo>
                    <a:lnTo>
                      <a:pt x="78105" y="198120"/>
                    </a:lnTo>
                    <a:lnTo>
                      <a:pt x="69723" y="191008"/>
                    </a:lnTo>
                    <a:lnTo>
                      <a:pt x="62230" y="181864"/>
                    </a:lnTo>
                    <a:lnTo>
                      <a:pt x="55118" y="170688"/>
                    </a:lnTo>
                    <a:lnTo>
                      <a:pt x="48768" y="159639"/>
                    </a:lnTo>
                    <a:lnTo>
                      <a:pt x="42672" y="148336"/>
                    </a:lnTo>
                    <a:lnTo>
                      <a:pt x="36957" y="137795"/>
                    </a:lnTo>
                    <a:lnTo>
                      <a:pt x="30099" y="125857"/>
                    </a:lnTo>
                    <a:lnTo>
                      <a:pt x="24892" y="114300"/>
                    </a:lnTo>
                    <a:lnTo>
                      <a:pt x="16510" y="90551"/>
                    </a:lnTo>
                    <a:lnTo>
                      <a:pt x="12827" y="77470"/>
                    </a:lnTo>
                    <a:lnTo>
                      <a:pt x="9144" y="62992"/>
                    </a:lnTo>
                    <a:lnTo>
                      <a:pt x="4953" y="47244"/>
                    </a:lnTo>
                    <a:lnTo>
                      <a:pt x="0" y="29464"/>
                    </a:lnTo>
                    <a:lnTo>
                      <a:pt x="3048" y="24638"/>
                    </a:lnTo>
                    <a:lnTo>
                      <a:pt x="7620" y="20574"/>
                    </a:lnTo>
                    <a:lnTo>
                      <a:pt x="12700" y="17018"/>
                    </a:lnTo>
                    <a:lnTo>
                      <a:pt x="18542" y="13843"/>
                    </a:lnTo>
                    <a:lnTo>
                      <a:pt x="31750" y="8255"/>
                    </a:lnTo>
                    <a:lnTo>
                      <a:pt x="46482" y="4318"/>
                    </a:lnTo>
                    <a:lnTo>
                      <a:pt x="61595" y="1778"/>
                    </a:lnTo>
                    <a:lnTo>
                      <a:pt x="76200" y="127"/>
                    </a:lnTo>
                    <a:lnTo>
                      <a:pt x="89408" y="0"/>
                    </a:lnTo>
                    <a:lnTo>
                      <a:pt x="100203" y="254"/>
                    </a:lnTo>
                    <a:lnTo>
                      <a:pt x="102108" y="1397"/>
                    </a:lnTo>
                    <a:lnTo>
                      <a:pt x="104140" y="3937"/>
                    </a:lnTo>
                    <a:lnTo>
                      <a:pt x="106299" y="7620"/>
                    </a:lnTo>
                    <a:lnTo>
                      <a:pt x="108585" y="12573"/>
                    </a:lnTo>
                    <a:lnTo>
                      <a:pt x="112522" y="25400"/>
                    </a:lnTo>
                    <a:lnTo>
                      <a:pt x="116459" y="40640"/>
                    </a:lnTo>
                    <a:lnTo>
                      <a:pt x="119888" y="57912"/>
                    </a:lnTo>
                    <a:lnTo>
                      <a:pt x="122428" y="75438"/>
                    </a:lnTo>
                    <a:lnTo>
                      <a:pt x="123952" y="92583"/>
                    </a:lnTo>
                    <a:lnTo>
                      <a:pt x="124460" y="107696"/>
                    </a:lnTo>
                    <a:lnTo>
                      <a:pt x="123952" y="120650"/>
                    </a:lnTo>
                    <a:lnTo>
                      <a:pt x="123825" y="134620"/>
                    </a:lnTo>
                    <a:lnTo>
                      <a:pt x="123317" y="149606"/>
                    </a:lnTo>
                    <a:lnTo>
                      <a:pt x="121412" y="163830"/>
                    </a:lnTo>
                    <a:lnTo>
                      <a:pt x="118491" y="176657"/>
                    </a:lnTo>
                    <a:lnTo>
                      <a:pt x="116332" y="182626"/>
                    </a:lnTo>
                    <a:lnTo>
                      <a:pt x="113665" y="187960"/>
                    </a:lnTo>
                    <a:lnTo>
                      <a:pt x="110490" y="192532"/>
                    </a:lnTo>
                    <a:lnTo>
                      <a:pt x="106553" y="196088"/>
                    </a:lnTo>
                    <a:lnTo>
                      <a:pt x="102108" y="199263"/>
                    </a:lnTo>
                    <a:close/>
                  </a:path>
                </a:pathLst>
              </a:custGeom>
              <a:solidFill>
                <a:srgbClr val="7BCC7A"/>
              </a:solidFill>
              <a:ln w="0" cap="flat" cmpd="sng" algn="ctr">
                <a:solidFill>
                  <a:srgbClr val="7BCC7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Freeform 306"/>
              <p:cNvSpPr/>
              <p:nvPr/>
            </p:nvSpPr>
            <p:spPr>
              <a:xfrm>
                <a:off x="5994400" y="4331970"/>
                <a:ext cx="124461" cy="200661"/>
              </a:xfrm>
              <a:custGeom>
                <a:avLst/>
                <a:gdLst/>
                <a:ahLst/>
                <a:cxnLst/>
                <a:rect l="0" t="0" r="0" b="0"/>
                <a:pathLst>
                  <a:path w="124461" h="200661">
                    <a:moveTo>
                      <a:pt x="96520" y="200660"/>
                    </a:moveTo>
                    <a:lnTo>
                      <a:pt x="91440" y="200660"/>
                    </a:lnTo>
                    <a:lnTo>
                      <a:pt x="87630" y="200660"/>
                    </a:lnTo>
                    <a:lnTo>
                      <a:pt x="82550" y="199390"/>
                    </a:lnTo>
                    <a:lnTo>
                      <a:pt x="78740" y="198120"/>
                    </a:lnTo>
                    <a:lnTo>
                      <a:pt x="69850" y="190500"/>
                    </a:lnTo>
                    <a:lnTo>
                      <a:pt x="62230" y="180340"/>
                    </a:lnTo>
                    <a:lnTo>
                      <a:pt x="55880" y="170180"/>
                    </a:lnTo>
                    <a:lnTo>
                      <a:pt x="48260" y="158750"/>
                    </a:lnTo>
                    <a:lnTo>
                      <a:pt x="43180" y="147320"/>
                    </a:lnTo>
                    <a:lnTo>
                      <a:pt x="36830" y="137160"/>
                    </a:lnTo>
                    <a:lnTo>
                      <a:pt x="29210" y="125730"/>
                    </a:lnTo>
                    <a:lnTo>
                      <a:pt x="24130" y="113030"/>
                    </a:lnTo>
                    <a:lnTo>
                      <a:pt x="16510" y="90170"/>
                    </a:lnTo>
                    <a:lnTo>
                      <a:pt x="12700" y="76200"/>
                    </a:lnTo>
                    <a:lnTo>
                      <a:pt x="8890" y="62230"/>
                    </a:lnTo>
                    <a:lnTo>
                      <a:pt x="5080" y="46990"/>
                    </a:lnTo>
                    <a:lnTo>
                      <a:pt x="0" y="29210"/>
                    </a:lnTo>
                    <a:lnTo>
                      <a:pt x="2540" y="24130"/>
                    </a:lnTo>
                    <a:lnTo>
                      <a:pt x="7620" y="20320"/>
                    </a:lnTo>
                    <a:lnTo>
                      <a:pt x="12700" y="16510"/>
                    </a:lnTo>
                    <a:lnTo>
                      <a:pt x="19050" y="13970"/>
                    </a:lnTo>
                    <a:lnTo>
                      <a:pt x="31750" y="7620"/>
                    </a:lnTo>
                    <a:lnTo>
                      <a:pt x="45720" y="3810"/>
                    </a:lnTo>
                    <a:lnTo>
                      <a:pt x="60960" y="1270"/>
                    </a:lnTo>
                    <a:lnTo>
                      <a:pt x="76200" y="0"/>
                    </a:lnTo>
                    <a:lnTo>
                      <a:pt x="90170" y="0"/>
                    </a:lnTo>
                    <a:lnTo>
                      <a:pt x="100330" y="0"/>
                    </a:lnTo>
                    <a:lnTo>
                      <a:pt x="101600" y="1270"/>
                    </a:lnTo>
                    <a:lnTo>
                      <a:pt x="104140" y="3810"/>
                    </a:lnTo>
                    <a:lnTo>
                      <a:pt x="106680" y="7620"/>
                    </a:lnTo>
                    <a:lnTo>
                      <a:pt x="107950" y="11430"/>
                    </a:lnTo>
                    <a:lnTo>
                      <a:pt x="113030" y="25400"/>
                    </a:lnTo>
                    <a:lnTo>
                      <a:pt x="116840" y="40640"/>
                    </a:lnTo>
                    <a:lnTo>
                      <a:pt x="119380" y="57150"/>
                    </a:lnTo>
                    <a:lnTo>
                      <a:pt x="121920" y="74930"/>
                    </a:lnTo>
                    <a:lnTo>
                      <a:pt x="124460" y="92710"/>
                    </a:lnTo>
                    <a:lnTo>
                      <a:pt x="124460" y="106680"/>
                    </a:lnTo>
                    <a:lnTo>
                      <a:pt x="124460" y="120650"/>
                    </a:lnTo>
                    <a:lnTo>
                      <a:pt x="124460" y="134620"/>
                    </a:lnTo>
                    <a:lnTo>
                      <a:pt x="123190" y="148590"/>
                    </a:lnTo>
                    <a:lnTo>
                      <a:pt x="121920" y="163830"/>
                    </a:lnTo>
                    <a:lnTo>
                      <a:pt x="119380" y="175260"/>
                    </a:lnTo>
                    <a:lnTo>
                      <a:pt x="116840" y="181610"/>
                    </a:lnTo>
                    <a:lnTo>
                      <a:pt x="113030" y="186690"/>
                    </a:lnTo>
                    <a:lnTo>
                      <a:pt x="110490" y="191770"/>
                    </a:lnTo>
                    <a:lnTo>
                      <a:pt x="106680" y="195580"/>
                    </a:lnTo>
                    <a:lnTo>
                      <a:pt x="101600" y="19812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Freeform 307"/>
              <p:cNvSpPr/>
              <p:nvPr/>
            </p:nvSpPr>
            <p:spPr>
              <a:xfrm>
                <a:off x="6047740" y="4359021"/>
                <a:ext cx="36450" cy="166371"/>
              </a:xfrm>
              <a:custGeom>
                <a:avLst/>
                <a:gdLst/>
                <a:ahLst/>
                <a:cxnLst/>
                <a:rect l="0" t="0" r="0" b="0"/>
                <a:pathLst>
                  <a:path w="36450" h="166371">
                    <a:moveTo>
                      <a:pt x="29845" y="147574"/>
                    </a:moveTo>
                    <a:lnTo>
                      <a:pt x="24257" y="126746"/>
                    </a:lnTo>
                    <a:lnTo>
                      <a:pt x="18288" y="104394"/>
                    </a:lnTo>
                    <a:lnTo>
                      <a:pt x="12573" y="81661"/>
                    </a:lnTo>
                    <a:lnTo>
                      <a:pt x="8001" y="58928"/>
                    </a:lnTo>
                    <a:lnTo>
                      <a:pt x="4064" y="37338"/>
                    </a:lnTo>
                    <a:lnTo>
                      <a:pt x="1397" y="17272"/>
                    </a:lnTo>
                    <a:lnTo>
                      <a:pt x="381" y="7874"/>
                    </a:lnTo>
                    <a:lnTo>
                      <a:pt x="0" y="0"/>
                    </a:lnTo>
                    <a:lnTo>
                      <a:pt x="381" y="2794"/>
                    </a:lnTo>
                    <a:lnTo>
                      <a:pt x="1524" y="7112"/>
                    </a:lnTo>
                    <a:lnTo>
                      <a:pt x="3429" y="13081"/>
                    </a:lnTo>
                    <a:lnTo>
                      <a:pt x="5461" y="19812"/>
                    </a:lnTo>
                    <a:lnTo>
                      <a:pt x="8001" y="27686"/>
                    </a:lnTo>
                    <a:lnTo>
                      <a:pt x="11049" y="36195"/>
                    </a:lnTo>
                    <a:lnTo>
                      <a:pt x="17272" y="54864"/>
                    </a:lnTo>
                    <a:lnTo>
                      <a:pt x="23495" y="74295"/>
                    </a:lnTo>
                    <a:lnTo>
                      <a:pt x="29337" y="93218"/>
                    </a:lnTo>
                    <a:lnTo>
                      <a:pt x="31750" y="101727"/>
                    </a:lnTo>
                    <a:lnTo>
                      <a:pt x="33528" y="110109"/>
                    </a:lnTo>
                    <a:lnTo>
                      <a:pt x="35052" y="117602"/>
                    </a:lnTo>
                    <a:lnTo>
                      <a:pt x="35687" y="123571"/>
                    </a:lnTo>
                    <a:lnTo>
                      <a:pt x="36449" y="132461"/>
                    </a:lnTo>
                    <a:lnTo>
                      <a:pt x="36449" y="140589"/>
                    </a:lnTo>
                    <a:lnTo>
                      <a:pt x="35687" y="153924"/>
                    </a:lnTo>
                    <a:lnTo>
                      <a:pt x="35433" y="159258"/>
                    </a:lnTo>
                    <a:lnTo>
                      <a:pt x="35052" y="163195"/>
                    </a:lnTo>
                    <a:lnTo>
                      <a:pt x="35433" y="165481"/>
                    </a:lnTo>
                    <a:lnTo>
                      <a:pt x="35941" y="166370"/>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 name="Freeform 308"/>
              <p:cNvSpPr/>
              <p:nvPr/>
            </p:nvSpPr>
            <p:spPr>
              <a:xfrm>
                <a:off x="6091809" y="4373118"/>
                <a:ext cx="14860" cy="146051"/>
              </a:xfrm>
              <a:custGeom>
                <a:avLst/>
                <a:gdLst/>
                <a:ahLst/>
                <a:cxnLst/>
                <a:rect l="0" t="0" r="0" b="0"/>
                <a:pathLst>
                  <a:path w="14860" h="146051">
                    <a:moveTo>
                      <a:pt x="2921" y="123571"/>
                    </a:moveTo>
                    <a:lnTo>
                      <a:pt x="3429" y="103124"/>
                    </a:lnTo>
                    <a:lnTo>
                      <a:pt x="3683" y="84455"/>
                    </a:lnTo>
                    <a:lnTo>
                      <a:pt x="3048" y="67056"/>
                    </a:lnTo>
                    <a:lnTo>
                      <a:pt x="1651" y="34036"/>
                    </a:lnTo>
                    <a:lnTo>
                      <a:pt x="0" y="0"/>
                    </a:lnTo>
                    <a:lnTo>
                      <a:pt x="4064" y="5207"/>
                    </a:lnTo>
                    <a:lnTo>
                      <a:pt x="7366" y="11938"/>
                    </a:lnTo>
                    <a:lnTo>
                      <a:pt x="10033" y="20447"/>
                    </a:lnTo>
                    <a:lnTo>
                      <a:pt x="12192" y="29972"/>
                    </a:lnTo>
                    <a:lnTo>
                      <a:pt x="13716" y="40386"/>
                    </a:lnTo>
                    <a:lnTo>
                      <a:pt x="14732" y="51816"/>
                    </a:lnTo>
                    <a:lnTo>
                      <a:pt x="14859" y="75184"/>
                    </a:lnTo>
                    <a:lnTo>
                      <a:pt x="13716" y="98679"/>
                    </a:lnTo>
                    <a:lnTo>
                      <a:pt x="12446" y="109347"/>
                    </a:lnTo>
                    <a:lnTo>
                      <a:pt x="10668" y="119507"/>
                    </a:lnTo>
                    <a:lnTo>
                      <a:pt x="8763" y="128143"/>
                    </a:lnTo>
                    <a:lnTo>
                      <a:pt x="6604" y="136017"/>
                    </a:lnTo>
                    <a:lnTo>
                      <a:pt x="4064" y="141859"/>
                    </a:lnTo>
                    <a:lnTo>
                      <a:pt x="1524" y="146050"/>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Freeform 309"/>
              <p:cNvSpPr/>
              <p:nvPr/>
            </p:nvSpPr>
            <p:spPr>
              <a:xfrm>
                <a:off x="6016879" y="4378198"/>
                <a:ext cx="57024" cy="142114"/>
              </a:xfrm>
              <a:custGeom>
                <a:avLst/>
                <a:gdLst/>
                <a:ahLst/>
                <a:cxnLst/>
                <a:rect l="0" t="0" r="0" b="0"/>
                <a:pathLst>
                  <a:path w="57024" h="142114">
                    <a:moveTo>
                      <a:pt x="51943" y="137033"/>
                    </a:moveTo>
                    <a:lnTo>
                      <a:pt x="46228" y="130937"/>
                    </a:lnTo>
                    <a:lnTo>
                      <a:pt x="35814" y="115189"/>
                    </a:lnTo>
                    <a:lnTo>
                      <a:pt x="25146" y="95885"/>
                    </a:lnTo>
                    <a:lnTo>
                      <a:pt x="15875" y="75311"/>
                    </a:lnTo>
                    <a:lnTo>
                      <a:pt x="8382" y="53594"/>
                    </a:lnTo>
                    <a:lnTo>
                      <a:pt x="2794" y="33020"/>
                    </a:lnTo>
                    <a:lnTo>
                      <a:pt x="1016" y="23368"/>
                    </a:lnTo>
                    <a:lnTo>
                      <a:pt x="0" y="14478"/>
                    </a:lnTo>
                    <a:lnTo>
                      <a:pt x="0" y="6604"/>
                    </a:lnTo>
                    <a:lnTo>
                      <a:pt x="762" y="0"/>
                    </a:lnTo>
                    <a:lnTo>
                      <a:pt x="1016" y="0"/>
                    </a:lnTo>
                    <a:lnTo>
                      <a:pt x="2032" y="1016"/>
                    </a:lnTo>
                    <a:lnTo>
                      <a:pt x="3302" y="3429"/>
                    </a:lnTo>
                    <a:lnTo>
                      <a:pt x="4699" y="6731"/>
                    </a:lnTo>
                    <a:lnTo>
                      <a:pt x="8382" y="16129"/>
                    </a:lnTo>
                    <a:lnTo>
                      <a:pt x="12573" y="27305"/>
                    </a:lnTo>
                    <a:lnTo>
                      <a:pt x="16764" y="39497"/>
                    </a:lnTo>
                    <a:lnTo>
                      <a:pt x="20701" y="51054"/>
                    </a:lnTo>
                    <a:lnTo>
                      <a:pt x="24130" y="61087"/>
                    </a:lnTo>
                    <a:lnTo>
                      <a:pt x="25146" y="65024"/>
                    </a:lnTo>
                    <a:lnTo>
                      <a:pt x="26035" y="68072"/>
                    </a:lnTo>
                    <a:lnTo>
                      <a:pt x="28067" y="76835"/>
                    </a:lnTo>
                    <a:lnTo>
                      <a:pt x="30988" y="86106"/>
                    </a:lnTo>
                    <a:lnTo>
                      <a:pt x="38608" y="105156"/>
                    </a:lnTo>
                    <a:lnTo>
                      <a:pt x="47498" y="123952"/>
                    </a:lnTo>
                    <a:lnTo>
                      <a:pt x="57023" y="142113"/>
                    </a:lnTo>
                    <a:close/>
                  </a:path>
                </a:pathLst>
              </a:custGeom>
              <a:solidFill>
                <a:srgbClr val="A5E39B"/>
              </a:solidFill>
              <a:ln w="0" cap="flat" cmpd="sng" algn="ctr">
                <a:solidFill>
                  <a:srgbClr val="A5E39B"/>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 name="Freeform 310"/>
              <p:cNvSpPr/>
              <p:nvPr/>
            </p:nvSpPr>
            <p:spPr>
              <a:xfrm>
                <a:off x="5816346" y="4206621"/>
                <a:ext cx="203836" cy="196978"/>
              </a:xfrm>
              <a:custGeom>
                <a:avLst/>
                <a:gdLst/>
                <a:ahLst/>
                <a:cxnLst/>
                <a:rect l="0" t="0" r="0" b="0"/>
                <a:pathLst>
                  <a:path w="203836" h="196978">
                    <a:moveTo>
                      <a:pt x="201549" y="110617"/>
                    </a:moveTo>
                    <a:lnTo>
                      <a:pt x="197612" y="121158"/>
                    </a:lnTo>
                    <a:lnTo>
                      <a:pt x="191516" y="130556"/>
                    </a:lnTo>
                    <a:lnTo>
                      <a:pt x="183642" y="138684"/>
                    </a:lnTo>
                    <a:lnTo>
                      <a:pt x="174371" y="146685"/>
                    </a:lnTo>
                    <a:lnTo>
                      <a:pt x="164338" y="153924"/>
                    </a:lnTo>
                    <a:lnTo>
                      <a:pt x="142113" y="167132"/>
                    </a:lnTo>
                    <a:lnTo>
                      <a:pt x="134874" y="171069"/>
                    </a:lnTo>
                    <a:lnTo>
                      <a:pt x="126492" y="175514"/>
                    </a:lnTo>
                    <a:lnTo>
                      <a:pt x="107442" y="184404"/>
                    </a:lnTo>
                    <a:lnTo>
                      <a:pt x="86233" y="191770"/>
                    </a:lnTo>
                    <a:lnTo>
                      <a:pt x="75184" y="194564"/>
                    </a:lnTo>
                    <a:lnTo>
                      <a:pt x="64389" y="196342"/>
                    </a:lnTo>
                    <a:lnTo>
                      <a:pt x="53594" y="196977"/>
                    </a:lnTo>
                    <a:lnTo>
                      <a:pt x="43434" y="195961"/>
                    </a:lnTo>
                    <a:lnTo>
                      <a:pt x="33528" y="193421"/>
                    </a:lnTo>
                    <a:lnTo>
                      <a:pt x="24765" y="188722"/>
                    </a:lnTo>
                    <a:lnTo>
                      <a:pt x="17018" y="182118"/>
                    </a:lnTo>
                    <a:lnTo>
                      <a:pt x="10541" y="173355"/>
                    </a:lnTo>
                    <a:lnTo>
                      <a:pt x="4953" y="161798"/>
                    </a:lnTo>
                    <a:lnTo>
                      <a:pt x="3048" y="155067"/>
                    </a:lnTo>
                    <a:lnTo>
                      <a:pt x="1397" y="147320"/>
                    </a:lnTo>
                    <a:lnTo>
                      <a:pt x="381" y="140208"/>
                    </a:lnTo>
                    <a:lnTo>
                      <a:pt x="0" y="134239"/>
                    </a:lnTo>
                    <a:lnTo>
                      <a:pt x="1397" y="122682"/>
                    </a:lnTo>
                    <a:lnTo>
                      <a:pt x="3937" y="113157"/>
                    </a:lnTo>
                    <a:lnTo>
                      <a:pt x="7493" y="105283"/>
                    </a:lnTo>
                    <a:lnTo>
                      <a:pt x="11176" y="98552"/>
                    </a:lnTo>
                    <a:lnTo>
                      <a:pt x="14986" y="92710"/>
                    </a:lnTo>
                    <a:lnTo>
                      <a:pt x="18034" y="88265"/>
                    </a:lnTo>
                    <a:lnTo>
                      <a:pt x="19177" y="83693"/>
                    </a:lnTo>
                    <a:lnTo>
                      <a:pt x="18161" y="80010"/>
                    </a:lnTo>
                    <a:lnTo>
                      <a:pt x="14986" y="75057"/>
                    </a:lnTo>
                    <a:lnTo>
                      <a:pt x="10922" y="68453"/>
                    </a:lnTo>
                    <a:lnTo>
                      <a:pt x="6985" y="60706"/>
                    </a:lnTo>
                    <a:lnTo>
                      <a:pt x="3937" y="51816"/>
                    </a:lnTo>
                    <a:lnTo>
                      <a:pt x="3429" y="41783"/>
                    </a:lnTo>
                    <a:lnTo>
                      <a:pt x="3937" y="36449"/>
                    </a:lnTo>
                    <a:lnTo>
                      <a:pt x="5715" y="30988"/>
                    </a:lnTo>
                    <a:lnTo>
                      <a:pt x="8255" y="25146"/>
                    </a:lnTo>
                    <a:lnTo>
                      <a:pt x="12065" y="19685"/>
                    </a:lnTo>
                    <a:lnTo>
                      <a:pt x="18034" y="14605"/>
                    </a:lnTo>
                    <a:lnTo>
                      <a:pt x="24257" y="10287"/>
                    </a:lnTo>
                    <a:lnTo>
                      <a:pt x="38100" y="3810"/>
                    </a:lnTo>
                    <a:lnTo>
                      <a:pt x="52578" y="508"/>
                    </a:lnTo>
                    <a:lnTo>
                      <a:pt x="67437" y="0"/>
                    </a:lnTo>
                    <a:lnTo>
                      <a:pt x="82804" y="2159"/>
                    </a:lnTo>
                    <a:lnTo>
                      <a:pt x="97155" y="7112"/>
                    </a:lnTo>
                    <a:lnTo>
                      <a:pt x="110744" y="14605"/>
                    </a:lnTo>
                    <a:lnTo>
                      <a:pt x="122809" y="24257"/>
                    </a:lnTo>
                    <a:lnTo>
                      <a:pt x="138049" y="30734"/>
                    </a:lnTo>
                    <a:lnTo>
                      <a:pt x="151130" y="36449"/>
                    </a:lnTo>
                    <a:lnTo>
                      <a:pt x="161671" y="42291"/>
                    </a:lnTo>
                    <a:lnTo>
                      <a:pt x="170434" y="47498"/>
                    </a:lnTo>
                    <a:lnTo>
                      <a:pt x="177292" y="51943"/>
                    </a:lnTo>
                    <a:lnTo>
                      <a:pt x="182880" y="56642"/>
                    </a:lnTo>
                    <a:lnTo>
                      <a:pt x="186817" y="60833"/>
                    </a:lnTo>
                    <a:lnTo>
                      <a:pt x="189992" y="65151"/>
                    </a:lnTo>
                    <a:lnTo>
                      <a:pt x="193802" y="73279"/>
                    </a:lnTo>
                    <a:lnTo>
                      <a:pt x="196215" y="81534"/>
                    </a:lnTo>
                    <a:lnTo>
                      <a:pt x="198755" y="90043"/>
                    </a:lnTo>
                    <a:lnTo>
                      <a:pt x="201041" y="94615"/>
                    </a:lnTo>
                    <a:lnTo>
                      <a:pt x="203835" y="99314"/>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2" name="Freeform 311"/>
              <p:cNvSpPr/>
              <p:nvPr/>
            </p:nvSpPr>
            <p:spPr>
              <a:xfrm>
                <a:off x="5815330" y="4206240"/>
                <a:ext cx="204471" cy="198121"/>
              </a:xfrm>
              <a:custGeom>
                <a:avLst/>
                <a:gdLst/>
                <a:ahLst/>
                <a:cxnLst/>
                <a:rect l="0" t="0" r="0" b="0"/>
                <a:pathLst>
                  <a:path w="204471" h="198121">
                    <a:moveTo>
                      <a:pt x="204470" y="99060"/>
                    </a:moveTo>
                    <a:lnTo>
                      <a:pt x="201930" y="95250"/>
                    </a:lnTo>
                    <a:lnTo>
                      <a:pt x="200660" y="90170"/>
                    </a:lnTo>
                    <a:lnTo>
                      <a:pt x="196850" y="82550"/>
                    </a:lnTo>
                    <a:lnTo>
                      <a:pt x="195580" y="73660"/>
                    </a:lnTo>
                    <a:lnTo>
                      <a:pt x="190500" y="66040"/>
                    </a:lnTo>
                    <a:lnTo>
                      <a:pt x="187960" y="60960"/>
                    </a:lnTo>
                    <a:lnTo>
                      <a:pt x="184150" y="57150"/>
                    </a:lnTo>
                    <a:lnTo>
                      <a:pt x="177800" y="52070"/>
                    </a:lnTo>
                    <a:lnTo>
                      <a:pt x="171450" y="48260"/>
                    </a:lnTo>
                    <a:lnTo>
                      <a:pt x="162560" y="43180"/>
                    </a:lnTo>
                    <a:lnTo>
                      <a:pt x="152400" y="36830"/>
                    </a:lnTo>
                    <a:lnTo>
                      <a:pt x="138430" y="31750"/>
                    </a:lnTo>
                    <a:lnTo>
                      <a:pt x="124460" y="24130"/>
                    </a:lnTo>
                    <a:lnTo>
                      <a:pt x="111760" y="13970"/>
                    </a:lnTo>
                    <a:lnTo>
                      <a:pt x="97790" y="7620"/>
                    </a:lnTo>
                    <a:lnTo>
                      <a:pt x="83820" y="2540"/>
                    </a:lnTo>
                    <a:lnTo>
                      <a:pt x="68580" y="0"/>
                    </a:lnTo>
                    <a:lnTo>
                      <a:pt x="53340" y="1270"/>
                    </a:lnTo>
                    <a:lnTo>
                      <a:pt x="39370" y="3810"/>
                    </a:lnTo>
                    <a:lnTo>
                      <a:pt x="25400" y="11430"/>
                    </a:lnTo>
                    <a:lnTo>
                      <a:pt x="19050" y="13970"/>
                    </a:lnTo>
                    <a:lnTo>
                      <a:pt x="12700" y="20320"/>
                    </a:lnTo>
                    <a:lnTo>
                      <a:pt x="8890" y="25400"/>
                    </a:lnTo>
                    <a:lnTo>
                      <a:pt x="6350" y="31750"/>
                    </a:lnTo>
                    <a:lnTo>
                      <a:pt x="5080" y="36830"/>
                    </a:lnTo>
                    <a:lnTo>
                      <a:pt x="5080" y="41910"/>
                    </a:lnTo>
                    <a:lnTo>
                      <a:pt x="5080" y="52070"/>
                    </a:lnTo>
                    <a:lnTo>
                      <a:pt x="8890" y="60960"/>
                    </a:lnTo>
                    <a:lnTo>
                      <a:pt x="11430" y="68580"/>
                    </a:lnTo>
                    <a:lnTo>
                      <a:pt x="16510" y="74930"/>
                    </a:lnTo>
                    <a:lnTo>
                      <a:pt x="19050" y="80010"/>
                    </a:lnTo>
                    <a:lnTo>
                      <a:pt x="20320" y="83820"/>
                    </a:lnTo>
                    <a:lnTo>
                      <a:pt x="19050" y="87630"/>
                    </a:lnTo>
                    <a:lnTo>
                      <a:pt x="16510" y="93980"/>
                    </a:lnTo>
                    <a:lnTo>
                      <a:pt x="11430" y="99060"/>
                    </a:lnTo>
                    <a:lnTo>
                      <a:pt x="8890" y="105410"/>
                    </a:lnTo>
                    <a:lnTo>
                      <a:pt x="5080" y="114300"/>
                    </a:lnTo>
                    <a:lnTo>
                      <a:pt x="2540" y="123190"/>
                    </a:lnTo>
                    <a:lnTo>
                      <a:pt x="0" y="134620"/>
                    </a:lnTo>
                    <a:lnTo>
                      <a:pt x="1270" y="140970"/>
                    </a:lnTo>
                    <a:lnTo>
                      <a:pt x="2540" y="147320"/>
                    </a:lnTo>
                    <a:lnTo>
                      <a:pt x="3810" y="154940"/>
                    </a:lnTo>
                    <a:lnTo>
                      <a:pt x="6350" y="162560"/>
                    </a:lnTo>
                    <a:lnTo>
                      <a:pt x="11430" y="172720"/>
                    </a:lnTo>
                    <a:lnTo>
                      <a:pt x="17780" y="181610"/>
                    </a:lnTo>
                    <a:lnTo>
                      <a:pt x="26670" y="189230"/>
                    </a:lnTo>
                    <a:lnTo>
                      <a:pt x="34290" y="193040"/>
                    </a:lnTo>
                    <a:lnTo>
                      <a:pt x="44450" y="195580"/>
                    </a:lnTo>
                    <a:lnTo>
                      <a:pt x="54610" y="198120"/>
                    </a:lnTo>
                    <a:lnTo>
                      <a:pt x="66040" y="195580"/>
                    </a:lnTo>
                    <a:lnTo>
                      <a:pt x="76200" y="195580"/>
                    </a:lnTo>
                    <a:lnTo>
                      <a:pt x="87630" y="193040"/>
                    </a:lnTo>
                    <a:lnTo>
                      <a:pt x="107950" y="184150"/>
                    </a:lnTo>
                    <a:lnTo>
                      <a:pt x="127000" y="176530"/>
                    </a:lnTo>
                    <a:lnTo>
                      <a:pt x="135890" y="171450"/>
                    </a:lnTo>
                    <a:lnTo>
                      <a:pt x="143510" y="167640"/>
                    </a:lnTo>
                    <a:lnTo>
                      <a:pt x="165100" y="153670"/>
                    </a:lnTo>
                    <a:lnTo>
                      <a:pt x="175260" y="147320"/>
                    </a:lnTo>
                    <a:lnTo>
                      <a:pt x="184150" y="139700"/>
                    </a:lnTo>
                    <a:lnTo>
                      <a:pt x="193040" y="130810"/>
                    </a:lnTo>
                    <a:lnTo>
                      <a:pt x="198120" y="121920"/>
                    </a:lnTo>
                    <a:lnTo>
                      <a:pt x="203200" y="11049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Freeform 312"/>
              <p:cNvSpPr/>
              <p:nvPr/>
            </p:nvSpPr>
            <p:spPr>
              <a:xfrm>
                <a:off x="6030976" y="4168140"/>
                <a:ext cx="190882" cy="184278"/>
              </a:xfrm>
              <a:custGeom>
                <a:avLst/>
                <a:gdLst/>
                <a:ahLst/>
                <a:cxnLst/>
                <a:rect l="0" t="0" r="0" b="0"/>
                <a:pathLst>
                  <a:path w="190882" h="184278">
                    <a:moveTo>
                      <a:pt x="1905" y="153162"/>
                    </a:moveTo>
                    <a:lnTo>
                      <a:pt x="0" y="143637"/>
                    </a:lnTo>
                    <a:lnTo>
                      <a:pt x="254" y="133477"/>
                    </a:lnTo>
                    <a:lnTo>
                      <a:pt x="2032" y="123317"/>
                    </a:lnTo>
                    <a:lnTo>
                      <a:pt x="5334" y="113030"/>
                    </a:lnTo>
                    <a:lnTo>
                      <a:pt x="9144" y="102616"/>
                    </a:lnTo>
                    <a:lnTo>
                      <a:pt x="19304" y="81661"/>
                    </a:lnTo>
                    <a:lnTo>
                      <a:pt x="22733" y="74930"/>
                    </a:lnTo>
                    <a:lnTo>
                      <a:pt x="26797" y="67437"/>
                    </a:lnTo>
                    <a:lnTo>
                      <a:pt x="31750" y="59309"/>
                    </a:lnTo>
                    <a:lnTo>
                      <a:pt x="37211" y="50292"/>
                    </a:lnTo>
                    <a:lnTo>
                      <a:pt x="49276" y="32893"/>
                    </a:lnTo>
                    <a:lnTo>
                      <a:pt x="56134" y="24638"/>
                    </a:lnTo>
                    <a:lnTo>
                      <a:pt x="63373" y="17145"/>
                    </a:lnTo>
                    <a:lnTo>
                      <a:pt x="71374" y="10795"/>
                    </a:lnTo>
                    <a:lnTo>
                      <a:pt x="79248" y="5461"/>
                    </a:lnTo>
                    <a:lnTo>
                      <a:pt x="87630" y="1905"/>
                    </a:lnTo>
                    <a:lnTo>
                      <a:pt x="96393" y="0"/>
                    </a:lnTo>
                    <a:lnTo>
                      <a:pt x="105156" y="635"/>
                    </a:lnTo>
                    <a:lnTo>
                      <a:pt x="114300" y="3302"/>
                    </a:lnTo>
                    <a:lnTo>
                      <a:pt x="123825" y="9144"/>
                    </a:lnTo>
                    <a:lnTo>
                      <a:pt x="132969" y="17399"/>
                    </a:lnTo>
                    <a:lnTo>
                      <a:pt x="136525" y="22098"/>
                    </a:lnTo>
                    <a:lnTo>
                      <a:pt x="139827" y="26416"/>
                    </a:lnTo>
                    <a:lnTo>
                      <a:pt x="143510" y="34163"/>
                    </a:lnTo>
                    <a:lnTo>
                      <a:pt x="144780" y="41275"/>
                    </a:lnTo>
                    <a:lnTo>
                      <a:pt x="144780" y="46990"/>
                    </a:lnTo>
                    <a:lnTo>
                      <a:pt x="144272" y="52451"/>
                    </a:lnTo>
                    <a:lnTo>
                      <a:pt x="143256" y="57023"/>
                    </a:lnTo>
                    <a:lnTo>
                      <a:pt x="142621" y="60960"/>
                    </a:lnTo>
                    <a:lnTo>
                      <a:pt x="143510" y="64516"/>
                    </a:lnTo>
                    <a:lnTo>
                      <a:pt x="146431" y="66675"/>
                    </a:lnTo>
                    <a:lnTo>
                      <a:pt x="152400" y="69215"/>
                    </a:lnTo>
                    <a:lnTo>
                      <a:pt x="160401" y="72263"/>
                    </a:lnTo>
                    <a:lnTo>
                      <a:pt x="169037" y="76327"/>
                    </a:lnTo>
                    <a:lnTo>
                      <a:pt x="177800" y="81661"/>
                    </a:lnTo>
                    <a:lnTo>
                      <a:pt x="185039" y="88773"/>
                    </a:lnTo>
                    <a:lnTo>
                      <a:pt x="187452" y="92964"/>
                    </a:lnTo>
                    <a:lnTo>
                      <a:pt x="189611" y="98171"/>
                    </a:lnTo>
                    <a:lnTo>
                      <a:pt x="190627" y="103632"/>
                    </a:lnTo>
                    <a:lnTo>
                      <a:pt x="190881" y="109982"/>
                    </a:lnTo>
                    <a:lnTo>
                      <a:pt x="185928" y="123698"/>
                    </a:lnTo>
                    <a:lnTo>
                      <a:pt x="177800" y="137033"/>
                    </a:lnTo>
                    <a:lnTo>
                      <a:pt x="167767" y="149098"/>
                    </a:lnTo>
                    <a:lnTo>
                      <a:pt x="155448" y="159639"/>
                    </a:lnTo>
                    <a:lnTo>
                      <a:pt x="141732" y="168275"/>
                    </a:lnTo>
                    <a:lnTo>
                      <a:pt x="127508" y="174371"/>
                    </a:lnTo>
                    <a:lnTo>
                      <a:pt x="113284" y="177165"/>
                    </a:lnTo>
                    <a:lnTo>
                      <a:pt x="106553" y="177546"/>
                    </a:lnTo>
                    <a:lnTo>
                      <a:pt x="99568" y="177038"/>
                    </a:lnTo>
                    <a:lnTo>
                      <a:pt x="85344" y="180086"/>
                    </a:lnTo>
                    <a:lnTo>
                      <a:pt x="73025" y="182118"/>
                    </a:lnTo>
                    <a:lnTo>
                      <a:pt x="62865" y="183515"/>
                    </a:lnTo>
                    <a:lnTo>
                      <a:pt x="54102" y="184277"/>
                    </a:lnTo>
                    <a:lnTo>
                      <a:pt x="46736" y="184277"/>
                    </a:lnTo>
                    <a:lnTo>
                      <a:pt x="40640" y="183388"/>
                    </a:lnTo>
                    <a:lnTo>
                      <a:pt x="35433" y="182372"/>
                    </a:lnTo>
                    <a:lnTo>
                      <a:pt x="31369" y="180975"/>
                    </a:lnTo>
                    <a:lnTo>
                      <a:pt x="24765" y="176784"/>
                    </a:lnTo>
                    <a:lnTo>
                      <a:pt x="19304" y="171831"/>
                    </a:lnTo>
                    <a:lnTo>
                      <a:pt x="13462" y="167259"/>
                    </a:lnTo>
                    <a:lnTo>
                      <a:pt x="5461" y="162814"/>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Freeform 313"/>
              <p:cNvSpPr/>
              <p:nvPr/>
            </p:nvSpPr>
            <p:spPr>
              <a:xfrm>
                <a:off x="6031230" y="4168140"/>
                <a:ext cx="190501" cy="184151"/>
              </a:xfrm>
              <a:custGeom>
                <a:avLst/>
                <a:gdLst/>
                <a:ahLst/>
                <a:cxnLst/>
                <a:rect l="0" t="0" r="0" b="0"/>
                <a:pathLst>
                  <a:path w="190501" h="184151">
                    <a:moveTo>
                      <a:pt x="5080" y="162560"/>
                    </a:moveTo>
                    <a:lnTo>
                      <a:pt x="13970" y="167640"/>
                    </a:lnTo>
                    <a:lnTo>
                      <a:pt x="19050" y="171450"/>
                    </a:lnTo>
                    <a:lnTo>
                      <a:pt x="24130" y="177800"/>
                    </a:lnTo>
                    <a:lnTo>
                      <a:pt x="31750" y="180340"/>
                    </a:lnTo>
                    <a:lnTo>
                      <a:pt x="34290" y="182880"/>
                    </a:lnTo>
                    <a:lnTo>
                      <a:pt x="40640" y="182880"/>
                    </a:lnTo>
                    <a:lnTo>
                      <a:pt x="46990" y="184150"/>
                    </a:lnTo>
                    <a:lnTo>
                      <a:pt x="53340" y="184150"/>
                    </a:lnTo>
                    <a:lnTo>
                      <a:pt x="62230" y="182880"/>
                    </a:lnTo>
                    <a:lnTo>
                      <a:pt x="72390" y="181610"/>
                    </a:lnTo>
                    <a:lnTo>
                      <a:pt x="85090" y="180340"/>
                    </a:lnTo>
                    <a:lnTo>
                      <a:pt x="100330" y="177800"/>
                    </a:lnTo>
                    <a:lnTo>
                      <a:pt x="105410" y="177800"/>
                    </a:lnTo>
                    <a:lnTo>
                      <a:pt x="113030" y="177800"/>
                    </a:lnTo>
                    <a:lnTo>
                      <a:pt x="127000" y="173990"/>
                    </a:lnTo>
                    <a:lnTo>
                      <a:pt x="142240" y="168910"/>
                    </a:lnTo>
                    <a:lnTo>
                      <a:pt x="154940" y="160020"/>
                    </a:lnTo>
                    <a:lnTo>
                      <a:pt x="167640" y="148590"/>
                    </a:lnTo>
                    <a:lnTo>
                      <a:pt x="177800" y="137160"/>
                    </a:lnTo>
                    <a:lnTo>
                      <a:pt x="185420" y="123190"/>
                    </a:lnTo>
                    <a:lnTo>
                      <a:pt x="190500" y="109220"/>
                    </a:lnTo>
                    <a:lnTo>
                      <a:pt x="190500" y="104140"/>
                    </a:lnTo>
                    <a:lnTo>
                      <a:pt x="189230" y="97790"/>
                    </a:lnTo>
                    <a:lnTo>
                      <a:pt x="187960" y="92710"/>
                    </a:lnTo>
                    <a:lnTo>
                      <a:pt x="184150" y="88900"/>
                    </a:lnTo>
                    <a:lnTo>
                      <a:pt x="177800" y="81280"/>
                    </a:lnTo>
                    <a:lnTo>
                      <a:pt x="168910" y="76200"/>
                    </a:lnTo>
                    <a:lnTo>
                      <a:pt x="160020" y="72390"/>
                    </a:lnTo>
                    <a:lnTo>
                      <a:pt x="152400" y="69850"/>
                    </a:lnTo>
                    <a:lnTo>
                      <a:pt x="146050" y="67310"/>
                    </a:lnTo>
                    <a:lnTo>
                      <a:pt x="142240" y="63500"/>
                    </a:lnTo>
                    <a:lnTo>
                      <a:pt x="142240" y="60960"/>
                    </a:lnTo>
                    <a:lnTo>
                      <a:pt x="142240" y="57150"/>
                    </a:lnTo>
                    <a:lnTo>
                      <a:pt x="143510" y="52070"/>
                    </a:lnTo>
                    <a:lnTo>
                      <a:pt x="144780" y="46990"/>
                    </a:lnTo>
                    <a:lnTo>
                      <a:pt x="144780" y="41910"/>
                    </a:lnTo>
                    <a:lnTo>
                      <a:pt x="142240" y="34290"/>
                    </a:lnTo>
                    <a:lnTo>
                      <a:pt x="139700" y="26670"/>
                    </a:lnTo>
                    <a:lnTo>
                      <a:pt x="135890" y="21590"/>
                    </a:lnTo>
                    <a:lnTo>
                      <a:pt x="132080" y="17780"/>
                    </a:lnTo>
                    <a:lnTo>
                      <a:pt x="124460" y="8890"/>
                    </a:lnTo>
                    <a:lnTo>
                      <a:pt x="113030" y="3810"/>
                    </a:lnTo>
                    <a:lnTo>
                      <a:pt x="105410" y="1270"/>
                    </a:lnTo>
                    <a:lnTo>
                      <a:pt x="95250" y="0"/>
                    </a:lnTo>
                    <a:lnTo>
                      <a:pt x="87630" y="1270"/>
                    </a:lnTo>
                    <a:lnTo>
                      <a:pt x="80010" y="5080"/>
                    </a:lnTo>
                    <a:lnTo>
                      <a:pt x="71120" y="10160"/>
                    </a:lnTo>
                    <a:lnTo>
                      <a:pt x="63500" y="16510"/>
                    </a:lnTo>
                    <a:lnTo>
                      <a:pt x="55880" y="24130"/>
                    </a:lnTo>
                    <a:lnTo>
                      <a:pt x="48260" y="33020"/>
                    </a:lnTo>
                    <a:lnTo>
                      <a:pt x="36830" y="49530"/>
                    </a:lnTo>
                    <a:lnTo>
                      <a:pt x="31750" y="59690"/>
                    </a:lnTo>
                    <a:lnTo>
                      <a:pt x="26670" y="67310"/>
                    </a:lnTo>
                    <a:lnTo>
                      <a:pt x="22860" y="74930"/>
                    </a:lnTo>
                    <a:lnTo>
                      <a:pt x="19050" y="81280"/>
                    </a:lnTo>
                    <a:lnTo>
                      <a:pt x="8890" y="102870"/>
                    </a:lnTo>
                    <a:lnTo>
                      <a:pt x="5080" y="113030"/>
                    </a:lnTo>
                    <a:lnTo>
                      <a:pt x="2540" y="123190"/>
                    </a:lnTo>
                    <a:lnTo>
                      <a:pt x="0" y="133350"/>
                    </a:lnTo>
                    <a:lnTo>
                      <a:pt x="0" y="143510"/>
                    </a:lnTo>
                    <a:lnTo>
                      <a:pt x="1270" y="15367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5" name="Freeform 314"/>
              <p:cNvSpPr/>
              <p:nvPr/>
            </p:nvSpPr>
            <p:spPr>
              <a:xfrm>
                <a:off x="6056884" y="4235577"/>
                <a:ext cx="107316" cy="78360"/>
              </a:xfrm>
              <a:custGeom>
                <a:avLst/>
                <a:gdLst/>
                <a:ahLst/>
                <a:cxnLst/>
                <a:rect l="0" t="0" r="0" b="0"/>
                <a:pathLst>
                  <a:path w="107316" h="78360">
                    <a:moveTo>
                      <a:pt x="9652" y="67437"/>
                    </a:moveTo>
                    <a:lnTo>
                      <a:pt x="20828" y="54737"/>
                    </a:lnTo>
                    <a:lnTo>
                      <a:pt x="33655" y="41910"/>
                    </a:lnTo>
                    <a:lnTo>
                      <a:pt x="47879" y="29337"/>
                    </a:lnTo>
                    <a:lnTo>
                      <a:pt x="62357" y="17907"/>
                    </a:lnTo>
                    <a:lnTo>
                      <a:pt x="77343" y="8636"/>
                    </a:lnTo>
                    <a:lnTo>
                      <a:pt x="92329" y="2286"/>
                    </a:lnTo>
                    <a:lnTo>
                      <a:pt x="99949" y="381"/>
                    </a:lnTo>
                    <a:lnTo>
                      <a:pt x="107315" y="0"/>
                    </a:lnTo>
                    <a:lnTo>
                      <a:pt x="104521" y="1016"/>
                    </a:lnTo>
                    <a:lnTo>
                      <a:pt x="100457" y="3302"/>
                    </a:lnTo>
                    <a:lnTo>
                      <a:pt x="94488" y="7239"/>
                    </a:lnTo>
                    <a:lnTo>
                      <a:pt x="87376" y="11938"/>
                    </a:lnTo>
                    <a:lnTo>
                      <a:pt x="79629" y="17907"/>
                    </a:lnTo>
                    <a:lnTo>
                      <a:pt x="70993" y="24511"/>
                    </a:lnTo>
                    <a:lnTo>
                      <a:pt x="52324" y="38481"/>
                    </a:lnTo>
                    <a:lnTo>
                      <a:pt x="34163" y="52705"/>
                    </a:lnTo>
                    <a:lnTo>
                      <a:pt x="25654" y="59563"/>
                    </a:lnTo>
                    <a:lnTo>
                      <a:pt x="17653" y="65278"/>
                    </a:lnTo>
                    <a:lnTo>
                      <a:pt x="11303" y="70485"/>
                    </a:lnTo>
                    <a:lnTo>
                      <a:pt x="5588" y="74549"/>
                    </a:lnTo>
                    <a:lnTo>
                      <a:pt x="1905" y="77089"/>
                    </a:lnTo>
                    <a:lnTo>
                      <a:pt x="0" y="78359"/>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Freeform 315"/>
              <p:cNvSpPr/>
              <p:nvPr/>
            </p:nvSpPr>
            <p:spPr>
              <a:xfrm>
                <a:off x="5908548" y="4112768"/>
                <a:ext cx="183516" cy="220346"/>
              </a:xfrm>
              <a:custGeom>
                <a:avLst/>
                <a:gdLst/>
                <a:ahLst/>
                <a:cxnLst/>
                <a:rect l="0" t="0" r="0" b="0"/>
                <a:pathLst>
                  <a:path w="183516" h="220346">
                    <a:moveTo>
                      <a:pt x="133858" y="220345"/>
                    </a:moveTo>
                    <a:lnTo>
                      <a:pt x="128778" y="218567"/>
                    </a:lnTo>
                    <a:lnTo>
                      <a:pt x="124460" y="217805"/>
                    </a:lnTo>
                    <a:lnTo>
                      <a:pt x="116713" y="217297"/>
                    </a:lnTo>
                    <a:lnTo>
                      <a:pt x="109220" y="217043"/>
                    </a:lnTo>
                    <a:lnTo>
                      <a:pt x="101219" y="215646"/>
                    </a:lnTo>
                    <a:lnTo>
                      <a:pt x="96901" y="213614"/>
                    </a:lnTo>
                    <a:lnTo>
                      <a:pt x="92202" y="210820"/>
                    </a:lnTo>
                    <a:lnTo>
                      <a:pt x="86741" y="206756"/>
                    </a:lnTo>
                    <a:lnTo>
                      <a:pt x="80899" y="201422"/>
                    </a:lnTo>
                    <a:lnTo>
                      <a:pt x="74168" y="194564"/>
                    </a:lnTo>
                    <a:lnTo>
                      <a:pt x="66929" y="186055"/>
                    </a:lnTo>
                    <a:lnTo>
                      <a:pt x="58547" y="175514"/>
                    </a:lnTo>
                    <a:lnTo>
                      <a:pt x="49530" y="162687"/>
                    </a:lnTo>
                    <a:lnTo>
                      <a:pt x="37211" y="152908"/>
                    </a:lnTo>
                    <a:lnTo>
                      <a:pt x="26289" y="140208"/>
                    </a:lnTo>
                    <a:lnTo>
                      <a:pt x="16637" y="125222"/>
                    </a:lnTo>
                    <a:lnTo>
                      <a:pt x="8509" y="109093"/>
                    </a:lnTo>
                    <a:lnTo>
                      <a:pt x="3048" y="92075"/>
                    </a:lnTo>
                    <a:lnTo>
                      <a:pt x="508" y="74930"/>
                    </a:lnTo>
                    <a:lnTo>
                      <a:pt x="0" y="66675"/>
                    </a:lnTo>
                    <a:lnTo>
                      <a:pt x="1016" y="59055"/>
                    </a:lnTo>
                    <a:lnTo>
                      <a:pt x="2794" y="51181"/>
                    </a:lnTo>
                    <a:lnTo>
                      <a:pt x="5588" y="44450"/>
                    </a:lnTo>
                    <a:lnTo>
                      <a:pt x="9652" y="39243"/>
                    </a:lnTo>
                    <a:lnTo>
                      <a:pt x="14097" y="35560"/>
                    </a:lnTo>
                    <a:lnTo>
                      <a:pt x="19050" y="32766"/>
                    </a:lnTo>
                    <a:lnTo>
                      <a:pt x="23749" y="30607"/>
                    </a:lnTo>
                    <a:lnTo>
                      <a:pt x="33782" y="29210"/>
                    </a:lnTo>
                    <a:lnTo>
                      <a:pt x="43561" y="29845"/>
                    </a:lnTo>
                    <a:lnTo>
                      <a:pt x="52451" y="31877"/>
                    </a:lnTo>
                    <a:lnTo>
                      <a:pt x="60452" y="34163"/>
                    </a:lnTo>
                    <a:lnTo>
                      <a:pt x="66548" y="35814"/>
                    </a:lnTo>
                    <a:lnTo>
                      <a:pt x="68834" y="36322"/>
                    </a:lnTo>
                    <a:lnTo>
                      <a:pt x="70485" y="35814"/>
                    </a:lnTo>
                    <a:lnTo>
                      <a:pt x="73787" y="33401"/>
                    </a:lnTo>
                    <a:lnTo>
                      <a:pt x="77470" y="29337"/>
                    </a:lnTo>
                    <a:lnTo>
                      <a:pt x="81788" y="24257"/>
                    </a:lnTo>
                    <a:lnTo>
                      <a:pt x="87249" y="18034"/>
                    </a:lnTo>
                    <a:lnTo>
                      <a:pt x="93726" y="12319"/>
                    </a:lnTo>
                    <a:lnTo>
                      <a:pt x="101981" y="6985"/>
                    </a:lnTo>
                    <a:lnTo>
                      <a:pt x="111633" y="2667"/>
                    </a:lnTo>
                    <a:lnTo>
                      <a:pt x="123317" y="508"/>
                    </a:lnTo>
                    <a:lnTo>
                      <a:pt x="130048" y="0"/>
                    </a:lnTo>
                    <a:lnTo>
                      <a:pt x="136652" y="508"/>
                    </a:lnTo>
                    <a:lnTo>
                      <a:pt x="147955" y="3302"/>
                    </a:lnTo>
                    <a:lnTo>
                      <a:pt x="157226" y="8255"/>
                    </a:lnTo>
                    <a:lnTo>
                      <a:pt x="165100" y="14859"/>
                    </a:lnTo>
                    <a:lnTo>
                      <a:pt x="171196" y="23495"/>
                    </a:lnTo>
                    <a:lnTo>
                      <a:pt x="176149" y="33401"/>
                    </a:lnTo>
                    <a:lnTo>
                      <a:pt x="179324" y="44450"/>
                    </a:lnTo>
                    <a:lnTo>
                      <a:pt x="181610" y="56134"/>
                    </a:lnTo>
                    <a:lnTo>
                      <a:pt x="182880" y="68580"/>
                    </a:lnTo>
                    <a:lnTo>
                      <a:pt x="183515" y="81026"/>
                    </a:lnTo>
                    <a:lnTo>
                      <a:pt x="182626" y="105537"/>
                    </a:lnTo>
                    <a:lnTo>
                      <a:pt x="181483" y="117221"/>
                    </a:lnTo>
                    <a:lnTo>
                      <a:pt x="179832" y="127762"/>
                    </a:lnTo>
                    <a:lnTo>
                      <a:pt x="178181" y="137287"/>
                    </a:lnTo>
                    <a:lnTo>
                      <a:pt x="176657" y="145034"/>
                    </a:lnTo>
                    <a:lnTo>
                      <a:pt x="170688" y="169291"/>
                    </a:lnTo>
                    <a:lnTo>
                      <a:pt x="167259" y="180848"/>
                    </a:lnTo>
                    <a:lnTo>
                      <a:pt x="162941" y="191262"/>
                    </a:lnTo>
                    <a:lnTo>
                      <a:pt x="157353" y="200406"/>
                    </a:lnTo>
                    <a:lnTo>
                      <a:pt x="150876" y="208788"/>
                    </a:lnTo>
                    <a:lnTo>
                      <a:pt x="143129" y="215265"/>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 name="Freeform 316"/>
              <p:cNvSpPr/>
              <p:nvPr/>
            </p:nvSpPr>
            <p:spPr>
              <a:xfrm>
                <a:off x="5908040" y="4113530"/>
                <a:ext cx="184151" cy="219711"/>
              </a:xfrm>
              <a:custGeom>
                <a:avLst/>
                <a:gdLst/>
                <a:ahLst/>
                <a:cxnLst/>
                <a:rect l="0" t="0" r="0" b="0"/>
                <a:pathLst>
                  <a:path w="184151" h="219711">
                    <a:moveTo>
                      <a:pt x="134620" y="219710"/>
                    </a:moveTo>
                    <a:lnTo>
                      <a:pt x="129540" y="218440"/>
                    </a:lnTo>
                    <a:lnTo>
                      <a:pt x="125730" y="217170"/>
                    </a:lnTo>
                    <a:lnTo>
                      <a:pt x="116840" y="215900"/>
                    </a:lnTo>
                    <a:lnTo>
                      <a:pt x="110490" y="215900"/>
                    </a:lnTo>
                    <a:lnTo>
                      <a:pt x="101600" y="214630"/>
                    </a:lnTo>
                    <a:lnTo>
                      <a:pt x="97790" y="212090"/>
                    </a:lnTo>
                    <a:lnTo>
                      <a:pt x="92710" y="209550"/>
                    </a:lnTo>
                    <a:lnTo>
                      <a:pt x="86360" y="207010"/>
                    </a:lnTo>
                    <a:lnTo>
                      <a:pt x="81280" y="200660"/>
                    </a:lnTo>
                    <a:lnTo>
                      <a:pt x="74930" y="194310"/>
                    </a:lnTo>
                    <a:lnTo>
                      <a:pt x="67310" y="185420"/>
                    </a:lnTo>
                    <a:lnTo>
                      <a:pt x="59690" y="175260"/>
                    </a:lnTo>
                    <a:lnTo>
                      <a:pt x="49530" y="161290"/>
                    </a:lnTo>
                    <a:lnTo>
                      <a:pt x="38100" y="152400"/>
                    </a:lnTo>
                    <a:lnTo>
                      <a:pt x="26670" y="139700"/>
                    </a:lnTo>
                    <a:lnTo>
                      <a:pt x="16510" y="124460"/>
                    </a:lnTo>
                    <a:lnTo>
                      <a:pt x="8890" y="107950"/>
                    </a:lnTo>
                    <a:lnTo>
                      <a:pt x="3810" y="91440"/>
                    </a:lnTo>
                    <a:lnTo>
                      <a:pt x="1270" y="73660"/>
                    </a:lnTo>
                    <a:lnTo>
                      <a:pt x="0" y="66040"/>
                    </a:lnTo>
                    <a:lnTo>
                      <a:pt x="1270" y="58420"/>
                    </a:lnTo>
                    <a:lnTo>
                      <a:pt x="2540" y="50800"/>
                    </a:lnTo>
                    <a:lnTo>
                      <a:pt x="5080" y="44450"/>
                    </a:lnTo>
                    <a:lnTo>
                      <a:pt x="10160" y="39370"/>
                    </a:lnTo>
                    <a:lnTo>
                      <a:pt x="13970" y="35560"/>
                    </a:lnTo>
                    <a:lnTo>
                      <a:pt x="19050" y="31750"/>
                    </a:lnTo>
                    <a:lnTo>
                      <a:pt x="24130" y="30480"/>
                    </a:lnTo>
                    <a:lnTo>
                      <a:pt x="34290" y="27940"/>
                    </a:lnTo>
                    <a:lnTo>
                      <a:pt x="44450" y="29210"/>
                    </a:lnTo>
                    <a:lnTo>
                      <a:pt x="52070" y="30480"/>
                    </a:lnTo>
                    <a:lnTo>
                      <a:pt x="60960" y="33020"/>
                    </a:lnTo>
                    <a:lnTo>
                      <a:pt x="67310" y="35560"/>
                    </a:lnTo>
                    <a:lnTo>
                      <a:pt x="68580" y="35560"/>
                    </a:lnTo>
                    <a:lnTo>
                      <a:pt x="71120" y="35560"/>
                    </a:lnTo>
                    <a:lnTo>
                      <a:pt x="73660" y="33020"/>
                    </a:lnTo>
                    <a:lnTo>
                      <a:pt x="78740" y="27940"/>
                    </a:lnTo>
                    <a:lnTo>
                      <a:pt x="82550" y="22860"/>
                    </a:lnTo>
                    <a:lnTo>
                      <a:pt x="87630" y="16510"/>
                    </a:lnTo>
                    <a:lnTo>
                      <a:pt x="93980" y="11430"/>
                    </a:lnTo>
                    <a:lnTo>
                      <a:pt x="102870" y="6350"/>
                    </a:lnTo>
                    <a:lnTo>
                      <a:pt x="111760" y="2540"/>
                    </a:lnTo>
                    <a:lnTo>
                      <a:pt x="123190" y="0"/>
                    </a:lnTo>
                    <a:lnTo>
                      <a:pt x="130810" y="0"/>
                    </a:lnTo>
                    <a:lnTo>
                      <a:pt x="137160" y="0"/>
                    </a:lnTo>
                    <a:lnTo>
                      <a:pt x="148590" y="2540"/>
                    </a:lnTo>
                    <a:lnTo>
                      <a:pt x="157480" y="7620"/>
                    </a:lnTo>
                    <a:lnTo>
                      <a:pt x="166370" y="13970"/>
                    </a:lnTo>
                    <a:lnTo>
                      <a:pt x="171450" y="22860"/>
                    </a:lnTo>
                    <a:lnTo>
                      <a:pt x="176530" y="33020"/>
                    </a:lnTo>
                    <a:lnTo>
                      <a:pt x="179070" y="44450"/>
                    </a:lnTo>
                    <a:lnTo>
                      <a:pt x="181610" y="55880"/>
                    </a:lnTo>
                    <a:lnTo>
                      <a:pt x="184150" y="67310"/>
                    </a:lnTo>
                    <a:lnTo>
                      <a:pt x="184150" y="80010"/>
                    </a:lnTo>
                    <a:lnTo>
                      <a:pt x="182880" y="104140"/>
                    </a:lnTo>
                    <a:lnTo>
                      <a:pt x="181610" y="115570"/>
                    </a:lnTo>
                    <a:lnTo>
                      <a:pt x="180340" y="127000"/>
                    </a:lnTo>
                    <a:lnTo>
                      <a:pt x="179070" y="135890"/>
                    </a:lnTo>
                    <a:lnTo>
                      <a:pt x="176530" y="143510"/>
                    </a:lnTo>
                    <a:lnTo>
                      <a:pt x="171450" y="168910"/>
                    </a:lnTo>
                    <a:lnTo>
                      <a:pt x="167640" y="180340"/>
                    </a:lnTo>
                    <a:lnTo>
                      <a:pt x="163830" y="190500"/>
                    </a:lnTo>
                    <a:lnTo>
                      <a:pt x="157480" y="199390"/>
                    </a:lnTo>
                    <a:lnTo>
                      <a:pt x="151130" y="208280"/>
                    </a:lnTo>
                    <a:lnTo>
                      <a:pt x="143510" y="21463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8" name="Freeform 317"/>
              <p:cNvSpPr/>
              <p:nvPr/>
            </p:nvSpPr>
            <p:spPr>
              <a:xfrm>
                <a:off x="6014085" y="4305427"/>
                <a:ext cx="207138" cy="180849"/>
              </a:xfrm>
              <a:custGeom>
                <a:avLst/>
                <a:gdLst/>
                <a:ahLst/>
                <a:cxnLst/>
                <a:rect l="0" t="0" r="0" b="0"/>
                <a:pathLst>
                  <a:path w="207138" h="180849">
                    <a:moveTo>
                      <a:pt x="5080" y="18415"/>
                    </a:moveTo>
                    <a:lnTo>
                      <a:pt x="11430" y="12954"/>
                    </a:lnTo>
                    <a:lnTo>
                      <a:pt x="19304" y="9271"/>
                    </a:lnTo>
                    <a:lnTo>
                      <a:pt x="27686" y="7366"/>
                    </a:lnTo>
                    <a:lnTo>
                      <a:pt x="37084" y="6477"/>
                    </a:lnTo>
                    <a:lnTo>
                      <a:pt x="47498" y="6350"/>
                    </a:lnTo>
                    <a:lnTo>
                      <a:pt x="58420" y="5588"/>
                    </a:lnTo>
                    <a:lnTo>
                      <a:pt x="70104" y="4699"/>
                    </a:lnTo>
                    <a:lnTo>
                      <a:pt x="77724" y="3937"/>
                    </a:lnTo>
                    <a:lnTo>
                      <a:pt x="86868" y="2540"/>
                    </a:lnTo>
                    <a:lnTo>
                      <a:pt x="97409" y="1524"/>
                    </a:lnTo>
                    <a:lnTo>
                      <a:pt x="108712" y="508"/>
                    </a:lnTo>
                    <a:lnTo>
                      <a:pt x="132969" y="0"/>
                    </a:lnTo>
                    <a:lnTo>
                      <a:pt x="145161" y="254"/>
                    </a:lnTo>
                    <a:lnTo>
                      <a:pt x="156972" y="1524"/>
                    </a:lnTo>
                    <a:lnTo>
                      <a:pt x="168148" y="3683"/>
                    </a:lnTo>
                    <a:lnTo>
                      <a:pt x="178689" y="7366"/>
                    </a:lnTo>
                    <a:lnTo>
                      <a:pt x="187960" y="11811"/>
                    </a:lnTo>
                    <a:lnTo>
                      <a:pt x="195580" y="18034"/>
                    </a:lnTo>
                    <a:lnTo>
                      <a:pt x="201549" y="25654"/>
                    </a:lnTo>
                    <a:lnTo>
                      <a:pt x="205359" y="35179"/>
                    </a:lnTo>
                    <a:lnTo>
                      <a:pt x="206502" y="40767"/>
                    </a:lnTo>
                    <a:lnTo>
                      <a:pt x="207137" y="46609"/>
                    </a:lnTo>
                    <a:lnTo>
                      <a:pt x="206629" y="53467"/>
                    </a:lnTo>
                    <a:lnTo>
                      <a:pt x="205740" y="60071"/>
                    </a:lnTo>
                    <a:lnTo>
                      <a:pt x="202311" y="72263"/>
                    </a:lnTo>
                    <a:lnTo>
                      <a:pt x="197485" y="81915"/>
                    </a:lnTo>
                    <a:lnTo>
                      <a:pt x="191516" y="89662"/>
                    </a:lnTo>
                    <a:lnTo>
                      <a:pt x="185293" y="95758"/>
                    </a:lnTo>
                    <a:lnTo>
                      <a:pt x="179197" y="100584"/>
                    </a:lnTo>
                    <a:lnTo>
                      <a:pt x="173863" y="104775"/>
                    </a:lnTo>
                    <a:lnTo>
                      <a:pt x="169545" y="108458"/>
                    </a:lnTo>
                    <a:lnTo>
                      <a:pt x="167005" y="111633"/>
                    </a:lnTo>
                    <a:lnTo>
                      <a:pt x="166497" y="113030"/>
                    </a:lnTo>
                    <a:lnTo>
                      <a:pt x="166497" y="115316"/>
                    </a:lnTo>
                    <a:lnTo>
                      <a:pt x="167640" y="121793"/>
                    </a:lnTo>
                    <a:lnTo>
                      <a:pt x="168783" y="130302"/>
                    </a:lnTo>
                    <a:lnTo>
                      <a:pt x="169926" y="139700"/>
                    </a:lnTo>
                    <a:lnTo>
                      <a:pt x="169672" y="149987"/>
                    </a:lnTo>
                    <a:lnTo>
                      <a:pt x="167005" y="160147"/>
                    </a:lnTo>
                    <a:lnTo>
                      <a:pt x="164719" y="165100"/>
                    </a:lnTo>
                    <a:lnTo>
                      <a:pt x="161544" y="169799"/>
                    </a:lnTo>
                    <a:lnTo>
                      <a:pt x="157480" y="173736"/>
                    </a:lnTo>
                    <a:lnTo>
                      <a:pt x="152400" y="177673"/>
                    </a:lnTo>
                    <a:lnTo>
                      <a:pt x="145415" y="179451"/>
                    </a:lnTo>
                    <a:lnTo>
                      <a:pt x="138176" y="180594"/>
                    </a:lnTo>
                    <a:lnTo>
                      <a:pt x="130556" y="180848"/>
                    </a:lnTo>
                    <a:lnTo>
                      <a:pt x="122936" y="179959"/>
                    </a:lnTo>
                    <a:lnTo>
                      <a:pt x="107188" y="175133"/>
                    </a:lnTo>
                    <a:lnTo>
                      <a:pt x="91694" y="167767"/>
                    </a:lnTo>
                    <a:lnTo>
                      <a:pt x="77216" y="158115"/>
                    </a:lnTo>
                    <a:lnTo>
                      <a:pt x="64008" y="146812"/>
                    </a:lnTo>
                    <a:lnTo>
                      <a:pt x="53213" y="133985"/>
                    </a:lnTo>
                    <a:lnTo>
                      <a:pt x="45212" y="120396"/>
                    </a:lnTo>
                    <a:lnTo>
                      <a:pt x="34290" y="109093"/>
                    </a:lnTo>
                    <a:lnTo>
                      <a:pt x="24892" y="99949"/>
                    </a:lnTo>
                    <a:lnTo>
                      <a:pt x="17653" y="91059"/>
                    </a:lnTo>
                    <a:lnTo>
                      <a:pt x="11938" y="83566"/>
                    </a:lnTo>
                    <a:lnTo>
                      <a:pt x="7493" y="76962"/>
                    </a:lnTo>
                    <a:lnTo>
                      <a:pt x="4191" y="71374"/>
                    </a:lnTo>
                    <a:lnTo>
                      <a:pt x="2159" y="66167"/>
                    </a:lnTo>
                    <a:lnTo>
                      <a:pt x="1016" y="61468"/>
                    </a:lnTo>
                    <a:lnTo>
                      <a:pt x="127" y="52959"/>
                    </a:lnTo>
                    <a:lnTo>
                      <a:pt x="508" y="45085"/>
                    </a:lnTo>
                    <a:lnTo>
                      <a:pt x="1143" y="37084"/>
                    </a:lnTo>
                    <a:lnTo>
                      <a:pt x="508" y="32258"/>
                    </a:lnTo>
                    <a:lnTo>
                      <a:pt x="0" y="27051"/>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Freeform 318"/>
              <p:cNvSpPr/>
              <p:nvPr/>
            </p:nvSpPr>
            <p:spPr>
              <a:xfrm>
                <a:off x="6014720" y="4305300"/>
                <a:ext cx="207011" cy="181611"/>
              </a:xfrm>
              <a:custGeom>
                <a:avLst/>
                <a:gdLst/>
                <a:ahLst/>
                <a:cxnLst/>
                <a:rect l="0" t="0" r="0" b="0"/>
                <a:pathLst>
                  <a:path w="207011" h="181611">
                    <a:moveTo>
                      <a:pt x="0" y="26670"/>
                    </a:moveTo>
                    <a:lnTo>
                      <a:pt x="0" y="33020"/>
                    </a:lnTo>
                    <a:lnTo>
                      <a:pt x="1270" y="36830"/>
                    </a:lnTo>
                    <a:lnTo>
                      <a:pt x="0" y="45720"/>
                    </a:lnTo>
                    <a:lnTo>
                      <a:pt x="0" y="53340"/>
                    </a:lnTo>
                    <a:lnTo>
                      <a:pt x="1270" y="62230"/>
                    </a:lnTo>
                    <a:lnTo>
                      <a:pt x="1270" y="66040"/>
                    </a:lnTo>
                    <a:lnTo>
                      <a:pt x="3810" y="71120"/>
                    </a:lnTo>
                    <a:lnTo>
                      <a:pt x="6350" y="77470"/>
                    </a:lnTo>
                    <a:lnTo>
                      <a:pt x="11430" y="83820"/>
                    </a:lnTo>
                    <a:lnTo>
                      <a:pt x="16510" y="91440"/>
                    </a:lnTo>
                    <a:lnTo>
                      <a:pt x="24130" y="100330"/>
                    </a:lnTo>
                    <a:lnTo>
                      <a:pt x="33020" y="109220"/>
                    </a:lnTo>
                    <a:lnTo>
                      <a:pt x="44450" y="120650"/>
                    </a:lnTo>
                    <a:lnTo>
                      <a:pt x="53340" y="133350"/>
                    </a:lnTo>
                    <a:lnTo>
                      <a:pt x="63500" y="147320"/>
                    </a:lnTo>
                    <a:lnTo>
                      <a:pt x="77470" y="158750"/>
                    </a:lnTo>
                    <a:lnTo>
                      <a:pt x="90170" y="167640"/>
                    </a:lnTo>
                    <a:lnTo>
                      <a:pt x="106680" y="175260"/>
                    </a:lnTo>
                    <a:lnTo>
                      <a:pt x="121920" y="180340"/>
                    </a:lnTo>
                    <a:lnTo>
                      <a:pt x="129540" y="181610"/>
                    </a:lnTo>
                    <a:lnTo>
                      <a:pt x="138430" y="180340"/>
                    </a:lnTo>
                    <a:lnTo>
                      <a:pt x="144780" y="179070"/>
                    </a:lnTo>
                    <a:lnTo>
                      <a:pt x="151130" y="177800"/>
                    </a:lnTo>
                    <a:lnTo>
                      <a:pt x="156210" y="173990"/>
                    </a:lnTo>
                    <a:lnTo>
                      <a:pt x="161290" y="170180"/>
                    </a:lnTo>
                    <a:lnTo>
                      <a:pt x="163830" y="165100"/>
                    </a:lnTo>
                    <a:lnTo>
                      <a:pt x="166370" y="160020"/>
                    </a:lnTo>
                    <a:lnTo>
                      <a:pt x="168910" y="149860"/>
                    </a:lnTo>
                    <a:lnTo>
                      <a:pt x="170180" y="139700"/>
                    </a:lnTo>
                    <a:lnTo>
                      <a:pt x="167640" y="130810"/>
                    </a:lnTo>
                    <a:lnTo>
                      <a:pt x="166370" y="121920"/>
                    </a:lnTo>
                    <a:lnTo>
                      <a:pt x="166370" y="115570"/>
                    </a:lnTo>
                    <a:lnTo>
                      <a:pt x="166370" y="113030"/>
                    </a:lnTo>
                    <a:lnTo>
                      <a:pt x="166370" y="111760"/>
                    </a:lnTo>
                    <a:lnTo>
                      <a:pt x="168910" y="107950"/>
                    </a:lnTo>
                    <a:lnTo>
                      <a:pt x="172720" y="105410"/>
                    </a:lnTo>
                    <a:lnTo>
                      <a:pt x="177800" y="100330"/>
                    </a:lnTo>
                    <a:lnTo>
                      <a:pt x="185420" y="96520"/>
                    </a:lnTo>
                    <a:lnTo>
                      <a:pt x="190500" y="90170"/>
                    </a:lnTo>
                    <a:lnTo>
                      <a:pt x="196850" y="82550"/>
                    </a:lnTo>
                    <a:lnTo>
                      <a:pt x="200660" y="72390"/>
                    </a:lnTo>
                    <a:lnTo>
                      <a:pt x="205740" y="59690"/>
                    </a:lnTo>
                    <a:lnTo>
                      <a:pt x="207010" y="54610"/>
                    </a:lnTo>
                    <a:lnTo>
                      <a:pt x="207010" y="46990"/>
                    </a:lnTo>
                    <a:lnTo>
                      <a:pt x="205740" y="40640"/>
                    </a:lnTo>
                    <a:lnTo>
                      <a:pt x="204470" y="34290"/>
                    </a:lnTo>
                    <a:lnTo>
                      <a:pt x="200660" y="25400"/>
                    </a:lnTo>
                    <a:lnTo>
                      <a:pt x="195580" y="17780"/>
                    </a:lnTo>
                    <a:lnTo>
                      <a:pt x="187960" y="11430"/>
                    </a:lnTo>
                    <a:lnTo>
                      <a:pt x="177800" y="7620"/>
                    </a:lnTo>
                    <a:lnTo>
                      <a:pt x="167640" y="3810"/>
                    </a:lnTo>
                    <a:lnTo>
                      <a:pt x="156210" y="1270"/>
                    </a:lnTo>
                    <a:lnTo>
                      <a:pt x="144780" y="0"/>
                    </a:lnTo>
                    <a:lnTo>
                      <a:pt x="132080" y="0"/>
                    </a:lnTo>
                    <a:lnTo>
                      <a:pt x="107950" y="0"/>
                    </a:lnTo>
                    <a:lnTo>
                      <a:pt x="96520" y="1270"/>
                    </a:lnTo>
                    <a:lnTo>
                      <a:pt x="86360" y="2540"/>
                    </a:lnTo>
                    <a:lnTo>
                      <a:pt x="77470" y="3810"/>
                    </a:lnTo>
                    <a:lnTo>
                      <a:pt x="69850" y="5080"/>
                    </a:lnTo>
                    <a:lnTo>
                      <a:pt x="58420" y="6350"/>
                    </a:lnTo>
                    <a:lnTo>
                      <a:pt x="46990" y="6350"/>
                    </a:lnTo>
                    <a:lnTo>
                      <a:pt x="35560" y="6350"/>
                    </a:lnTo>
                    <a:lnTo>
                      <a:pt x="26670" y="7620"/>
                    </a:lnTo>
                    <a:lnTo>
                      <a:pt x="19050" y="8890"/>
                    </a:lnTo>
                    <a:lnTo>
                      <a:pt x="11430" y="12700"/>
                    </a:lnTo>
                    <a:lnTo>
                      <a:pt x="3810" y="1778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Freeform 319"/>
              <p:cNvSpPr/>
              <p:nvPr/>
            </p:nvSpPr>
            <p:spPr>
              <a:xfrm>
                <a:off x="5870067" y="4319270"/>
                <a:ext cx="190120" cy="217425"/>
              </a:xfrm>
              <a:custGeom>
                <a:avLst/>
                <a:gdLst/>
                <a:ahLst/>
                <a:cxnLst/>
                <a:rect l="0" t="0" r="0" b="0"/>
                <a:pathLst>
                  <a:path w="190120" h="217425">
                    <a:moveTo>
                      <a:pt x="169672" y="14224"/>
                    </a:moveTo>
                    <a:lnTo>
                      <a:pt x="173609" y="27178"/>
                    </a:lnTo>
                    <a:lnTo>
                      <a:pt x="177038" y="38989"/>
                    </a:lnTo>
                    <a:lnTo>
                      <a:pt x="180467" y="50419"/>
                    </a:lnTo>
                    <a:lnTo>
                      <a:pt x="190119" y="93726"/>
                    </a:lnTo>
                    <a:lnTo>
                      <a:pt x="189230" y="101473"/>
                    </a:lnTo>
                    <a:lnTo>
                      <a:pt x="188214" y="111125"/>
                    </a:lnTo>
                    <a:lnTo>
                      <a:pt x="187071" y="121666"/>
                    </a:lnTo>
                    <a:lnTo>
                      <a:pt x="185166" y="132842"/>
                    </a:lnTo>
                    <a:lnTo>
                      <a:pt x="179959" y="156083"/>
                    </a:lnTo>
                    <a:lnTo>
                      <a:pt x="176403" y="167767"/>
                    </a:lnTo>
                    <a:lnTo>
                      <a:pt x="171958" y="178943"/>
                    </a:lnTo>
                    <a:lnTo>
                      <a:pt x="166878" y="189103"/>
                    </a:lnTo>
                    <a:lnTo>
                      <a:pt x="161163" y="198247"/>
                    </a:lnTo>
                    <a:lnTo>
                      <a:pt x="154051" y="205867"/>
                    </a:lnTo>
                    <a:lnTo>
                      <a:pt x="145796" y="211709"/>
                    </a:lnTo>
                    <a:lnTo>
                      <a:pt x="136906" y="215519"/>
                    </a:lnTo>
                    <a:lnTo>
                      <a:pt x="126746" y="217424"/>
                    </a:lnTo>
                    <a:lnTo>
                      <a:pt x="115062" y="215900"/>
                    </a:lnTo>
                    <a:lnTo>
                      <a:pt x="108839" y="214376"/>
                    </a:lnTo>
                    <a:lnTo>
                      <a:pt x="102235" y="211709"/>
                    </a:lnTo>
                    <a:lnTo>
                      <a:pt x="91440" y="205867"/>
                    </a:lnTo>
                    <a:lnTo>
                      <a:pt x="83185" y="198755"/>
                    </a:lnTo>
                    <a:lnTo>
                      <a:pt x="77089" y="191135"/>
                    </a:lnTo>
                    <a:lnTo>
                      <a:pt x="72136" y="183261"/>
                    </a:lnTo>
                    <a:lnTo>
                      <a:pt x="68834" y="175768"/>
                    </a:lnTo>
                    <a:lnTo>
                      <a:pt x="66040" y="169291"/>
                    </a:lnTo>
                    <a:lnTo>
                      <a:pt x="63627" y="164084"/>
                    </a:lnTo>
                    <a:lnTo>
                      <a:pt x="60960" y="160528"/>
                    </a:lnTo>
                    <a:lnTo>
                      <a:pt x="59563" y="159893"/>
                    </a:lnTo>
                    <a:lnTo>
                      <a:pt x="57531" y="159766"/>
                    </a:lnTo>
                    <a:lnTo>
                      <a:pt x="50927" y="159258"/>
                    </a:lnTo>
                    <a:lnTo>
                      <a:pt x="42799" y="159004"/>
                    </a:lnTo>
                    <a:lnTo>
                      <a:pt x="33401" y="157988"/>
                    </a:lnTo>
                    <a:lnTo>
                      <a:pt x="23622" y="155956"/>
                    </a:lnTo>
                    <a:lnTo>
                      <a:pt x="14478" y="151257"/>
                    </a:lnTo>
                    <a:lnTo>
                      <a:pt x="10160" y="147574"/>
                    </a:lnTo>
                    <a:lnTo>
                      <a:pt x="6731" y="143510"/>
                    </a:lnTo>
                    <a:lnTo>
                      <a:pt x="3556" y="138049"/>
                    </a:lnTo>
                    <a:lnTo>
                      <a:pt x="635" y="132080"/>
                    </a:lnTo>
                    <a:lnTo>
                      <a:pt x="0" y="124206"/>
                    </a:lnTo>
                    <a:lnTo>
                      <a:pt x="508" y="116586"/>
                    </a:lnTo>
                    <a:lnTo>
                      <a:pt x="4826" y="100838"/>
                    </a:lnTo>
                    <a:lnTo>
                      <a:pt x="12065" y="85217"/>
                    </a:lnTo>
                    <a:lnTo>
                      <a:pt x="22225" y="70612"/>
                    </a:lnTo>
                    <a:lnTo>
                      <a:pt x="34544" y="57531"/>
                    </a:lnTo>
                    <a:lnTo>
                      <a:pt x="48260" y="46101"/>
                    </a:lnTo>
                    <a:lnTo>
                      <a:pt x="62738" y="37211"/>
                    </a:lnTo>
                    <a:lnTo>
                      <a:pt x="77089" y="31369"/>
                    </a:lnTo>
                    <a:lnTo>
                      <a:pt x="87122" y="26162"/>
                    </a:lnTo>
                    <a:lnTo>
                      <a:pt x="96393" y="21971"/>
                    </a:lnTo>
                    <a:lnTo>
                      <a:pt x="104902" y="18034"/>
                    </a:lnTo>
                    <a:lnTo>
                      <a:pt x="112649" y="14478"/>
                    </a:lnTo>
                    <a:lnTo>
                      <a:pt x="119761" y="11811"/>
                    </a:lnTo>
                    <a:lnTo>
                      <a:pt x="126238" y="9525"/>
                    </a:lnTo>
                    <a:lnTo>
                      <a:pt x="137795" y="5715"/>
                    </a:lnTo>
                    <a:lnTo>
                      <a:pt x="146812" y="3683"/>
                    </a:lnTo>
                    <a:lnTo>
                      <a:pt x="154178" y="2032"/>
                    </a:lnTo>
                    <a:lnTo>
                      <a:pt x="160147" y="635"/>
                    </a:lnTo>
                    <a:lnTo>
                      <a:pt x="164592" y="0"/>
                    </a:lnTo>
                    <a:close/>
                  </a:path>
                </a:pathLst>
              </a:custGeom>
              <a:solidFill>
                <a:srgbClr val="007FCE"/>
              </a:solidFill>
              <a:ln w="0" cap="flat" cmpd="sng" algn="ctr">
                <a:solidFill>
                  <a:srgbClr val="007FC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1" name="Freeform 320"/>
              <p:cNvSpPr/>
              <p:nvPr/>
            </p:nvSpPr>
            <p:spPr>
              <a:xfrm>
                <a:off x="5869940" y="4319270"/>
                <a:ext cx="190501" cy="217171"/>
              </a:xfrm>
              <a:custGeom>
                <a:avLst/>
                <a:gdLst/>
                <a:ahLst/>
                <a:cxnLst/>
                <a:rect l="0" t="0" r="0" b="0"/>
                <a:pathLst>
                  <a:path w="190501" h="217171">
                    <a:moveTo>
                      <a:pt x="165100" y="0"/>
                    </a:moveTo>
                    <a:lnTo>
                      <a:pt x="160020" y="1270"/>
                    </a:lnTo>
                    <a:lnTo>
                      <a:pt x="153670" y="2540"/>
                    </a:lnTo>
                    <a:lnTo>
                      <a:pt x="147320" y="3810"/>
                    </a:lnTo>
                    <a:lnTo>
                      <a:pt x="138430" y="6350"/>
                    </a:lnTo>
                    <a:lnTo>
                      <a:pt x="127000" y="8890"/>
                    </a:lnTo>
                    <a:lnTo>
                      <a:pt x="119380" y="11430"/>
                    </a:lnTo>
                    <a:lnTo>
                      <a:pt x="113030" y="15240"/>
                    </a:lnTo>
                    <a:lnTo>
                      <a:pt x="105410" y="17780"/>
                    </a:lnTo>
                    <a:lnTo>
                      <a:pt x="96520" y="21590"/>
                    </a:lnTo>
                    <a:lnTo>
                      <a:pt x="87630" y="26670"/>
                    </a:lnTo>
                    <a:lnTo>
                      <a:pt x="77470" y="31750"/>
                    </a:lnTo>
                    <a:lnTo>
                      <a:pt x="62230" y="38100"/>
                    </a:lnTo>
                    <a:lnTo>
                      <a:pt x="48260" y="45720"/>
                    </a:lnTo>
                    <a:lnTo>
                      <a:pt x="34290" y="57150"/>
                    </a:lnTo>
                    <a:lnTo>
                      <a:pt x="22860" y="71120"/>
                    </a:lnTo>
                    <a:lnTo>
                      <a:pt x="11430" y="86360"/>
                    </a:lnTo>
                    <a:lnTo>
                      <a:pt x="5080" y="100330"/>
                    </a:lnTo>
                    <a:lnTo>
                      <a:pt x="1270" y="116840"/>
                    </a:lnTo>
                    <a:lnTo>
                      <a:pt x="0" y="124460"/>
                    </a:lnTo>
                    <a:lnTo>
                      <a:pt x="1270" y="132080"/>
                    </a:lnTo>
                    <a:lnTo>
                      <a:pt x="3810" y="138430"/>
                    </a:lnTo>
                    <a:lnTo>
                      <a:pt x="6350" y="143510"/>
                    </a:lnTo>
                    <a:lnTo>
                      <a:pt x="10160" y="147320"/>
                    </a:lnTo>
                    <a:lnTo>
                      <a:pt x="13970" y="151130"/>
                    </a:lnTo>
                    <a:lnTo>
                      <a:pt x="24130" y="156210"/>
                    </a:lnTo>
                    <a:lnTo>
                      <a:pt x="33020" y="158750"/>
                    </a:lnTo>
                    <a:lnTo>
                      <a:pt x="43180" y="160020"/>
                    </a:lnTo>
                    <a:lnTo>
                      <a:pt x="50800" y="160020"/>
                    </a:lnTo>
                    <a:lnTo>
                      <a:pt x="57150" y="160020"/>
                    </a:lnTo>
                    <a:lnTo>
                      <a:pt x="59690" y="160020"/>
                    </a:lnTo>
                    <a:lnTo>
                      <a:pt x="60960" y="160020"/>
                    </a:lnTo>
                    <a:lnTo>
                      <a:pt x="63500" y="163830"/>
                    </a:lnTo>
                    <a:lnTo>
                      <a:pt x="67310" y="170180"/>
                    </a:lnTo>
                    <a:lnTo>
                      <a:pt x="69850" y="175260"/>
                    </a:lnTo>
                    <a:lnTo>
                      <a:pt x="72390" y="182880"/>
                    </a:lnTo>
                    <a:lnTo>
                      <a:pt x="77470" y="190500"/>
                    </a:lnTo>
                    <a:lnTo>
                      <a:pt x="82550" y="199390"/>
                    </a:lnTo>
                    <a:lnTo>
                      <a:pt x="91440" y="205740"/>
                    </a:lnTo>
                    <a:lnTo>
                      <a:pt x="101600" y="212090"/>
                    </a:lnTo>
                    <a:lnTo>
                      <a:pt x="109220" y="213360"/>
                    </a:lnTo>
                    <a:lnTo>
                      <a:pt x="115570" y="215900"/>
                    </a:lnTo>
                    <a:lnTo>
                      <a:pt x="127000" y="217170"/>
                    </a:lnTo>
                    <a:lnTo>
                      <a:pt x="137160" y="215900"/>
                    </a:lnTo>
                    <a:lnTo>
                      <a:pt x="146050" y="212090"/>
                    </a:lnTo>
                    <a:lnTo>
                      <a:pt x="153670" y="205740"/>
                    </a:lnTo>
                    <a:lnTo>
                      <a:pt x="161290" y="198120"/>
                    </a:lnTo>
                    <a:lnTo>
                      <a:pt x="167640" y="189230"/>
                    </a:lnTo>
                    <a:lnTo>
                      <a:pt x="172720" y="179070"/>
                    </a:lnTo>
                    <a:lnTo>
                      <a:pt x="176530" y="167640"/>
                    </a:lnTo>
                    <a:lnTo>
                      <a:pt x="180340" y="156210"/>
                    </a:lnTo>
                    <a:lnTo>
                      <a:pt x="185420" y="133350"/>
                    </a:lnTo>
                    <a:lnTo>
                      <a:pt x="187960" y="121920"/>
                    </a:lnTo>
                    <a:lnTo>
                      <a:pt x="187960" y="111760"/>
                    </a:lnTo>
                    <a:lnTo>
                      <a:pt x="189230" y="101600"/>
                    </a:lnTo>
                    <a:lnTo>
                      <a:pt x="190500" y="93980"/>
                    </a:lnTo>
                    <a:lnTo>
                      <a:pt x="180340" y="50800"/>
                    </a:lnTo>
                    <a:lnTo>
                      <a:pt x="177800" y="39370"/>
                    </a:lnTo>
                    <a:lnTo>
                      <a:pt x="173990" y="26670"/>
                    </a:lnTo>
                    <a:lnTo>
                      <a:pt x="170180" y="13970"/>
                    </a:lnTo>
                    <a:close/>
                  </a:path>
                </a:pathLst>
              </a:custGeom>
              <a:solidFill>
                <a:schemeClr val="accent1">
                  <a:alpha val="0"/>
                </a:schemeClr>
              </a:solidFill>
              <a:ln w="4445"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2" name="Freeform 321"/>
              <p:cNvSpPr/>
              <p:nvPr/>
            </p:nvSpPr>
            <p:spPr>
              <a:xfrm>
                <a:off x="5972810" y="4159885"/>
                <a:ext cx="45848" cy="137288"/>
              </a:xfrm>
              <a:custGeom>
                <a:avLst/>
                <a:gdLst/>
                <a:ahLst/>
                <a:cxnLst/>
                <a:rect l="0" t="0" r="0" b="0"/>
                <a:pathLst>
                  <a:path w="45848" h="137288">
                    <a:moveTo>
                      <a:pt x="29464" y="105029"/>
                    </a:moveTo>
                    <a:lnTo>
                      <a:pt x="14986" y="71247"/>
                    </a:lnTo>
                    <a:lnTo>
                      <a:pt x="8890" y="53848"/>
                    </a:lnTo>
                    <a:lnTo>
                      <a:pt x="4191" y="36068"/>
                    </a:lnTo>
                    <a:lnTo>
                      <a:pt x="1143" y="18161"/>
                    </a:lnTo>
                    <a:lnTo>
                      <a:pt x="0" y="0"/>
                    </a:lnTo>
                    <a:lnTo>
                      <a:pt x="2921" y="4064"/>
                    </a:lnTo>
                    <a:lnTo>
                      <a:pt x="5334" y="9144"/>
                    </a:lnTo>
                    <a:lnTo>
                      <a:pt x="9017" y="21463"/>
                    </a:lnTo>
                    <a:lnTo>
                      <a:pt x="11430" y="34671"/>
                    </a:lnTo>
                    <a:lnTo>
                      <a:pt x="13970" y="45847"/>
                    </a:lnTo>
                    <a:lnTo>
                      <a:pt x="17526" y="57150"/>
                    </a:lnTo>
                    <a:lnTo>
                      <a:pt x="22352" y="68707"/>
                    </a:lnTo>
                    <a:lnTo>
                      <a:pt x="32766" y="92837"/>
                    </a:lnTo>
                    <a:lnTo>
                      <a:pt x="37719" y="105029"/>
                    </a:lnTo>
                    <a:lnTo>
                      <a:pt x="41910" y="116332"/>
                    </a:lnTo>
                    <a:lnTo>
                      <a:pt x="44577" y="127508"/>
                    </a:lnTo>
                    <a:lnTo>
                      <a:pt x="45847" y="137287"/>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Freeform 322"/>
              <p:cNvSpPr/>
              <p:nvPr/>
            </p:nvSpPr>
            <p:spPr>
              <a:xfrm>
                <a:off x="6061964" y="4345686"/>
                <a:ext cx="107570" cy="68200"/>
              </a:xfrm>
              <a:custGeom>
                <a:avLst/>
                <a:gdLst/>
                <a:ahLst/>
                <a:cxnLst/>
                <a:rect l="0" t="0" r="0" b="0"/>
                <a:pathLst>
                  <a:path w="107570" h="68200">
                    <a:moveTo>
                      <a:pt x="0" y="2159"/>
                    </a:moveTo>
                    <a:lnTo>
                      <a:pt x="508" y="762"/>
                    </a:lnTo>
                    <a:lnTo>
                      <a:pt x="508" y="254"/>
                    </a:lnTo>
                    <a:lnTo>
                      <a:pt x="0" y="0"/>
                    </a:lnTo>
                    <a:lnTo>
                      <a:pt x="3302" y="762"/>
                    </a:lnTo>
                    <a:lnTo>
                      <a:pt x="8001" y="2667"/>
                    </a:lnTo>
                    <a:lnTo>
                      <a:pt x="13589" y="6350"/>
                    </a:lnTo>
                    <a:lnTo>
                      <a:pt x="20193" y="10668"/>
                    </a:lnTo>
                    <a:lnTo>
                      <a:pt x="27559" y="15621"/>
                    </a:lnTo>
                    <a:lnTo>
                      <a:pt x="35433" y="21590"/>
                    </a:lnTo>
                    <a:lnTo>
                      <a:pt x="51816" y="34290"/>
                    </a:lnTo>
                    <a:lnTo>
                      <a:pt x="68453" y="46863"/>
                    </a:lnTo>
                    <a:lnTo>
                      <a:pt x="76708" y="52451"/>
                    </a:lnTo>
                    <a:lnTo>
                      <a:pt x="84328" y="57658"/>
                    </a:lnTo>
                    <a:lnTo>
                      <a:pt x="91440" y="62103"/>
                    </a:lnTo>
                    <a:lnTo>
                      <a:pt x="97790" y="65405"/>
                    </a:lnTo>
                    <a:lnTo>
                      <a:pt x="102997" y="67437"/>
                    </a:lnTo>
                    <a:lnTo>
                      <a:pt x="107569" y="68199"/>
                    </a:lnTo>
                    <a:lnTo>
                      <a:pt x="101219" y="67818"/>
                    </a:lnTo>
                    <a:lnTo>
                      <a:pt x="94361" y="66548"/>
                    </a:lnTo>
                    <a:lnTo>
                      <a:pt x="80137" y="61722"/>
                    </a:lnTo>
                    <a:lnTo>
                      <a:pt x="65151" y="54483"/>
                    </a:lnTo>
                    <a:lnTo>
                      <a:pt x="50165" y="45085"/>
                    </a:lnTo>
                    <a:lnTo>
                      <a:pt x="35560" y="34417"/>
                    </a:lnTo>
                    <a:lnTo>
                      <a:pt x="22225" y="23495"/>
                    </a:lnTo>
                    <a:lnTo>
                      <a:pt x="10033" y="12446"/>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Freeform 323"/>
              <p:cNvSpPr/>
              <p:nvPr/>
            </p:nvSpPr>
            <p:spPr>
              <a:xfrm>
                <a:off x="5944108" y="4352163"/>
                <a:ext cx="70994" cy="119508"/>
              </a:xfrm>
              <a:custGeom>
                <a:avLst/>
                <a:gdLst/>
                <a:ahLst/>
                <a:cxnLst/>
                <a:rect l="0" t="0" r="0" b="0"/>
                <a:pathLst>
                  <a:path w="70994" h="119508">
                    <a:moveTo>
                      <a:pt x="70358" y="0"/>
                    </a:moveTo>
                    <a:lnTo>
                      <a:pt x="70993" y="381"/>
                    </a:lnTo>
                    <a:lnTo>
                      <a:pt x="70358" y="2286"/>
                    </a:lnTo>
                    <a:lnTo>
                      <a:pt x="68961" y="5080"/>
                    </a:lnTo>
                    <a:lnTo>
                      <a:pt x="66421" y="9017"/>
                    </a:lnTo>
                    <a:lnTo>
                      <a:pt x="63373" y="13970"/>
                    </a:lnTo>
                    <a:lnTo>
                      <a:pt x="59309" y="19558"/>
                    </a:lnTo>
                    <a:lnTo>
                      <a:pt x="50292" y="33147"/>
                    </a:lnTo>
                    <a:lnTo>
                      <a:pt x="30988" y="63627"/>
                    </a:lnTo>
                    <a:lnTo>
                      <a:pt x="23241" y="78740"/>
                    </a:lnTo>
                    <a:lnTo>
                      <a:pt x="19812" y="85852"/>
                    </a:lnTo>
                    <a:lnTo>
                      <a:pt x="17399" y="92202"/>
                    </a:lnTo>
                    <a:lnTo>
                      <a:pt x="16129" y="95631"/>
                    </a:lnTo>
                    <a:lnTo>
                      <a:pt x="13462" y="100076"/>
                    </a:lnTo>
                    <a:lnTo>
                      <a:pt x="6604" y="110363"/>
                    </a:lnTo>
                    <a:lnTo>
                      <a:pt x="3937" y="115189"/>
                    </a:lnTo>
                    <a:lnTo>
                      <a:pt x="1397" y="117983"/>
                    </a:lnTo>
                    <a:lnTo>
                      <a:pt x="0" y="119507"/>
                    </a:lnTo>
                    <a:lnTo>
                      <a:pt x="0" y="119126"/>
                    </a:lnTo>
                    <a:lnTo>
                      <a:pt x="381" y="117983"/>
                    </a:lnTo>
                    <a:lnTo>
                      <a:pt x="1397" y="114808"/>
                    </a:lnTo>
                    <a:lnTo>
                      <a:pt x="3048" y="109474"/>
                    </a:lnTo>
                    <a:lnTo>
                      <a:pt x="5080" y="102743"/>
                    </a:lnTo>
                    <a:lnTo>
                      <a:pt x="7239" y="95123"/>
                    </a:lnTo>
                    <a:lnTo>
                      <a:pt x="12446" y="79629"/>
                    </a:lnTo>
                    <a:lnTo>
                      <a:pt x="15113" y="73279"/>
                    </a:lnTo>
                    <a:lnTo>
                      <a:pt x="17399" y="68961"/>
                    </a:lnTo>
                    <a:lnTo>
                      <a:pt x="42799" y="34163"/>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5" name="Freeform 324"/>
              <p:cNvSpPr/>
              <p:nvPr/>
            </p:nvSpPr>
            <p:spPr>
              <a:xfrm>
                <a:off x="5980430" y="4270883"/>
                <a:ext cx="123064" cy="121667"/>
              </a:xfrm>
              <a:custGeom>
                <a:avLst/>
                <a:gdLst/>
                <a:ahLst/>
                <a:cxnLst/>
                <a:rect l="0" t="0" r="0" b="0"/>
                <a:pathLst>
                  <a:path w="123064" h="121667">
                    <a:moveTo>
                      <a:pt x="1778" y="79248"/>
                    </a:moveTo>
                    <a:lnTo>
                      <a:pt x="4318" y="74041"/>
                    </a:lnTo>
                    <a:lnTo>
                      <a:pt x="8382" y="69977"/>
                    </a:lnTo>
                    <a:lnTo>
                      <a:pt x="13208" y="66802"/>
                    </a:lnTo>
                    <a:lnTo>
                      <a:pt x="23241" y="62357"/>
                    </a:lnTo>
                    <a:lnTo>
                      <a:pt x="27559" y="60198"/>
                    </a:lnTo>
                    <a:lnTo>
                      <a:pt x="30353" y="58293"/>
                    </a:lnTo>
                    <a:lnTo>
                      <a:pt x="16383" y="57912"/>
                    </a:lnTo>
                    <a:lnTo>
                      <a:pt x="2286" y="57785"/>
                    </a:lnTo>
                    <a:lnTo>
                      <a:pt x="3683" y="57150"/>
                    </a:lnTo>
                    <a:lnTo>
                      <a:pt x="5842" y="56642"/>
                    </a:lnTo>
                    <a:lnTo>
                      <a:pt x="11430" y="54610"/>
                    </a:lnTo>
                    <a:lnTo>
                      <a:pt x="16383" y="52324"/>
                    </a:lnTo>
                    <a:lnTo>
                      <a:pt x="18034" y="51562"/>
                    </a:lnTo>
                    <a:lnTo>
                      <a:pt x="18415" y="51308"/>
                    </a:lnTo>
                    <a:lnTo>
                      <a:pt x="15875" y="47244"/>
                    </a:lnTo>
                    <a:lnTo>
                      <a:pt x="13462" y="41275"/>
                    </a:lnTo>
                    <a:lnTo>
                      <a:pt x="12192" y="34290"/>
                    </a:lnTo>
                    <a:lnTo>
                      <a:pt x="11811" y="26670"/>
                    </a:lnTo>
                    <a:lnTo>
                      <a:pt x="12319" y="19431"/>
                    </a:lnTo>
                    <a:lnTo>
                      <a:pt x="14224" y="13589"/>
                    </a:lnTo>
                    <a:lnTo>
                      <a:pt x="17907" y="9271"/>
                    </a:lnTo>
                    <a:lnTo>
                      <a:pt x="20320" y="8763"/>
                    </a:lnTo>
                    <a:lnTo>
                      <a:pt x="23241" y="8001"/>
                    </a:lnTo>
                    <a:lnTo>
                      <a:pt x="26162" y="9906"/>
                    </a:lnTo>
                    <a:lnTo>
                      <a:pt x="28702" y="13081"/>
                    </a:lnTo>
                    <a:lnTo>
                      <a:pt x="31623" y="16383"/>
                    </a:lnTo>
                    <a:lnTo>
                      <a:pt x="34798" y="17018"/>
                    </a:lnTo>
                    <a:lnTo>
                      <a:pt x="38354" y="15494"/>
                    </a:lnTo>
                    <a:lnTo>
                      <a:pt x="40894" y="13081"/>
                    </a:lnTo>
                    <a:lnTo>
                      <a:pt x="45847" y="7112"/>
                    </a:lnTo>
                    <a:lnTo>
                      <a:pt x="51435" y="1651"/>
                    </a:lnTo>
                    <a:lnTo>
                      <a:pt x="54864" y="254"/>
                    </a:lnTo>
                    <a:lnTo>
                      <a:pt x="59309" y="0"/>
                    </a:lnTo>
                    <a:lnTo>
                      <a:pt x="62230" y="1016"/>
                    </a:lnTo>
                    <a:lnTo>
                      <a:pt x="64770" y="2794"/>
                    </a:lnTo>
                    <a:lnTo>
                      <a:pt x="66929" y="6096"/>
                    </a:lnTo>
                    <a:lnTo>
                      <a:pt x="68326" y="9906"/>
                    </a:lnTo>
                    <a:lnTo>
                      <a:pt x="70358" y="17780"/>
                    </a:lnTo>
                    <a:lnTo>
                      <a:pt x="71882" y="24130"/>
                    </a:lnTo>
                    <a:lnTo>
                      <a:pt x="73025" y="26035"/>
                    </a:lnTo>
                    <a:lnTo>
                      <a:pt x="74422" y="26670"/>
                    </a:lnTo>
                    <a:lnTo>
                      <a:pt x="78994" y="25781"/>
                    </a:lnTo>
                    <a:lnTo>
                      <a:pt x="81407" y="25781"/>
                    </a:lnTo>
                    <a:lnTo>
                      <a:pt x="83566" y="26797"/>
                    </a:lnTo>
                    <a:lnTo>
                      <a:pt x="85344" y="29464"/>
                    </a:lnTo>
                    <a:lnTo>
                      <a:pt x="86487" y="34671"/>
                    </a:lnTo>
                    <a:lnTo>
                      <a:pt x="85979" y="36830"/>
                    </a:lnTo>
                    <a:lnTo>
                      <a:pt x="83947" y="39497"/>
                    </a:lnTo>
                    <a:lnTo>
                      <a:pt x="77851" y="43815"/>
                    </a:lnTo>
                    <a:lnTo>
                      <a:pt x="74930" y="46101"/>
                    </a:lnTo>
                    <a:lnTo>
                      <a:pt x="73025" y="47498"/>
                    </a:lnTo>
                    <a:lnTo>
                      <a:pt x="72136" y="48514"/>
                    </a:lnTo>
                    <a:lnTo>
                      <a:pt x="73279" y="48641"/>
                    </a:lnTo>
                    <a:lnTo>
                      <a:pt x="74295" y="48514"/>
                    </a:lnTo>
                    <a:lnTo>
                      <a:pt x="77851" y="48133"/>
                    </a:lnTo>
                    <a:lnTo>
                      <a:pt x="82550" y="46990"/>
                    </a:lnTo>
                    <a:lnTo>
                      <a:pt x="88392" y="46101"/>
                    </a:lnTo>
                    <a:lnTo>
                      <a:pt x="99695" y="44196"/>
                    </a:lnTo>
                    <a:lnTo>
                      <a:pt x="104394" y="43815"/>
                    </a:lnTo>
                    <a:lnTo>
                      <a:pt x="106934" y="43815"/>
                    </a:lnTo>
                    <a:lnTo>
                      <a:pt x="112395" y="44958"/>
                    </a:lnTo>
                    <a:lnTo>
                      <a:pt x="116840" y="46101"/>
                    </a:lnTo>
                    <a:lnTo>
                      <a:pt x="120015" y="47244"/>
                    </a:lnTo>
                    <a:lnTo>
                      <a:pt x="122047" y="48514"/>
                    </a:lnTo>
                    <a:lnTo>
                      <a:pt x="123063" y="51181"/>
                    </a:lnTo>
                    <a:lnTo>
                      <a:pt x="121158" y="53594"/>
                    </a:lnTo>
                    <a:lnTo>
                      <a:pt x="115951" y="56134"/>
                    </a:lnTo>
                    <a:lnTo>
                      <a:pt x="108712" y="58801"/>
                    </a:lnTo>
                    <a:lnTo>
                      <a:pt x="99695" y="61341"/>
                    </a:lnTo>
                    <a:lnTo>
                      <a:pt x="90043" y="63373"/>
                    </a:lnTo>
                    <a:lnTo>
                      <a:pt x="89027" y="65024"/>
                    </a:lnTo>
                    <a:lnTo>
                      <a:pt x="89662" y="68580"/>
                    </a:lnTo>
                    <a:lnTo>
                      <a:pt x="91440" y="73660"/>
                    </a:lnTo>
                    <a:lnTo>
                      <a:pt x="93726" y="79248"/>
                    </a:lnTo>
                    <a:lnTo>
                      <a:pt x="96139" y="84582"/>
                    </a:lnTo>
                    <a:lnTo>
                      <a:pt x="98298" y="89535"/>
                    </a:lnTo>
                    <a:lnTo>
                      <a:pt x="99695" y="92964"/>
                    </a:lnTo>
                    <a:lnTo>
                      <a:pt x="99695" y="94107"/>
                    </a:lnTo>
                    <a:lnTo>
                      <a:pt x="92075" y="93091"/>
                    </a:lnTo>
                    <a:lnTo>
                      <a:pt x="89027" y="93218"/>
                    </a:lnTo>
                    <a:lnTo>
                      <a:pt x="86614" y="94107"/>
                    </a:lnTo>
                    <a:lnTo>
                      <a:pt x="85471" y="95504"/>
                    </a:lnTo>
                    <a:lnTo>
                      <a:pt x="84582" y="98298"/>
                    </a:lnTo>
                    <a:lnTo>
                      <a:pt x="84582" y="101727"/>
                    </a:lnTo>
                    <a:lnTo>
                      <a:pt x="85471" y="106934"/>
                    </a:lnTo>
                    <a:lnTo>
                      <a:pt x="85979" y="109347"/>
                    </a:lnTo>
                    <a:lnTo>
                      <a:pt x="85471" y="110744"/>
                    </a:lnTo>
                    <a:lnTo>
                      <a:pt x="84963" y="111125"/>
                    </a:lnTo>
                    <a:lnTo>
                      <a:pt x="83566" y="110363"/>
                    </a:lnTo>
                    <a:lnTo>
                      <a:pt x="80645" y="107061"/>
                    </a:lnTo>
                    <a:lnTo>
                      <a:pt x="76454" y="101727"/>
                    </a:lnTo>
                    <a:lnTo>
                      <a:pt x="68326" y="89535"/>
                    </a:lnTo>
                    <a:lnTo>
                      <a:pt x="65659" y="84455"/>
                    </a:lnTo>
                    <a:lnTo>
                      <a:pt x="64643" y="82804"/>
                    </a:lnTo>
                    <a:lnTo>
                      <a:pt x="64008" y="81534"/>
                    </a:lnTo>
                    <a:lnTo>
                      <a:pt x="62738" y="79248"/>
                    </a:lnTo>
                    <a:lnTo>
                      <a:pt x="61722" y="78232"/>
                    </a:lnTo>
                    <a:lnTo>
                      <a:pt x="61087" y="78232"/>
                    </a:lnTo>
                    <a:lnTo>
                      <a:pt x="60833" y="78867"/>
                    </a:lnTo>
                    <a:lnTo>
                      <a:pt x="60706" y="82804"/>
                    </a:lnTo>
                    <a:lnTo>
                      <a:pt x="60706" y="88646"/>
                    </a:lnTo>
                    <a:lnTo>
                      <a:pt x="60706" y="96012"/>
                    </a:lnTo>
                    <a:lnTo>
                      <a:pt x="59690" y="103759"/>
                    </a:lnTo>
                    <a:lnTo>
                      <a:pt x="57531" y="110744"/>
                    </a:lnTo>
                    <a:lnTo>
                      <a:pt x="53721" y="116332"/>
                    </a:lnTo>
                    <a:lnTo>
                      <a:pt x="51689" y="117856"/>
                    </a:lnTo>
                    <a:lnTo>
                      <a:pt x="48768" y="120396"/>
                    </a:lnTo>
                    <a:lnTo>
                      <a:pt x="45593" y="121666"/>
                    </a:lnTo>
                    <a:lnTo>
                      <a:pt x="44577" y="121158"/>
                    </a:lnTo>
                    <a:lnTo>
                      <a:pt x="43434" y="120142"/>
                    </a:lnTo>
                    <a:lnTo>
                      <a:pt x="41656" y="117348"/>
                    </a:lnTo>
                    <a:lnTo>
                      <a:pt x="39243" y="115062"/>
                    </a:lnTo>
                    <a:lnTo>
                      <a:pt x="36449" y="113538"/>
                    </a:lnTo>
                    <a:lnTo>
                      <a:pt x="35179" y="113030"/>
                    </a:lnTo>
                    <a:lnTo>
                      <a:pt x="32639" y="114554"/>
                    </a:lnTo>
                    <a:lnTo>
                      <a:pt x="29337" y="116205"/>
                    </a:lnTo>
                    <a:lnTo>
                      <a:pt x="21590" y="118999"/>
                    </a:lnTo>
                    <a:lnTo>
                      <a:pt x="17907" y="119761"/>
                    </a:lnTo>
                    <a:lnTo>
                      <a:pt x="14097" y="117856"/>
                    </a:lnTo>
                    <a:lnTo>
                      <a:pt x="11430" y="115062"/>
                    </a:lnTo>
                    <a:lnTo>
                      <a:pt x="9906" y="109093"/>
                    </a:lnTo>
                    <a:lnTo>
                      <a:pt x="7366" y="102616"/>
                    </a:lnTo>
                    <a:lnTo>
                      <a:pt x="3683" y="96901"/>
                    </a:lnTo>
                    <a:lnTo>
                      <a:pt x="635" y="91694"/>
                    </a:lnTo>
                    <a:lnTo>
                      <a:pt x="0" y="88646"/>
                    </a:lnTo>
                    <a:lnTo>
                      <a:pt x="635" y="85852"/>
                    </a:lnTo>
                    <a:close/>
                  </a:path>
                </a:pathLst>
              </a:custGeom>
              <a:solidFill>
                <a:srgbClr val="3EA5D5"/>
              </a:solidFill>
              <a:ln w="0" cap="flat" cmpd="sng" algn="ctr">
                <a:solidFill>
                  <a:srgbClr val="3EA5D5"/>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6" name="Freeform 325"/>
              <p:cNvSpPr/>
              <p:nvPr/>
            </p:nvSpPr>
            <p:spPr>
              <a:xfrm>
                <a:off x="5847588" y="4304538"/>
                <a:ext cx="133224" cy="20448"/>
              </a:xfrm>
              <a:custGeom>
                <a:avLst/>
                <a:gdLst/>
                <a:ahLst/>
                <a:cxnLst/>
                <a:rect l="0" t="0" r="0" b="0"/>
                <a:pathLst>
                  <a:path w="133224" h="20448">
                    <a:moveTo>
                      <a:pt x="118999" y="17145"/>
                    </a:moveTo>
                    <a:lnTo>
                      <a:pt x="102362" y="13970"/>
                    </a:lnTo>
                    <a:lnTo>
                      <a:pt x="84201" y="10541"/>
                    </a:lnTo>
                    <a:lnTo>
                      <a:pt x="65405" y="7620"/>
                    </a:lnTo>
                    <a:lnTo>
                      <a:pt x="46736" y="5080"/>
                    </a:lnTo>
                    <a:lnTo>
                      <a:pt x="29210" y="2921"/>
                    </a:lnTo>
                    <a:lnTo>
                      <a:pt x="13081" y="1651"/>
                    </a:lnTo>
                    <a:lnTo>
                      <a:pt x="0" y="1143"/>
                    </a:lnTo>
                    <a:lnTo>
                      <a:pt x="14986" y="635"/>
                    </a:lnTo>
                    <a:lnTo>
                      <a:pt x="31623" y="0"/>
                    </a:lnTo>
                    <a:lnTo>
                      <a:pt x="48387" y="254"/>
                    </a:lnTo>
                    <a:lnTo>
                      <a:pt x="56515" y="1143"/>
                    </a:lnTo>
                    <a:lnTo>
                      <a:pt x="64389" y="2794"/>
                    </a:lnTo>
                    <a:lnTo>
                      <a:pt x="80010" y="6223"/>
                    </a:lnTo>
                    <a:lnTo>
                      <a:pt x="94234" y="8509"/>
                    </a:lnTo>
                    <a:lnTo>
                      <a:pt x="108585" y="10795"/>
                    </a:lnTo>
                    <a:lnTo>
                      <a:pt x="124587" y="13081"/>
                    </a:lnTo>
                    <a:lnTo>
                      <a:pt x="126619" y="14097"/>
                    </a:lnTo>
                    <a:lnTo>
                      <a:pt x="129032" y="16129"/>
                    </a:lnTo>
                    <a:lnTo>
                      <a:pt x="133223" y="20447"/>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 name="Freeform 326"/>
              <p:cNvSpPr/>
              <p:nvPr/>
            </p:nvSpPr>
            <p:spPr>
              <a:xfrm>
                <a:off x="5831713" y="4323588"/>
                <a:ext cx="57532" cy="54611"/>
              </a:xfrm>
              <a:custGeom>
                <a:avLst/>
                <a:gdLst/>
                <a:ahLst/>
                <a:cxnLst/>
                <a:rect l="0" t="0" r="0" b="0"/>
                <a:pathLst>
                  <a:path w="57532" h="54611">
                    <a:moveTo>
                      <a:pt x="30099" y="53213"/>
                    </a:moveTo>
                    <a:lnTo>
                      <a:pt x="20320" y="54610"/>
                    </a:lnTo>
                    <a:lnTo>
                      <a:pt x="10795" y="54229"/>
                    </a:lnTo>
                    <a:lnTo>
                      <a:pt x="9779" y="53213"/>
                    </a:lnTo>
                    <a:lnTo>
                      <a:pt x="9525" y="51562"/>
                    </a:lnTo>
                    <a:lnTo>
                      <a:pt x="10922" y="46990"/>
                    </a:lnTo>
                    <a:lnTo>
                      <a:pt x="13208" y="42291"/>
                    </a:lnTo>
                    <a:lnTo>
                      <a:pt x="14224" y="40513"/>
                    </a:lnTo>
                    <a:lnTo>
                      <a:pt x="14605" y="39624"/>
                    </a:lnTo>
                    <a:lnTo>
                      <a:pt x="13716" y="35560"/>
                    </a:lnTo>
                    <a:lnTo>
                      <a:pt x="11176" y="30607"/>
                    </a:lnTo>
                    <a:lnTo>
                      <a:pt x="3683" y="18415"/>
                    </a:lnTo>
                    <a:lnTo>
                      <a:pt x="889" y="12446"/>
                    </a:lnTo>
                    <a:lnTo>
                      <a:pt x="0" y="7366"/>
                    </a:lnTo>
                    <a:lnTo>
                      <a:pt x="889" y="5080"/>
                    </a:lnTo>
                    <a:lnTo>
                      <a:pt x="2667" y="3302"/>
                    </a:lnTo>
                    <a:lnTo>
                      <a:pt x="5207" y="2032"/>
                    </a:lnTo>
                    <a:lnTo>
                      <a:pt x="9271" y="889"/>
                    </a:lnTo>
                    <a:lnTo>
                      <a:pt x="21336" y="0"/>
                    </a:lnTo>
                    <a:lnTo>
                      <a:pt x="27178" y="381"/>
                    </a:lnTo>
                    <a:lnTo>
                      <a:pt x="32639" y="2032"/>
                    </a:lnTo>
                    <a:lnTo>
                      <a:pt x="34544" y="2286"/>
                    </a:lnTo>
                    <a:lnTo>
                      <a:pt x="37465" y="2286"/>
                    </a:lnTo>
                    <a:lnTo>
                      <a:pt x="44577" y="2286"/>
                    </a:lnTo>
                    <a:lnTo>
                      <a:pt x="51435" y="3429"/>
                    </a:lnTo>
                    <a:lnTo>
                      <a:pt x="53721" y="4445"/>
                    </a:lnTo>
                    <a:lnTo>
                      <a:pt x="54991" y="5588"/>
                    </a:lnTo>
                    <a:lnTo>
                      <a:pt x="57023" y="13843"/>
                    </a:lnTo>
                    <a:lnTo>
                      <a:pt x="57531" y="20447"/>
                    </a:lnTo>
                    <a:lnTo>
                      <a:pt x="56896" y="26289"/>
                    </a:lnTo>
                    <a:lnTo>
                      <a:pt x="55372" y="31115"/>
                    </a:lnTo>
                    <a:lnTo>
                      <a:pt x="51435" y="39370"/>
                    </a:lnTo>
                    <a:lnTo>
                      <a:pt x="50292" y="43053"/>
                    </a:lnTo>
                    <a:lnTo>
                      <a:pt x="49530" y="47244"/>
                    </a:lnTo>
                    <a:lnTo>
                      <a:pt x="49911" y="45847"/>
                    </a:lnTo>
                    <a:lnTo>
                      <a:pt x="49784" y="45847"/>
                    </a:lnTo>
                    <a:lnTo>
                      <a:pt x="48514" y="4660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8" name="Freeform 327"/>
              <p:cNvSpPr/>
              <p:nvPr/>
            </p:nvSpPr>
            <p:spPr>
              <a:xfrm>
                <a:off x="5836920" y="4217797"/>
                <a:ext cx="70105" cy="64644"/>
              </a:xfrm>
              <a:custGeom>
                <a:avLst/>
                <a:gdLst/>
                <a:ahLst/>
                <a:cxnLst/>
                <a:rect l="0" t="0" r="0" b="0"/>
                <a:pathLst>
                  <a:path w="70105" h="64644">
                    <a:moveTo>
                      <a:pt x="23749" y="61087"/>
                    </a:moveTo>
                    <a:lnTo>
                      <a:pt x="13843" y="56134"/>
                    </a:lnTo>
                    <a:lnTo>
                      <a:pt x="9144" y="52959"/>
                    </a:lnTo>
                    <a:lnTo>
                      <a:pt x="5207" y="49276"/>
                    </a:lnTo>
                    <a:lnTo>
                      <a:pt x="2540" y="44450"/>
                    </a:lnTo>
                    <a:lnTo>
                      <a:pt x="508" y="39243"/>
                    </a:lnTo>
                    <a:lnTo>
                      <a:pt x="0" y="36322"/>
                    </a:lnTo>
                    <a:lnTo>
                      <a:pt x="0" y="34036"/>
                    </a:lnTo>
                    <a:lnTo>
                      <a:pt x="1143" y="31623"/>
                    </a:lnTo>
                    <a:lnTo>
                      <a:pt x="3683" y="31496"/>
                    </a:lnTo>
                    <a:lnTo>
                      <a:pt x="6731" y="32512"/>
                    </a:lnTo>
                    <a:lnTo>
                      <a:pt x="13843" y="35560"/>
                    </a:lnTo>
                    <a:lnTo>
                      <a:pt x="17018" y="36576"/>
                    </a:lnTo>
                    <a:lnTo>
                      <a:pt x="18923" y="35814"/>
                    </a:lnTo>
                    <a:lnTo>
                      <a:pt x="18923" y="34544"/>
                    </a:lnTo>
                    <a:lnTo>
                      <a:pt x="18288" y="32512"/>
                    </a:lnTo>
                    <a:lnTo>
                      <a:pt x="15748" y="25400"/>
                    </a:lnTo>
                    <a:lnTo>
                      <a:pt x="14732" y="21590"/>
                    </a:lnTo>
                    <a:lnTo>
                      <a:pt x="14097" y="17907"/>
                    </a:lnTo>
                    <a:lnTo>
                      <a:pt x="15113" y="14859"/>
                    </a:lnTo>
                    <a:lnTo>
                      <a:pt x="17780" y="12573"/>
                    </a:lnTo>
                    <a:lnTo>
                      <a:pt x="18415" y="12700"/>
                    </a:lnTo>
                    <a:lnTo>
                      <a:pt x="19939" y="13843"/>
                    </a:lnTo>
                    <a:lnTo>
                      <a:pt x="23495" y="17399"/>
                    </a:lnTo>
                    <a:lnTo>
                      <a:pt x="27940" y="21082"/>
                    </a:lnTo>
                    <a:lnTo>
                      <a:pt x="29591" y="22098"/>
                    </a:lnTo>
                    <a:lnTo>
                      <a:pt x="31496" y="22733"/>
                    </a:lnTo>
                    <a:lnTo>
                      <a:pt x="33147" y="21844"/>
                    </a:lnTo>
                    <a:lnTo>
                      <a:pt x="34163" y="20066"/>
                    </a:lnTo>
                    <a:lnTo>
                      <a:pt x="34671" y="13843"/>
                    </a:lnTo>
                    <a:lnTo>
                      <a:pt x="34544" y="7366"/>
                    </a:lnTo>
                    <a:lnTo>
                      <a:pt x="34163" y="4826"/>
                    </a:lnTo>
                    <a:lnTo>
                      <a:pt x="34163" y="3175"/>
                    </a:lnTo>
                    <a:lnTo>
                      <a:pt x="34544" y="1397"/>
                    </a:lnTo>
                    <a:lnTo>
                      <a:pt x="35560" y="508"/>
                    </a:lnTo>
                    <a:lnTo>
                      <a:pt x="37211" y="0"/>
                    </a:lnTo>
                    <a:lnTo>
                      <a:pt x="39243" y="635"/>
                    </a:lnTo>
                    <a:lnTo>
                      <a:pt x="44323" y="2540"/>
                    </a:lnTo>
                    <a:lnTo>
                      <a:pt x="50419" y="6858"/>
                    </a:lnTo>
                    <a:lnTo>
                      <a:pt x="56515" y="12065"/>
                    </a:lnTo>
                    <a:lnTo>
                      <a:pt x="62230" y="17526"/>
                    </a:lnTo>
                    <a:lnTo>
                      <a:pt x="66929" y="23114"/>
                    </a:lnTo>
                    <a:lnTo>
                      <a:pt x="69215" y="28321"/>
                    </a:lnTo>
                    <a:lnTo>
                      <a:pt x="70104" y="33782"/>
                    </a:lnTo>
                    <a:lnTo>
                      <a:pt x="68961" y="38862"/>
                    </a:lnTo>
                    <a:lnTo>
                      <a:pt x="66167" y="43561"/>
                    </a:lnTo>
                    <a:lnTo>
                      <a:pt x="62484" y="47879"/>
                    </a:lnTo>
                    <a:lnTo>
                      <a:pt x="52705" y="55372"/>
                    </a:lnTo>
                    <a:lnTo>
                      <a:pt x="42545" y="60198"/>
                    </a:lnTo>
                    <a:lnTo>
                      <a:pt x="40259" y="61468"/>
                    </a:lnTo>
                    <a:lnTo>
                      <a:pt x="37211" y="63246"/>
                    </a:lnTo>
                    <a:lnTo>
                      <a:pt x="34671" y="64516"/>
                    </a:lnTo>
                    <a:lnTo>
                      <a:pt x="33528" y="64643"/>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Freeform 328"/>
              <p:cNvSpPr/>
              <p:nvPr/>
            </p:nvSpPr>
            <p:spPr>
              <a:xfrm>
                <a:off x="6119495" y="4421378"/>
                <a:ext cx="61596" cy="60707"/>
              </a:xfrm>
              <a:custGeom>
                <a:avLst/>
                <a:gdLst/>
                <a:ahLst/>
                <a:cxnLst/>
                <a:rect l="0" t="0" r="0" b="0"/>
                <a:pathLst>
                  <a:path w="61596" h="60707">
                    <a:moveTo>
                      <a:pt x="0" y="47371"/>
                    </a:moveTo>
                    <a:lnTo>
                      <a:pt x="9652" y="46990"/>
                    </a:lnTo>
                    <a:lnTo>
                      <a:pt x="18034" y="46990"/>
                    </a:lnTo>
                    <a:lnTo>
                      <a:pt x="25146" y="46482"/>
                    </a:lnTo>
                    <a:lnTo>
                      <a:pt x="31496" y="44196"/>
                    </a:lnTo>
                    <a:lnTo>
                      <a:pt x="37084" y="39624"/>
                    </a:lnTo>
                    <a:lnTo>
                      <a:pt x="42672" y="30988"/>
                    </a:lnTo>
                    <a:lnTo>
                      <a:pt x="45466" y="25400"/>
                    </a:lnTo>
                    <a:lnTo>
                      <a:pt x="48133" y="18288"/>
                    </a:lnTo>
                    <a:lnTo>
                      <a:pt x="51054" y="10033"/>
                    </a:lnTo>
                    <a:lnTo>
                      <a:pt x="54102" y="0"/>
                    </a:lnTo>
                    <a:lnTo>
                      <a:pt x="57404" y="9017"/>
                    </a:lnTo>
                    <a:lnTo>
                      <a:pt x="60198" y="17907"/>
                    </a:lnTo>
                    <a:lnTo>
                      <a:pt x="61595" y="26670"/>
                    </a:lnTo>
                    <a:lnTo>
                      <a:pt x="61595" y="34544"/>
                    </a:lnTo>
                    <a:lnTo>
                      <a:pt x="59563" y="42037"/>
                    </a:lnTo>
                    <a:lnTo>
                      <a:pt x="55753" y="48514"/>
                    </a:lnTo>
                    <a:lnTo>
                      <a:pt x="49657" y="53975"/>
                    </a:lnTo>
                    <a:lnTo>
                      <a:pt x="40894" y="58039"/>
                    </a:lnTo>
                    <a:lnTo>
                      <a:pt x="31242" y="60706"/>
                    </a:lnTo>
                    <a:lnTo>
                      <a:pt x="21971" y="60579"/>
                    </a:lnTo>
                    <a:lnTo>
                      <a:pt x="17018" y="59182"/>
                    </a:lnTo>
                    <a:lnTo>
                      <a:pt x="11811" y="56388"/>
                    </a:lnTo>
                    <a:lnTo>
                      <a:pt x="5969" y="52705"/>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Freeform 329"/>
              <p:cNvSpPr/>
              <p:nvPr/>
            </p:nvSpPr>
            <p:spPr>
              <a:xfrm>
                <a:off x="6169152" y="4317746"/>
                <a:ext cx="45340" cy="90425"/>
              </a:xfrm>
              <a:custGeom>
                <a:avLst/>
                <a:gdLst/>
                <a:ahLst/>
                <a:cxnLst/>
                <a:rect l="0" t="0" r="0" b="0"/>
                <a:pathLst>
                  <a:path w="45340" h="90425">
                    <a:moveTo>
                      <a:pt x="0" y="90297"/>
                    </a:moveTo>
                    <a:lnTo>
                      <a:pt x="7112" y="84201"/>
                    </a:lnTo>
                    <a:lnTo>
                      <a:pt x="12954" y="77597"/>
                    </a:lnTo>
                    <a:lnTo>
                      <a:pt x="17018" y="70993"/>
                    </a:lnTo>
                    <a:lnTo>
                      <a:pt x="20193" y="63754"/>
                    </a:lnTo>
                    <a:lnTo>
                      <a:pt x="23241" y="49149"/>
                    </a:lnTo>
                    <a:lnTo>
                      <a:pt x="23495" y="34671"/>
                    </a:lnTo>
                    <a:lnTo>
                      <a:pt x="21971" y="21336"/>
                    </a:lnTo>
                    <a:lnTo>
                      <a:pt x="19304" y="10668"/>
                    </a:lnTo>
                    <a:lnTo>
                      <a:pt x="18288" y="6477"/>
                    </a:lnTo>
                    <a:lnTo>
                      <a:pt x="17272" y="3429"/>
                    </a:lnTo>
                    <a:lnTo>
                      <a:pt x="17018" y="1143"/>
                    </a:lnTo>
                    <a:lnTo>
                      <a:pt x="17018" y="0"/>
                    </a:lnTo>
                    <a:lnTo>
                      <a:pt x="19050" y="635"/>
                    </a:lnTo>
                    <a:lnTo>
                      <a:pt x="22225" y="2413"/>
                    </a:lnTo>
                    <a:lnTo>
                      <a:pt x="26543" y="6477"/>
                    </a:lnTo>
                    <a:lnTo>
                      <a:pt x="30861" y="11176"/>
                    </a:lnTo>
                    <a:lnTo>
                      <a:pt x="35306" y="16510"/>
                    </a:lnTo>
                    <a:lnTo>
                      <a:pt x="39243" y="21590"/>
                    </a:lnTo>
                    <a:lnTo>
                      <a:pt x="42164" y="26162"/>
                    </a:lnTo>
                    <a:lnTo>
                      <a:pt x="43434" y="28702"/>
                    </a:lnTo>
                    <a:lnTo>
                      <a:pt x="45339" y="41783"/>
                    </a:lnTo>
                    <a:lnTo>
                      <a:pt x="44323" y="54229"/>
                    </a:lnTo>
                    <a:lnTo>
                      <a:pt x="41148" y="65278"/>
                    </a:lnTo>
                    <a:lnTo>
                      <a:pt x="35560" y="74803"/>
                    </a:lnTo>
                    <a:lnTo>
                      <a:pt x="28829" y="82296"/>
                    </a:lnTo>
                    <a:lnTo>
                      <a:pt x="20193" y="87630"/>
                    </a:lnTo>
                    <a:lnTo>
                      <a:pt x="10668" y="90424"/>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Freeform 330"/>
              <p:cNvSpPr/>
              <p:nvPr/>
            </p:nvSpPr>
            <p:spPr>
              <a:xfrm>
                <a:off x="5989066" y="4348734"/>
                <a:ext cx="43943" cy="34037"/>
              </a:xfrm>
              <a:custGeom>
                <a:avLst/>
                <a:gdLst/>
                <a:ahLst/>
                <a:cxnLst/>
                <a:rect l="0" t="0" r="0" b="0"/>
                <a:pathLst>
                  <a:path w="43943" h="34037">
                    <a:moveTo>
                      <a:pt x="3048" y="3683"/>
                    </a:moveTo>
                    <a:lnTo>
                      <a:pt x="1778" y="5461"/>
                    </a:lnTo>
                    <a:lnTo>
                      <a:pt x="1905" y="6858"/>
                    </a:lnTo>
                    <a:lnTo>
                      <a:pt x="3048" y="3302"/>
                    </a:lnTo>
                    <a:lnTo>
                      <a:pt x="5207" y="508"/>
                    </a:lnTo>
                    <a:lnTo>
                      <a:pt x="6350" y="0"/>
                    </a:lnTo>
                    <a:lnTo>
                      <a:pt x="7747" y="508"/>
                    </a:lnTo>
                    <a:lnTo>
                      <a:pt x="8382" y="2286"/>
                    </a:lnTo>
                    <a:lnTo>
                      <a:pt x="8763" y="5842"/>
                    </a:lnTo>
                    <a:lnTo>
                      <a:pt x="11430" y="3302"/>
                    </a:lnTo>
                    <a:lnTo>
                      <a:pt x="14097" y="2032"/>
                    </a:lnTo>
                    <a:lnTo>
                      <a:pt x="16510" y="2032"/>
                    </a:lnTo>
                    <a:lnTo>
                      <a:pt x="18415" y="2794"/>
                    </a:lnTo>
                    <a:lnTo>
                      <a:pt x="19431" y="4445"/>
                    </a:lnTo>
                    <a:lnTo>
                      <a:pt x="19431" y="6731"/>
                    </a:lnTo>
                    <a:lnTo>
                      <a:pt x="18288" y="9525"/>
                    </a:lnTo>
                    <a:lnTo>
                      <a:pt x="15875" y="12827"/>
                    </a:lnTo>
                    <a:lnTo>
                      <a:pt x="15875" y="13843"/>
                    </a:lnTo>
                    <a:lnTo>
                      <a:pt x="20701" y="17526"/>
                    </a:lnTo>
                    <a:lnTo>
                      <a:pt x="25019" y="18542"/>
                    </a:lnTo>
                    <a:lnTo>
                      <a:pt x="29337" y="18161"/>
                    </a:lnTo>
                    <a:lnTo>
                      <a:pt x="33147" y="17145"/>
                    </a:lnTo>
                    <a:lnTo>
                      <a:pt x="36195" y="16129"/>
                    </a:lnTo>
                    <a:lnTo>
                      <a:pt x="39243" y="16129"/>
                    </a:lnTo>
                    <a:lnTo>
                      <a:pt x="41402" y="18161"/>
                    </a:lnTo>
                    <a:lnTo>
                      <a:pt x="43053" y="22733"/>
                    </a:lnTo>
                    <a:lnTo>
                      <a:pt x="43815" y="27305"/>
                    </a:lnTo>
                    <a:lnTo>
                      <a:pt x="43942" y="30480"/>
                    </a:lnTo>
                    <a:lnTo>
                      <a:pt x="43815" y="32893"/>
                    </a:lnTo>
                    <a:lnTo>
                      <a:pt x="43307" y="34036"/>
                    </a:lnTo>
                    <a:lnTo>
                      <a:pt x="41402" y="34036"/>
                    </a:lnTo>
                    <a:lnTo>
                      <a:pt x="38354" y="31242"/>
                    </a:lnTo>
                    <a:lnTo>
                      <a:pt x="31750" y="23622"/>
                    </a:lnTo>
                    <a:lnTo>
                      <a:pt x="29210" y="20701"/>
                    </a:lnTo>
                    <a:lnTo>
                      <a:pt x="27432" y="19812"/>
                    </a:lnTo>
                    <a:lnTo>
                      <a:pt x="25019" y="21971"/>
                    </a:lnTo>
                    <a:lnTo>
                      <a:pt x="23114" y="24765"/>
                    </a:lnTo>
                    <a:lnTo>
                      <a:pt x="19812" y="30099"/>
                    </a:lnTo>
                    <a:lnTo>
                      <a:pt x="18542" y="31877"/>
                    </a:lnTo>
                    <a:lnTo>
                      <a:pt x="17399" y="32258"/>
                    </a:lnTo>
                    <a:lnTo>
                      <a:pt x="16383" y="30353"/>
                    </a:lnTo>
                    <a:lnTo>
                      <a:pt x="15875" y="26162"/>
                    </a:lnTo>
                    <a:lnTo>
                      <a:pt x="15113" y="24765"/>
                    </a:lnTo>
                    <a:lnTo>
                      <a:pt x="14859" y="22860"/>
                    </a:lnTo>
                    <a:lnTo>
                      <a:pt x="13462" y="19812"/>
                    </a:lnTo>
                    <a:lnTo>
                      <a:pt x="12192" y="18796"/>
                    </a:lnTo>
                    <a:lnTo>
                      <a:pt x="10922" y="19685"/>
                    </a:lnTo>
                    <a:lnTo>
                      <a:pt x="9017" y="21336"/>
                    </a:lnTo>
                    <a:lnTo>
                      <a:pt x="5334" y="23749"/>
                    </a:lnTo>
                    <a:lnTo>
                      <a:pt x="3175" y="23622"/>
                    </a:lnTo>
                    <a:lnTo>
                      <a:pt x="1143" y="21336"/>
                    </a:lnTo>
                    <a:lnTo>
                      <a:pt x="0" y="17145"/>
                    </a:lnTo>
                    <a:lnTo>
                      <a:pt x="635" y="12192"/>
                    </a:lnTo>
                    <a:lnTo>
                      <a:pt x="1778" y="7620"/>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Freeform 331"/>
              <p:cNvSpPr/>
              <p:nvPr/>
            </p:nvSpPr>
            <p:spPr>
              <a:xfrm>
                <a:off x="6024372" y="4277360"/>
                <a:ext cx="32386" cy="33275"/>
              </a:xfrm>
              <a:custGeom>
                <a:avLst/>
                <a:gdLst/>
                <a:ahLst/>
                <a:cxnLst/>
                <a:rect l="0" t="0" r="0" b="0"/>
                <a:pathLst>
                  <a:path w="32386" h="33275">
                    <a:moveTo>
                      <a:pt x="32385" y="32512"/>
                    </a:moveTo>
                    <a:lnTo>
                      <a:pt x="31623" y="33274"/>
                    </a:lnTo>
                    <a:lnTo>
                      <a:pt x="30861" y="33147"/>
                    </a:lnTo>
                    <a:lnTo>
                      <a:pt x="28448" y="31496"/>
                    </a:lnTo>
                    <a:lnTo>
                      <a:pt x="25654" y="33147"/>
                    </a:lnTo>
                    <a:lnTo>
                      <a:pt x="21971" y="32766"/>
                    </a:lnTo>
                    <a:lnTo>
                      <a:pt x="17653" y="31877"/>
                    </a:lnTo>
                    <a:lnTo>
                      <a:pt x="12700" y="29972"/>
                    </a:lnTo>
                    <a:lnTo>
                      <a:pt x="4445" y="24765"/>
                    </a:lnTo>
                    <a:lnTo>
                      <a:pt x="1524" y="22098"/>
                    </a:lnTo>
                    <a:lnTo>
                      <a:pt x="0" y="19812"/>
                    </a:lnTo>
                    <a:lnTo>
                      <a:pt x="889" y="17780"/>
                    </a:lnTo>
                    <a:lnTo>
                      <a:pt x="2921" y="15240"/>
                    </a:lnTo>
                    <a:lnTo>
                      <a:pt x="5334" y="11811"/>
                    </a:lnTo>
                    <a:lnTo>
                      <a:pt x="6604" y="8509"/>
                    </a:lnTo>
                    <a:lnTo>
                      <a:pt x="7747" y="5969"/>
                    </a:lnTo>
                    <a:lnTo>
                      <a:pt x="9525" y="2413"/>
                    </a:lnTo>
                    <a:lnTo>
                      <a:pt x="12065" y="0"/>
                    </a:lnTo>
                    <a:lnTo>
                      <a:pt x="14478" y="254"/>
                    </a:lnTo>
                    <a:lnTo>
                      <a:pt x="15367" y="1905"/>
                    </a:lnTo>
                    <a:lnTo>
                      <a:pt x="15367" y="3937"/>
                    </a:lnTo>
                    <a:lnTo>
                      <a:pt x="14605" y="8509"/>
                    </a:lnTo>
                    <a:lnTo>
                      <a:pt x="14478" y="13462"/>
                    </a:lnTo>
                    <a:lnTo>
                      <a:pt x="15113" y="15240"/>
                    </a:lnTo>
                    <a:lnTo>
                      <a:pt x="16637" y="16637"/>
                    </a:lnTo>
                    <a:lnTo>
                      <a:pt x="18161" y="16129"/>
                    </a:lnTo>
                    <a:lnTo>
                      <a:pt x="20193" y="14732"/>
                    </a:lnTo>
                    <a:lnTo>
                      <a:pt x="21717" y="12954"/>
                    </a:lnTo>
                    <a:lnTo>
                      <a:pt x="23241" y="12319"/>
                    </a:lnTo>
                    <a:lnTo>
                      <a:pt x="20701" y="15748"/>
                    </a:lnTo>
                    <a:lnTo>
                      <a:pt x="20193" y="18669"/>
                    </a:lnTo>
                    <a:lnTo>
                      <a:pt x="20320" y="21971"/>
                    </a:lnTo>
                    <a:lnTo>
                      <a:pt x="21463" y="24384"/>
                    </a:lnTo>
                    <a:lnTo>
                      <a:pt x="26416" y="2882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Freeform 332"/>
              <p:cNvSpPr/>
              <p:nvPr/>
            </p:nvSpPr>
            <p:spPr>
              <a:xfrm>
                <a:off x="5998337" y="4291203"/>
                <a:ext cx="16384" cy="28957"/>
              </a:xfrm>
              <a:custGeom>
                <a:avLst/>
                <a:gdLst/>
                <a:ahLst/>
                <a:cxnLst/>
                <a:rect l="0" t="0" r="0" b="0"/>
                <a:pathLst>
                  <a:path w="16384" h="28957">
                    <a:moveTo>
                      <a:pt x="14478" y="7112"/>
                    </a:moveTo>
                    <a:lnTo>
                      <a:pt x="15875" y="5080"/>
                    </a:lnTo>
                    <a:lnTo>
                      <a:pt x="16383" y="4191"/>
                    </a:lnTo>
                    <a:lnTo>
                      <a:pt x="15621" y="3810"/>
                    </a:lnTo>
                    <a:lnTo>
                      <a:pt x="16256" y="6731"/>
                    </a:lnTo>
                    <a:lnTo>
                      <a:pt x="14859" y="10541"/>
                    </a:lnTo>
                    <a:lnTo>
                      <a:pt x="13335" y="14478"/>
                    </a:lnTo>
                    <a:lnTo>
                      <a:pt x="11430" y="17145"/>
                    </a:lnTo>
                    <a:lnTo>
                      <a:pt x="11811" y="19431"/>
                    </a:lnTo>
                    <a:lnTo>
                      <a:pt x="13335" y="22479"/>
                    </a:lnTo>
                    <a:lnTo>
                      <a:pt x="14478" y="25527"/>
                    </a:lnTo>
                    <a:lnTo>
                      <a:pt x="13716" y="28575"/>
                    </a:lnTo>
                    <a:lnTo>
                      <a:pt x="12319" y="28956"/>
                    </a:lnTo>
                    <a:lnTo>
                      <a:pt x="11176" y="28702"/>
                    </a:lnTo>
                    <a:lnTo>
                      <a:pt x="8763" y="26416"/>
                    </a:lnTo>
                    <a:lnTo>
                      <a:pt x="7112" y="25273"/>
                    </a:lnTo>
                    <a:lnTo>
                      <a:pt x="4572" y="24765"/>
                    </a:lnTo>
                    <a:lnTo>
                      <a:pt x="2413" y="24130"/>
                    </a:lnTo>
                    <a:lnTo>
                      <a:pt x="1143" y="22352"/>
                    </a:lnTo>
                    <a:lnTo>
                      <a:pt x="1016" y="19177"/>
                    </a:lnTo>
                    <a:lnTo>
                      <a:pt x="1016" y="17018"/>
                    </a:lnTo>
                    <a:lnTo>
                      <a:pt x="1397" y="14732"/>
                    </a:lnTo>
                    <a:lnTo>
                      <a:pt x="2667" y="14732"/>
                    </a:lnTo>
                    <a:lnTo>
                      <a:pt x="3937" y="15748"/>
                    </a:lnTo>
                    <a:lnTo>
                      <a:pt x="5334" y="17145"/>
                    </a:lnTo>
                    <a:lnTo>
                      <a:pt x="6096" y="17653"/>
                    </a:lnTo>
                    <a:lnTo>
                      <a:pt x="5715" y="16637"/>
                    </a:lnTo>
                    <a:lnTo>
                      <a:pt x="5080" y="15240"/>
                    </a:lnTo>
                    <a:lnTo>
                      <a:pt x="3683" y="13081"/>
                    </a:lnTo>
                    <a:lnTo>
                      <a:pt x="1524" y="8255"/>
                    </a:lnTo>
                    <a:lnTo>
                      <a:pt x="127" y="4318"/>
                    </a:lnTo>
                    <a:lnTo>
                      <a:pt x="0" y="1905"/>
                    </a:lnTo>
                    <a:lnTo>
                      <a:pt x="254" y="254"/>
                    </a:lnTo>
                    <a:lnTo>
                      <a:pt x="2413" y="0"/>
                    </a:lnTo>
                    <a:lnTo>
                      <a:pt x="5080" y="1016"/>
                    </a:lnTo>
                    <a:lnTo>
                      <a:pt x="9144" y="3302"/>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4" name="Freeform 333"/>
              <p:cNvSpPr/>
              <p:nvPr/>
            </p:nvSpPr>
            <p:spPr>
              <a:xfrm>
                <a:off x="6049264" y="4335399"/>
                <a:ext cx="21337" cy="35180"/>
              </a:xfrm>
              <a:custGeom>
                <a:avLst/>
                <a:gdLst/>
                <a:ahLst/>
                <a:cxnLst/>
                <a:rect l="0" t="0" r="0" b="0"/>
                <a:pathLst>
                  <a:path w="21337" h="35180">
                    <a:moveTo>
                      <a:pt x="1016" y="15621"/>
                    </a:moveTo>
                    <a:lnTo>
                      <a:pt x="1778" y="15875"/>
                    </a:lnTo>
                    <a:lnTo>
                      <a:pt x="1905" y="17780"/>
                    </a:lnTo>
                    <a:lnTo>
                      <a:pt x="0" y="13970"/>
                    </a:lnTo>
                    <a:lnTo>
                      <a:pt x="762" y="10795"/>
                    </a:lnTo>
                    <a:lnTo>
                      <a:pt x="4826" y="5334"/>
                    </a:lnTo>
                    <a:lnTo>
                      <a:pt x="6731" y="2286"/>
                    </a:lnTo>
                    <a:lnTo>
                      <a:pt x="9017" y="635"/>
                    </a:lnTo>
                    <a:lnTo>
                      <a:pt x="12319" y="0"/>
                    </a:lnTo>
                    <a:lnTo>
                      <a:pt x="15113" y="1905"/>
                    </a:lnTo>
                    <a:lnTo>
                      <a:pt x="17145" y="6223"/>
                    </a:lnTo>
                    <a:lnTo>
                      <a:pt x="19812" y="16510"/>
                    </a:lnTo>
                    <a:lnTo>
                      <a:pt x="20447" y="20447"/>
                    </a:lnTo>
                    <a:lnTo>
                      <a:pt x="21336" y="22352"/>
                    </a:lnTo>
                    <a:lnTo>
                      <a:pt x="17780" y="21844"/>
                    </a:lnTo>
                    <a:lnTo>
                      <a:pt x="14351" y="19939"/>
                    </a:lnTo>
                    <a:lnTo>
                      <a:pt x="11811" y="17780"/>
                    </a:lnTo>
                    <a:lnTo>
                      <a:pt x="9652" y="15748"/>
                    </a:lnTo>
                    <a:lnTo>
                      <a:pt x="8382" y="14478"/>
                    </a:lnTo>
                    <a:lnTo>
                      <a:pt x="8001" y="15113"/>
                    </a:lnTo>
                    <a:lnTo>
                      <a:pt x="9017" y="17145"/>
                    </a:lnTo>
                    <a:lnTo>
                      <a:pt x="10160" y="19685"/>
                    </a:lnTo>
                    <a:lnTo>
                      <a:pt x="11811" y="22352"/>
                    </a:lnTo>
                    <a:lnTo>
                      <a:pt x="13208" y="26289"/>
                    </a:lnTo>
                    <a:lnTo>
                      <a:pt x="14351" y="30988"/>
                    </a:lnTo>
                    <a:lnTo>
                      <a:pt x="14732" y="34671"/>
                    </a:lnTo>
                    <a:lnTo>
                      <a:pt x="14351" y="35179"/>
                    </a:lnTo>
                    <a:lnTo>
                      <a:pt x="13716" y="34798"/>
                    </a:lnTo>
                    <a:lnTo>
                      <a:pt x="6731" y="26162"/>
                    </a:lnTo>
                    <a:lnTo>
                      <a:pt x="3937" y="21082"/>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Freeform 334"/>
              <p:cNvSpPr/>
              <p:nvPr/>
            </p:nvSpPr>
            <p:spPr>
              <a:xfrm>
                <a:off x="6019292" y="4305681"/>
                <a:ext cx="32513" cy="44197"/>
              </a:xfrm>
              <a:custGeom>
                <a:avLst/>
                <a:gdLst/>
                <a:ahLst/>
                <a:cxnLst/>
                <a:rect l="0" t="0" r="0" b="0"/>
                <a:pathLst>
                  <a:path w="32513" h="44197">
                    <a:moveTo>
                      <a:pt x="5207" y="37084"/>
                    </a:moveTo>
                    <a:lnTo>
                      <a:pt x="1143" y="35687"/>
                    </a:lnTo>
                    <a:lnTo>
                      <a:pt x="0" y="34544"/>
                    </a:lnTo>
                    <a:lnTo>
                      <a:pt x="635" y="33020"/>
                    </a:lnTo>
                    <a:lnTo>
                      <a:pt x="2794" y="31115"/>
                    </a:lnTo>
                    <a:lnTo>
                      <a:pt x="6096" y="28956"/>
                    </a:lnTo>
                    <a:lnTo>
                      <a:pt x="13208" y="22987"/>
                    </a:lnTo>
                    <a:lnTo>
                      <a:pt x="8128" y="22352"/>
                    </a:lnTo>
                    <a:lnTo>
                      <a:pt x="4826" y="20828"/>
                    </a:lnTo>
                    <a:lnTo>
                      <a:pt x="3302" y="19050"/>
                    </a:lnTo>
                    <a:lnTo>
                      <a:pt x="2794" y="17018"/>
                    </a:lnTo>
                    <a:lnTo>
                      <a:pt x="3556" y="15367"/>
                    </a:lnTo>
                    <a:lnTo>
                      <a:pt x="5461" y="14732"/>
                    </a:lnTo>
                    <a:lnTo>
                      <a:pt x="8128" y="15367"/>
                    </a:lnTo>
                    <a:lnTo>
                      <a:pt x="11303" y="17907"/>
                    </a:lnTo>
                    <a:lnTo>
                      <a:pt x="11303" y="11938"/>
                    </a:lnTo>
                    <a:lnTo>
                      <a:pt x="11557" y="7366"/>
                    </a:lnTo>
                    <a:lnTo>
                      <a:pt x="11938" y="3683"/>
                    </a:lnTo>
                    <a:lnTo>
                      <a:pt x="12827" y="1651"/>
                    </a:lnTo>
                    <a:lnTo>
                      <a:pt x="14351" y="0"/>
                    </a:lnTo>
                    <a:lnTo>
                      <a:pt x="16510" y="1651"/>
                    </a:lnTo>
                    <a:lnTo>
                      <a:pt x="18288" y="5588"/>
                    </a:lnTo>
                    <a:lnTo>
                      <a:pt x="20447" y="10160"/>
                    </a:lnTo>
                    <a:lnTo>
                      <a:pt x="21463" y="15367"/>
                    </a:lnTo>
                    <a:lnTo>
                      <a:pt x="21844" y="19812"/>
                    </a:lnTo>
                    <a:lnTo>
                      <a:pt x="24130" y="17272"/>
                    </a:lnTo>
                    <a:lnTo>
                      <a:pt x="25654" y="16129"/>
                    </a:lnTo>
                    <a:lnTo>
                      <a:pt x="27813" y="15875"/>
                    </a:lnTo>
                    <a:lnTo>
                      <a:pt x="32512" y="15875"/>
                    </a:lnTo>
                    <a:lnTo>
                      <a:pt x="28067" y="16510"/>
                    </a:lnTo>
                    <a:lnTo>
                      <a:pt x="24130" y="19812"/>
                    </a:lnTo>
                    <a:lnTo>
                      <a:pt x="17018" y="26797"/>
                    </a:lnTo>
                    <a:lnTo>
                      <a:pt x="17780" y="27813"/>
                    </a:lnTo>
                    <a:lnTo>
                      <a:pt x="18923" y="28829"/>
                    </a:lnTo>
                    <a:lnTo>
                      <a:pt x="23114" y="31750"/>
                    </a:lnTo>
                    <a:lnTo>
                      <a:pt x="27178" y="35052"/>
                    </a:lnTo>
                    <a:lnTo>
                      <a:pt x="28448" y="35560"/>
                    </a:lnTo>
                    <a:lnTo>
                      <a:pt x="28829" y="36322"/>
                    </a:lnTo>
                    <a:lnTo>
                      <a:pt x="24765" y="35560"/>
                    </a:lnTo>
                    <a:lnTo>
                      <a:pt x="19939" y="34544"/>
                    </a:lnTo>
                    <a:lnTo>
                      <a:pt x="18034" y="34544"/>
                    </a:lnTo>
                    <a:lnTo>
                      <a:pt x="16764" y="35052"/>
                    </a:lnTo>
                    <a:lnTo>
                      <a:pt x="16510" y="36322"/>
                    </a:lnTo>
                    <a:lnTo>
                      <a:pt x="17018" y="38227"/>
                    </a:lnTo>
                    <a:lnTo>
                      <a:pt x="17653" y="40259"/>
                    </a:lnTo>
                    <a:lnTo>
                      <a:pt x="17653" y="42672"/>
                    </a:lnTo>
                    <a:lnTo>
                      <a:pt x="17018" y="44196"/>
                    </a:lnTo>
                    <a:lnTo>
                      <a:pt x="16510" y="44196"/>
                    </a:lnTo>
                    <a:lnTo>
                      <a:pt x="14605" y="41910"/>
                    </a:lnTo>
                    <a:lnTo>
                      <a:pt x="13462" y="39243"/>
                    </a:lnTo>
                    <a:lnTo>
                      <a:pt x="11938" y="37084"/>
                    </a:lnTo>
                    <a:lnTo>
                      <a:pt x="9398" y="36449"/>
                    </a:lnTo>
                    <a:lnTo>
                      <a:pt x="10541" y="36576"/>
                    </a:lnTo>
                    <a:lnTo>
                      <a:pt x="12192" y="38227"/>
                    </a:lnTo>
                    <a:close/>
                  </a:path>
                </a:pathLst>
              </a:custGeom>
              <a:solidFill>
                <a:srgbClr val="0056A8"/>
              </a:solidFill>
              <a:ln w="0" cap="flat" cmpd="sng" algn="ctr">
                <a:solidFill>
                  <a:srgbClr val="0056A8"/>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6" name="Freeform 335"/>
              <p:cNvSpPr/>
              <p:nvPr/>
            </p:nvSpPr>
            <p:spPr>
              <a:xfrm>
                <a:off x="6025769" y="4342511"/>
                <a:ext cx="11177" cy="7621"/>
              </a:xfrm>
              <a:custGeom>
                <a:avLst/>
                <a:gdLst/>
                <a:ahLst/>
                <a:cxnLst/>
                <a:rect l="0" t="0" r="0" b="0"/>
                <a:pathLst>
                  <a:path w="11177" h="7621">
                    <a:moveTo>
                      <a:pt x="2667" y="7366"/>
                    </a:moveTo>
                    <a:lnTo>
                      <a:pt x="1143" y="6731"/>
                    </a:lnTo>
                    <a:lnTo>
                      <a:pt x="0" y="3683"/>
                    </a:lnTo>
                    <a:lnTo>
                      <a:pt x="1270" y="1143"/>
                    </a:lnTo>
                    <a:lnTo>
                      <a:pt x="3048" y="254"/>
                    </a:lnTo>
                    <a:lnTo>
                      <a:pt x="5461" y="0"/>
                    </a:lnTo>
                    <a:lnTo>
                      <a:pt x="7747" y="254"/>
                    </a:lnTo>
                    <a:lnTo>
                      <a:pt x="9652" y="1016"/>
                    </a:lnTo>
                    <a:lnTo>
                      <a:pt x="11176" y="3683"/>
                    </a:lnTo>
                    <a:lnTo>
                      <a:pt x="9271" y="6350"/>
                    </a:lnTo>
                    <a:lnTo>
                      <a:pt x="7620" y="7112"/>
                    </a:lnTo>
                    <a:lnTo>
                      <a:pt x="5207" y="7620"/>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7" name="Freeform 336"/>
              <p:cNvSpPr/>
              <p:nvPr/>
            </p:nvSpPr>
            <p:spPr>
              <a:xfrm>
                <a:off x="6014085" y="4332224"/>
                <a:ext cx="9145" cy="8891"/>
              </a:xfrm>
              <a:custGeom>
                <a:avLst/>
                <a:gdLst/>
                <a:ahLst/>
                <a:cxnLst/>
                <a:rect l="0" t="0" r="0" b="0"/>
                <a:pathLst>
                  <a:path w="9145" h="8891">
                    <a:moveTo>
                      <a:pt x="1524" y="7493"/>
                    </a:moveTo>
                    <a:lnTo>
                      <a:pt x="0" y="4572"/>
                    </a:lnTo>
                    <a:lnTo>
                      <a:pt x="0" y="1778"/>
                    </a:lnTo>
                    <a:lnTo>
                      <a:pt x="1143" y="635"/>
                    </a:lnTo>
                    <a:lnTo>
                      <a:pt x="3556" y="0"/>
                    </a:lnTo>
                    <a:lnTo>
                      <a:pt x="5842" y="635"/>
                    </a:lnTo>
                    <a:lnTo>
                      <a:pt x="7620" y="1778"/>
                    </a:lnTo>
                    <a:lnTo>
                      <a:pt x="9144" y="4572"/>
                    </a:lnTo>
                    <a:lnTo>
                      <a:pt x="7620" y="7366"/>
                    </a:lnTo>
                    <a:lnTo>
                      <a:pt x="5715" y="8509"/>
                    </a:lnTo>
                    <a:lnTo>
                      <a:pt x="3302" y="8890"/>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Freeform 337"/>
              <p:cNvSpPr/>
              <p:nvPr/>
            </p:nvSpPr>
            <p:spPr>
              <a:xfrm>
                <a:off x="6039739" y="4334637"/>
                <a:ext cx="9907" cy="9018"/>
              </a:xfrm>
              <a:custGeom>
                <a:avLst/>
                <a:gdLst/>
                <a:ahLst/>
                <a:cxnLst/>
                <a:rect l="0" t="0" r="0" b="0"/>
                <a:pathLst>
                  <a:path w="9907" h="9018">
                    <a:moveTo>
                      <a:pt x="1397" y="6985"/>
                    </a:moveTo>
                    <a:lnTo>
                      <a:pt x="0" y="3937"/>
                    </a:lnTo>
                    <a:lnTo>
                      <a:pt x="762" y="1397"/>
                    </a:lnTo>
                    <a:lnTo>
                      <a:pt x="2286" y="762"/>
                    </a:lnTo>
                    <a:lnTo>
                      <a:pt x="4699" y="0"/>
                    </a:lnTo>
                    <a:lnTo>
                      <a:pt x="6985" y="762"/>
                    </a:lnTo>
                    <a:lnTo>
                      <a:pt x="8636" y="1778"/>
                    </a:lnTo>
                    <a:lnTo>
                      <a:pt x="9906" y="4699"/>
                    </a:lnTo>
                    <a:lnTo>
                      <a:pt x="8509" y="7493"/>
                    </a:lnTo>
                    <a:lnTo>
                      <a:pt x="6858" y="8509"/>
                    </a:lnTo>
                    <a:lnTo>
                      <a:pt x="4445" y="9017"/>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9" name="Freeform 338"/>
              <p:cNvSpPr/>
              <p:nvPr/>
            </p:nvSpPr>
            <p:spPr>
              <a:xfrm>
                <a:off x="6026023" y="4317365"/>
                <a:ext cx="9907" cy="9145"/>
              </a:xfrm>
              <a:custGeom>
                <a:avLst/>
                <a:gdLst/>
                <a:ahLst/>
                <a:cxnLst/>
                <a:rect l="0" t="0" r="0" b="0"/>
                <a:pathLst>
                  <a:path w="9907" h="9145">
                    <a:moveTo>
                      <a:pt x="1778" y="8382"/>
                    </a:moveTo>
                    <a:lnTo>
                      <a:pt x="381" y="7620"/>
                    </a:lnTo>
                    <a:lnTo>
                      <a:pt x="0" y="4445"/>
                    </a:lnTo>
                    <a:lnTo>
                      <a:pt x="1397" y="1651"/>
                    </a:lnTo>
                    <a:lnTo>
                      <a:pt x="4445" y="0"/>
                    </a:lnTo>
                    <a:lnTo>
                      <a:pt x="6985" y="508"/>
                    </a:lnTo>
                    <a:lnTo>
                      <a:pt x="8382" y="1651"/>
                    </a:lnTo>
                    <a:lnTo>
                      <a:pt x="9906" y="4318"/>
                    </a:lnTo>
                    <a:lnTo>
                      <a:pt x="8382" y="7620"/>
                    </a:lnTo>
                    <a:lnTo>
                      <a:pt x="6477" y="8382"/>
                    </a:lnTo>
                    <a:lnTo>
                      <a:pt x="4191" y="9144"/>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0" name="Freeform 339"/>
              <p:cNvSpPr/>
              <p:nvPr/>
            </p:nvSpPr>
            <p:spPr>
              <a:xfrm>
                <a:off x="6018911" y="4307332"/>
                <a:ext cx="10415" cy="8637"/>
              </a:xfrm>
              <a:custGeom>
                <a:avLst/>
                <a:gdLst/>
                <a:ahLst/>
                <a:cxnLst/>
                <a:rect l="0" t="0" r="0" b="0"/>
                <a:pathLst>
                  <a:path w="10415" h="8637">
                    <a:moveTo>
                      <a:pt x="3175" y="8128"/>
                    </a:moveTo>
                    <a:lnTo>
                      <a:pt x="1270" y="7366"/>
                    </a:lnTo>
                    <a:lnTo>
                      <a:pt x="0" y="4191"/>
                    </a:lnTo>
                    <a:lnTo>
                      <a:pt x="1397" y="1143"/>
                    </a:lnTo>
                    <a:lnTo>
                      <a:pt x="3302" y="127"/>
                    </a:lnTo>
                    <a:lnTo>
                      <a:pt x="5842" y="0"/>
                    </a:lnTo>
                    <a:lnTo>
                      <a:pt x="8890" y="2667"/>
                    </a:lnTo>
                    <a:lnTo>
                      <a:pt x="10414" y="5461"/>
                    </a:lnTo>
                    <a:lnTo>
                      <a:pt x="9398" y="7620"/>
                    </a:lnTo>
                    <a:lnTo>
                      <a:pt x="8001" y="8128"/>
                    </a:lnTo>
                    <a:lnTo>
                      <a:pt x="5461" y="8636"/>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1" name="Freeform 340"/>
              <p:cNvSpPr/>
              <p:nvPr/>
            </p:nvSpPr>
            <p:spPr>
              <a:xfrm>
                <a:off x="6013958" y="4320667"/>
                <a:ext cx="9907" cy="8637"/>
              </a:xfrm>
              <a:custGeom>
                <a:avLst/>
                <a:gdLst/>
                <a:ahLst/>
                <a:cxnLst/>
                <a:rect l="0" t="0" r="0" b="0"/>
                <a:pathLst>
                  <a:path w="9907" h="8637">
                    <a:moveTo>
                      <a:pt x="3175" y="8509"/>
                    </a:moveTo>
                    <a:lnTo>
                      <a:pt x="1270" y="7366"/>
                    </a:lnTo>
                    <a:lnTo>
                      <a:pt x="0" y="4318"/>
                    </a:lnTo>
                    <a:lnTo>
                      <a:pt x="1270" y="1143"/>
                    </a:lnTo>
                    <a:lnTo>
                      <a:pt x="3429" y="508"/>
                    </a:lnTo>
                    <a:lnTo>
                      <a:pt x="5842" y="0"/>
                    </a:lnTo>
                    <a:lnTo>
                      <a:pt x="8128" y="508"/>
                    </a:lnTo>
                    <a:lnTo>
                      <a:pt x="9398" y="1143"/>
                    </a:lnTo>
                    <a:lnTo>
                      <a:pt x="9906" y="4318"/>
                    </a:lnTo>
                    <a:lnTo>
                      <a:pt x="8255" y="7239"/>
                    </a:lnTo>
                    <a:lnTo>
                      <a:pt x="5715" y="8636"/>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2" name="Freeform 341"/>
              <p:cNvSpPr/>
              <p:nvPr/>
            </p:nvSpPr>
            <p:spPr>
              <a:xfrm>
                <a:off x="6037961" y="4321683"/>
                <a:ext cx="10415" cy="9018"/>
              </a:xfrm>
              <a:custGeom>
                <a:avLst/>
                <a:gdLst/>
                <a:ahLst/>
                <a:cxnLst/>
                <a:rect l="0" t="0" r="0" b="0"/>
                <a:pathLst>
                  <a:path w="10415" h="9018">
                    <a:moveTo>
                      <a:pt x="2667" y="8636"/>
                    </a:moveTo>
                    <a:lnTo>
                      <a:pt x="1143" y="7620"/>
                    </a:lnTo>
                    <a:lnTo>
                      <a:pt x="0" y="4826"/>
                    </a:lnTo>
                    <a:lnTo>
                      <a:pt x="1270" y="1524"/>
                    </a:lnTo>
                    <a:lnTo>
                      <a:pt x="3048" y="762"/>
                    </a:lnTo>
                    <a:lnTo>
                      <a:pt x="5461" y="127"/>
                    </a:lnTo>
                    <a:lnTo>
                      <a:pt x="7620" y="0"/>
                    </a:lnTo>
                    <a:lnTo>
                      <a:pt x="9398" y="762"/>
                    </a:lnTo>
                    <a:lnTo>
                      <a:pt x="10287" y="1905"/>
                    </a:lnTo>
                    <a:lnTo>
                      <a:pt x="10414" y="3937"/>
                    </a:lnTo>
                    <a:lnTo>
                      <a:pt x="9398" y="7239"/>
                    </a:lnTo>
                    <a:lnTo>
                      <a:pt x="7620" y="8509"/>
                    </a:lnTo>
                    <a:lnTo>
                      <a:pt x="5207" y="9017"/>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3" name="Freeform 342"/>
              <p:cNvSpPr/>
              <p:nvPr/>
            </p:nvSpPr>
            <p:spPr>
              <a:xfrm>
                <a:off x="6025007" y="4330065"/>
                <a:ext cx="11050" cy="8510"/>
              </a:xfrm>
              <a:custGeom>
                <a:avLst/>
                <a:gdLst/>
                <a:ahLst/>
                <a:cxnLst/>
                <a:rect l="0" t="0" r="0" b="0"/>
                <a:pathLst>
                  <a:path w="11050" h="8510">
                    <a:moveTo>
                      <a:pt x="3175" y="8255"/>
                    </a:moveTo>
                    <a:lnTo>
                      <a:pt x="1016" y="7239"/>
                    </a:lnTo>
                    <a:lnTo>
                      <a:pt x="0" y="4191"/>
                    </a:lnTo>
                    <a:lnTo>
                      <a:pt x="1270" y="1270"/>
                    </a:lnTo>
                    <a:lnTo>
                      <a:pt x="3175" y="127"/>
                    </a:lnTo>
                    <a:lnTo>
                      <a:pt x="5461" y="0"/>
                    </a:lnTo>
                    <a:lnTo>
                      <a:pt x="8001" y="127"/>
                    </a:lnTo>
                    <a:lnTo>
                      <a:pt x="9906" y="1270"/>
                    </a:lnTo>
                    <a:lnTo>
                      <a:pt x="11049" y="4191"/>
                    </a:lnTo>
                    <a:lnTo>
                      <a:pt x="9525" y="7239"/>
                    </a:lnTo>
                    <a:lnTo>
                      <a:pt x="8001" y="8255"/>
                    </a:lnTo>
                    <a:lnTo>
                      <a:pt x="5461" y="8509"/>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4" name="Freeform 343"/>
              <p:cNvSpPr/>
              <p:nvPr/>
            </p:nvSpPr>
            <p:spPr>
              <a:xfrm>
                <a:off x="6032119" y="4307332"/>
                <a:ext cx="11050" cy="8637"/>
              </a:xfrm>
              <a:custGeom>
                <a:avLst/>
                <a:gdLst/>
                <a:ahLst/>
                <a:cxnLst/>
                <a:rect l="0" t="0" r="0" b="0"/>
                <a:pathLst>
                  <a:path w="11050" h="8637">
                    <a:moveTo>
                      <a:pt x="2921" y="8128"/>
                    </a:moveTo>
                    <a:lnTo>
                      <a:pt x="1270" y="7366"/>
                    </a:lnTo>
                    <a:lnTo>
                      <a:pt x="0" y="4191"/>
                    </a:lnTo>
                    <a:lnTo>
                      <a:pt x="1270" y="1143"/>
                    </a:lnTo>
                    <a:lnTo>
                      <a:pt x="3302" y="127"/>
                    </a:lnTo>
                    <a:lnTo>
                      <a:pt x="5842" y="0"/>
                    </a:lnTo>
                    <a:lnTo>
                      <a:pt x="8128" y="127"/>
                    </a:lnTo>
                    <a:lnTo>
                      <a:pt x="9525" y="1143"/>
                    </a:lnTo>
                    <a:lnTo>
                      <a:pt x="11049" y="4191"/>
                    </a:lnTo>
                    <a:lnTo>
                      <a:pt x="9525" y="7366"/>
                    </a:lnTo>
                    <a:lnTo>
                      <a:pt x="7874" y="8001"/>
                    </a:lnTo>
                    <a:lnTo>
                      <a:pt x="5207" y="8636"/>
                    </a:lnTo>
                    <a:close/>
                  </a:path>
                </a:pathLst>
              </a:custGeom>
              <a:solidFill>
                <a:srgbClr val="FFFF00"/>
              </a:solidFill>
              <a:ln w="0" cap="flat" cmpd="sng" algn="ctr">
                <a:solidFill>
                  <a:srgbClr val="FFFF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5" name="Freeform 344"/>
              <p:cNvSpPr/>
              <p:nvPr/>
            </p:nvSpPr>
            <p:spPr>
              <a:xfrm>
                <a:off x="5915533" y="4150995"/>
                <a:ext cx="54103" cy="57532"/>
              </a:xfrm>
              <a:custGeom>
                <a:avLst/>
                <a:gdLst/>
                <a:ahLst/>
                <a:cxnLst/>
                <a:rect l="0" t="0" r="0" b="0"/>
                <a:pathLst>
                  <a:path w="54103" h="57532">
                    <a:moveTo>
                      <a:pt x="1143" y="33782"/>
                    </a:moveTo>
                    <a:lnTo>
                      <a:pt x="254" y="23749"/>
                    </a:lnTo>
                    <a:lnTo>
                      <a:pt x="0" y="15240"/>
                    </a:lnTo>
                    <a:lnTo>
                      <a:pt x="254" y="12065"/>
                    </a:lnTo>
                    <a:lnTo>
                      <a:pt x="1016" y="9779"/>
                    </a:lnTo>
                    <a:lnTo>
                      <a:pt x="2032" y="7874"/>
                    </a:lnTo>
                    <a:lnTo>
                      <a:pt x="3175" y="7493"/>
                    </a:lnTo>
                    <a:lnTo>
                      <a:pt x="5207" y="7874"/>
                    </a:lnTo>
                    <a:lnTo>
                      <a:pt x="7239" y="9779"/>
                    </a:lnTo>
                    <a:lnTo>
                      <a:pt x="10287" y="12954"/>
                    </a:lnTo>
                    <a:lnTo>
                      <a:pt x="13335" y="17780"/>
                    </a:lnTo>
                    <a:lnTo>
                      <a:pt x="15240" y="19939"/>
                    </a:lnTo>
                    <a:lnTo>
                      <a:pt x="16256" y="20955"/>
                    </a:lnTo>
                    <a:lnTo>
                      <a:pt x="17399" y="20193"/>
                    </a:lnTo>
                    <a:lnTo>
                      <a:pt x="17907" y="17145"/>
                    </a:lnTo>
                    <a:lnTo>
                      <a:pt x="18161" y="12954"/>
                    </a:lnTo>
                    <a:lnTo>
                      <a:pt x="19431" y="9779"/>
                    </a:lnTo>
                    <a:lnTo>
                      <a:pt x="20574" y="8509"/>
                    </a:lnTo>
                    <a:lnTo>
                      <a:pt x="22352" y="7874"/>
                    </a:lnTo>
                    <a:lnTo>
                      <a:pt x="24130" y="8509"/>
                    </a:lnTo>
                    <a:lnTo>
                      <a:pt x="26670" y="9779"/>
                    </a:lnTo>
                    <a:lnTo>
                      <a:pt x="30226" y="12192"/>
                    </a:lnTo>
                    <a:lnTo>
                      <a:pt x="34417" y="16383"/>
                    </a:lnTo>
                    <a:lnTo>
                      <a:pt x="34671" y="9779"/>
                    </a:lnTo>
                    <a:lnTo>
                      <a:pt x="35306" y="4826"/>
                    </a:lnTo>
                    <a:lnTo>
                      <a:pt x="36576" y="1778"/>
                    </a:lnTo>
                    <a:lnTo>
                      <a:pt x="38227" y="127"/>
                    </a:lnTo>
                    <a:lnTo>
                      <a:pt x="40005" y="0"/>
                    </a:lnTo>
                    <a:lnTo>
                      <a:pt x="42037" y="1016"/>
                    </a:lnTo>
                    <a:lnTo>
                      <a:pt x="46355" y="4953"/>
                    </a:lnTo>
                    <a:lnTo>
                      <a:pt x="49911" y="11303"/>
                    </a:lnTo>
                    <a:lnTo>
                      <a:pt x="52959" y="18542"/>
                    </a:lnTo>
                    <a:lnTo>
                      <a:pt x="53975" y="21463"/>
                    </a:lnTo>
                    <a:lnTo>
                      <a:pt x="54102" y="24003"/>
                    </a:lnTo>
                    <a:lnTo>
                      <a:pt x="53594" y="26035"/>
                    </a:lnTo>
                    <a:lnTo>
                      <a:pt x="52832" y="27051"/>
                    </a:lnTo>
                    <a:lnTo>
                      <a:pt x="47879" y="27051"/>
                    </a:lnTo>
                    <a:lnTo>
                      <a:pt x="42545" y="25781"/>
                    </a:lnTo>
                    <a:lnTo>
                      <a:pt x="36830" y="24130"/>
                    </a:lnTo>
                    <a:lnTo>
                      <a:pt x="32131" y="24511"/>
                    </a:lnTo>
                    <a:lnTo>
                      <a:pt x="29591" y="26289"/>
                    </a:lnTo>
                    <a:lnTo>
                      <a:pt x="28321" y="29083"/>
                    </a:lnTo>
                    <a:lnTo>
                      <a:pt x="26670" y="35687"/>
                    </a:lnTo>
                    <a:lnTo>
                      <a:pt x="26289" y="37973"/>
                    </a:lnTo>
                    <a:lnTo>
                      <a:pt x="24384" y="38989"/>
                    </a:lnTo>
                    <a:lnTo>
                      <a:pt x="21590" y="37846"/>
                    </a:lnTo>
                    <a:lnTo>
                      <a:pt x="20066" y="36449"/>
                    </a:lnTo>
                    <a:lnTo>
                      <a:pt x="17526" y="34290"/>
                    </a:lnTo>
                    <a:lnTo>
                      <a:pt x="16891" y="41783"/>
                    </a:lnTo>
                    <a:lnTo>
                      <a:pt x="14478" y="48006"/>
                    </a:lnTo>
                    <a:lnTo>
                      <a:pt x="11557" y="52959"/>
                    </a:lnTo>
                    <a:lnTo>
                      <a:pt x="7239" y="57531"/>
                    </a:lnTo>
                    <a:lnTo>
                      <a:pt x="6731" y="56134"/>
                    </a:lnTo>
                    <a:lnTo>
                      <a:pt x="6350" y="55626"/>
                    </a:lnTo>
                    <a:lnTo>
                      <a:pt x="5969" y="54991"/>
                    </a:lnTo>
                    <a:lnTo>
                      <a:pt x="4699" y="54737"/>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6" name="Freeform 345"/>
              <p:cNvSpPr/>
              <p:nvPr/>
            </p:nvSpPr>
            <p:spPr>
              <a:xfrm>
                <a:off x="5994273" y="4123690"/>
                <a:ext cx="84075" cy="54103"/>
              </a:xfrm>
              <a:custGeom>
                <a:avLst/>
                <a:gdLst/>
                <a:ahLst/>
                <a:cxnLst/>
                <a:rect l="0" t="0" r="0" b="0"/>
                <a:pathLst>
                  <a:path w="84075" h="54103">
                    <a:moveTo>
                      <a:pt x="2540" y="31496"/>
                    </a:moveTo>
                    <a:lnTo>
                      <a:pt x="5588" y="21463"/>
                    </a:lnTo>
                    <a:lnTo>
                      <a:pt x="9144" y="13081"/>
                    </a:lnTo>
                    <a:lnTo>
                      <a:pt x="13970" y="6223"/>
                    </a:lnTo>
                    <a:lnTo>
                      <a:pt x="14605" y="6223"/>
                    </a:lnTo>
                    <a:lnTo>
                      <a:pt x="15875" y="7112"/>
                    </a:lnTo>
                    <a:lnTo>
                      <a:pt x="19812" y="9398"/>
                    </a:lnTo>
                    <a:lnTo>
                      <a:pt x="24003" y="11303"/>
                    </a:lnTo>
                    <a:lnTo>
                      <a:pt x="25527" y="11938"/>
                    </a:lnTo>
                    <a:lnTo>
                      <a:pt x="26924" y="11430"/>
                    </a:lnTo>
                    <a:lnTo>
                      <a:pt x="30734" y="8636"/>
                    </a:lnTo>
                    <a:lnTo>
                      <a:pt x="34163" y="5588"/>
                    </a:lnTo>
                    <a:lnTo>
                      <a:pt x="37592" y="2413"/>
                    </a:lnTo>
                    <a:lnTo>
                      <a:pt x="41275" y="635"/>
                    </a:lnTo>
                    <a:lnTo>
                      <a:pt x="45720" y="0"/>
                    </a:lnTo>
                    <a:lnTo>
                      <a:pt x="51816" y="1651"/>
                    </a:lnTo>
                    <a:lnTo>
                      <a:pt x="58547" y="4445"/>
                    </a:lnTo>
                    <a:lnTo>
                      <a:pt x="65659" y="8255"/>
                    </a:lnTo>
                    <a:lnTo>
                      <a:pt x="72136" y="13462"/>
                    </a:lnTo>
                    <a:lnTo>
                      <a:pt x="77724" y="18923"/>
                    </a:lnTo>
                    <a:lnTo>
                      <a:pt x="81153" y="25146"/>
                    </a:lnTo>
                    <a:lnTo>
                      <a:pt x="81788" y="31496"/>
                    </a:lnTo>
                    <a:lnTo>
                      <a:pt x="82296" y="35179"/>
                    </a:lnTo>
                    <a:lnTo>
                      <a:pt x="83439" y="38989"/>
                    </a:lnTo>
                    <a:lnTo>
                      <a:pt x="84074" y="42291"/>
                    </a:lnTo>
                    <a:lnTo>
                      <a:pt x="83058" y="45085"/>
                    </a:lnTo>
                    <a:lnTo>
                      <a:pt x="81788" y="45085"/>
                    </a:lnTo>
                    <a:lnTo>
                      <a:pt x="79375" y="43434"/>
                    </a:lnTo>
                    <a:lnTo>
                      <a:pt x="76835" y="40513"/>
                    </a:lnTo>
                    <a:lnTo>
                      <a:pt x="73914" y="36830"/>
                    </a:lnTo>
                    <a:lnTo>
                      <a:pt x="68199" y="29718"/>
                    </a:lnTo>
                    <a:lnTo>
                      <a:pt x="66040" y="27432"/>
                    </a:lnTo>
                    <a:lnTo>
                      <a:pt x="64897" y="26289"/>
                    </a:lnTo>
                    <a:lnTo>
                      <a:pt x="62103" y="26289"/>
                    </a:lnTo>
                    <a:lnTo>
                      <a:pt x="60960" y="27686"/>
                    </a:lnTo>
                    <a:lnTo>
                      <a:pt x="58547" y="32893"/>
                    </a:lnTo>
                    <a:lnTo>
                      <a:pt x="55753" y="34417"/>
                    </a:lnTo>
                    <a:lnTo>
                      <a:pt x="52578" y="34290"/>
                    </a:lnTo>
                    <a:lnTo>
                      <a:pt x="49403" y="32893"/>
                    </a:lnTo>
                    <a:lnTo>
                      <a:pt x="46228" y="30607"/>
                    </a:lnTo>
                    <a:lnTo>
                      <a:pt x="42799" y="29718"/>
                    </a:lnTo>
                    <a:lnTo>
                      <a:pt x="40132" y="30099"/>
                    </a:lnTo>
                    <a:lnTo>
                      <a:pt x="37592" y="33147"/>
                    </a:lnTo>
                    <a:lnTo>
                      <a:pt x="35179" y="38989"/>
                    </a:lnTo>
                    <a:lnTo>
                      <a:pt x="33655" y="41529"/>
                    </a:lnTo>
                    <a:lnTo>
                      <a:pt x="31242" y="44323"/>
                    </a:lnTo>
                    <a:lnTo>
                      <a:pt x="29337" y="41910"/>
                    </a:lnTo>
                    <a:lnTo>
                      <a:pt x="28321" y="38608"/>
                    </a:lnTo>
                    <a:lnTo>
                      <a:pt x="26289" y="31115"/>
                    </a:lnTo>
                    <a:lnTo>
                      <a:pt x="25146" y="28067"/>
                    </a:lnTo>
                    <a:lnTo>
                      <a:pt x="24384" y="26289"/>
                    </a:lnTo>
                    <a:lnTo>
                      <a:pt x="24003" y="25400"/>
                    </a:lnTo>
                    <a:lnTo>
                      <a:pt x="23114" y="26543"/>
                    </a:lnTo>
                    <a:lnTo>
                      <a:pt x="21717" y="31115"/>
                    </a:lnTo>
                    <a:lnTo>
                      <a:pt x="19177" y="37465"/>
                    </a:lnTo>
                    <a:lnTo>
                      <a:pt x="15748" y="43815"/>
                    </a:lnTo>
                    <a:lnTo>
                      <a:pt x="11811" y="49149"/>
                    </a:lnTo>
                    <a:lnTo>
                      <a:pt x="7874" y="53086"/>
                    </a:lnTo>
                    <a:lnTo>
                      <a:pt x="4572" y="54102"/>
                    </a:lnTo>
                    <a:lnTo>
                      <a:pt x="3048" y="53086"/>
                    </a:lnTo>
                    <a:lnTo>
                      <a:pt x="1778" y="50927"/>
                    </a:lnTo>
                    <a:lnTo>
                      <a:pt x="889" y="47879"/>
                    </a:lnTo>
                    <a:lnTo>
                      <a:pt x="0" y="43307"/>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7" name="Freeform 346"/>
              <p:cNvSpPr/>
              <p:nvPr/>
            </p:nvSpPr>
            <p:spPr>
              <a:xfrm>
                <a:off x="6120765" y="4179824"/>
                <a:ext cx="40641" cy="40260"/>
              </a:xfrm>
              <a:custGeom>
                <a:avLst/>
                <a:gdLst/>
                <a:ahLst/>
                <a:cxnLst/>
                <a:rect l="0" t="0" r="0" b="0"/>
                <a:pathLst>
                  <a:path w="40641" h="40260">
                    <a:moveTo>
                      <a:pt x="4064" y="7747"/>
                    </a:moveTo>
                    <a:lnTo>
                      <a:pt x="8128" y="4318"/>
                    </a:lnTo>
                    <a:lnTo>
                      <a:pt x="14732" y="508"/>
                    </a:lnTo>
                    <a:lnTo>
                      <a:pt x="20701" y="0"/>
                    </a:lnTo>
                    <a:lnTo>
                      <a:pt x="25527" y="1397"/>
                    </a:lnTo>
                    <a:lnTo>
                      <a:pt x="29972" y="5715"/>
                    </a:lnTo>
                    <a:lnTo>
                      <a:pt x="33655" y="11938"/>
                    </a:lnTo>
                    <a:lnTo>
                      <a:pt x="36576" y="19558"/>
                    </a:lnTo>
                    <a:lnTo>
                      <a:pt x="39116" y="29210"/>
                    </a:lnTo>
                    <a:lnTo>
                      <a:pt x="39751" y="36195"/>
                    </a:lnTo>
                    <a:lnTo>
                      <a:pt x="40005" y="38862"/>
                    </a:lnTo>
                    <a:lnTo>
                      <a:pt x="40640" y="40259"/>
                    </a:lnTo>
                    <a:lnTo>
                      <a:pt x="37211" y="39624"/>
                    </a:lnTo>
                    <a:lnTo>
                      <a:pt x="34290" y="37592"/>
                    </a:lnTo>
                    <a:lnTo>
                      <a:pt x="29083" y="32004"/>
                    </a:lnTo>
                    <a:lnTo>
                      <a:pt x="24511" y="24765"/>
                    </a:lnTo>
                    <a:lnTo>
                      <a:pt x="19685" y="18415"/>
                    </a:lnTo>
                    <a:lnTo>
                      <a:pt x="17780" y="17145"/>
                    </a:lnTo>
                    <a:lnTo>
                      <a:pt x="14986" y="16764"/>
                    </a:lnTo>
                    <a:lnTo>
                      <a:pt x="9271" y="16256"/>
                    </a:lnTo>
                    <a:lnTo>
                      <a:pt x="3556" y="15367"/>
                    </a:lnTo>
                    <a:lnTo>
                      <a:pt x="1397" y="14097"/>
                    </a:lnTo>
                    <a:lnTo>
                      <a:pt x="0" y="11938"/>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8" name="Freeform 347"/>
              <p:cNvSpPr/>
              <p:nvPr/>
            </p:nvSpPr>
            <p:spPr>
              <a:xfrm>
                <a:off x="6183630" y="4254881"/>
                <a:ext cx="25528" cy="52071"/>
              </a:xfrm>
              <a:custGeom>
                <a:avLst/>
                <a:gdLst/>
                <a:ahLst/>
                <a:cxnLst/>
                <a:rect l="0" t="0" r="0" b="0"/>
                <a:pathLst>
                  <a:path w="25528" h="52071">
                    <a:moveTo>
                      <a:pt x="8763" y="3429"/>
                    </a:moveTo>
                    <a:lnTo>
                      <a:pt x="15367" y="6985"/>
                    </a:lnTo>
                    <a:lnTo>
                      <a:pt x="20320" y="10160"/>
                    </a:lnTo>
                    <a:lnTo>
                      <a:pt x="23368" y="13335"/>
                    </a:lnTo>
                    <a:lnTo>
                      <a:pt x="25146" y="16510"/>
                    </a:lnTo>
                    <a:lnTo>
                      <a:pt x="25527" y="19685"/>
                    </a:lnTo>
                    <a:lnTo>
                      <a:pt x="23749" y="26162"/>
                    </a:lnTo>
                    <a:lnTo>
                      <a:pt x="19431" y="32512"/>
                    </a:lnTo>
                    <a:lnTo>
                      <a:pt x="14351" y="38862"/>
                    </a:lnTo>
                    <a:lnTo>
                      <a:pt x="10033" y="45466"/>
                    </a:lnTo>
                    <a:lnTo>
                      <a:pt x="8255" y="52070"/>
                    </a:lnTo>
                    <a:lnTo>
                      <a:pt x="8128" y="49784"/>
                    </a:lnTo>
                    <a:lnTo>
                      <a:pt x="7366" y="48514"/>
                    </a:lnTo>
                    <a:lnTo>
                      <a:pt x="6096" y="47117"/>
                    </a:lnTo>
                    <a:lnTo>
                      <a:pt x="4318" y="46736"/>
                    </a:lnTo>
                    <a:lnTo>
                      <a:pt x="1905" y="45339"/>
                    </a:lnTo>
                    <a:lnTo>
                      <a:pt x="1905" y="44323"/>
                    </a:lnTo>
                    <a:lnTo>
                      <a:pt x="2159" y="42037"/>
                    </a:lnTo>
                    <a:lnTo>
                      <a:pt x="4318" y="36322"/>
                    </a:lnTo>
                    <a:lnTo>
                      <a:pt x="6731" y="30099"/>
                    </a:lnTo>
                    <a:lnTo>
                      <a:pt x="7366" y="27559"/>
                    </a:lnTo>
                    <a:lnTo>
                      <a:pt x="8128" y="26162"/>
                    </a:lnTo>
                    <a:lnTo>
                      <a:pt x="8255" y="21844"/>
                    </a:lnTo>
                    <a:lnTo>
                      <a:pt x="8001" y="18288"/>
                    </a:lnTo>
                    <a:lnTo>
                      <a:pt x="4826" y="12192"/>
                    </a:lnTo>
                    <a:lnTo>
                      <a:pt x="1905" y="6477"/>
                    </a:lnTo>
                    <a:lnTo>
                      <a:pt x="0" y="0"/>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9" name="Freeform 348"/>
              <p:cNvSpPr/>
              <p:nvPr/>
            </p:nvSpPr>
            <p:spPr>
              <a:xfrm>
                <a:off x="5874893" y="4404106"/>
                <a:ext cx="144400" cy="128652"/>
              </a:xfrm>
              <a:custGeom>
                <a:avLst/>
                <a:gdLst/>
                <a:ahLst/>
                <a:cxnLst/>
                <a:rect l="0" t="0" r="0" b="0"/>
                <a:pathLst>
                  <a:path w="144400" h="128652">
                    <a:moveTo>
                      <a:pt x="18542" y="0"/>
                    </a:moveTo>
                    <a:lnTo>
                      <a:pt x="18923" y="762"/>
                    </a:lnTo>
                    <a:lnTo>
                      <a:pt x="19939" y="3048"/>
                    </a:lnTo>
                    <a:lnTo>
                      <a:pt x="21844" y="6223"/>
                    </a:lnTo>
                    <a:lnTo>
                      <a:pt x="24003" y="10668"/>
                    </a:lnTo>
                    <a:lnTo>
                      <a:pt x="28702" y="19939"/>
                    </a:lnTo>
                    <a:lnTo>
                      <a:pt x="30353" y="23495"/>
                    </a:lnTo>
                    <a:lnTo>
                      <a:pt x="31623" y="26035"/>
                    </a:lnTo>
                    <a:lnTo>
                      <a:pt x="32385" y="28575"/>
                    </a:lnTo>
                    <a:lnTo>
                      <a:pt x="32639" y="31623"/>
                    </a:lnTo>
                    <a:lnTo>
                      <a:pt x="32766" y="39243"/>
                    </a:lnTo>
                    <a:lnTo>
                      <a:pt x="33528" y="46101"/>
                    </a:lnTo>
                    <a:lnTo>
                      <a:pt x="34544" y="49022"/>
                    </a:lnTo>
                    <a:lnTo>
                      <a:pt x="35814" y="50673"/>
                    </a:lnTo>
                    <a:lnTo>
                      <a:pt x="38608" y="50673"/>
                    </a:lnTo>
                    <a:lnTo>
                      <a:pt x="41910" y="49403"/>
                    </a:lnTo>
                    <a:lnTo>
                      <a:pt x="45847" y="48006"/>
                    </a:lnTo>
                    <a:lnTo>
                      <a:pt x="48768" y="47371"/>
                    </a:lnTo>
                    <a:lnTo>
                      <a:pt x="51816" y="48768"/>
                    </a:lnTo>
                    <a:lnTo>
                      <a:pt x="54737" y="50800"/>
                    </a:lnTo>
                    <a:lnTo>
                      <a:pt x="61341" y="56261"/>
                    </a:lnTo>
                    <a:lnTo>
                      <a:pt x="67691" y="62738"/>
                    </a:lnTo>
                    <a:lnTo>
                      <a:pt x="73660" y="67818"/>
                    </a:lnTo>
                    <a:lnTo>
                      <a:pt x="76073" y="69850"/>
                    </a:lnTo>
                    <a:lnTo>
                      <a:pt x="78867" y="72517"/>
                    </a:lnTo>
                    <a:lnTo>
                      <a:pt x="86360" y="79756"/>
                    </a:lnTo>
                    <a:lnTo>
                      <a:pt x="94996" y="87884"/>
                    </a:lnTo>
                    <a:lnTo>
                      <a:pt x="104775" y="95504"/>
                    </a:lnTo>
                    <a:lnTo>
                      <a:pt x="115062" y="100711"/>
                    </a:lnTo>
                    <a:lnTo>
                      <a:pt x="120015" y="102108"/>
                    </a:lnTo>
                    <a:lnTo>
                      <a:pt x="124968" y="102108"/>
                    </a:lnTo>
                    <a:lnTo>
                      <a:pt x="129540" y="101092"/>
                    </a:lnTo>
                    <a:lnTo>
                      <a:pt x="133731" y="98552"/>
                    </a:lnTo>
                    <a:lnTo>
                      <a:pt x="138176" y="94107"/>
                    </a:lnTo>
                    <a:lnTo>
                      <a:pt x="141732" y="87757"/>
                    </a:lnTo>
                    <a:lnTo>
                      <a:pt x="142875" y="85344"/>
                    </a:lnTo>
                    <a:lnTo>
                      <a:pt x="143764" y="85344"/>
                    </a:lnTo>
                    <a:lnTo>
                      <a:pt x="144272" y="86741"/>
                    </a:lnTo>
                    <a:lnTo>
                      <a:pt x="144399" y="89281"/>
                    </a:lnTo>
                    <a:lnTo>
                      <a:pt x="143764" y="95504"/>
                    </a:lnTo>
                    <a:lnTo>
                      <a:pt x="143383" y="98044"/>
                    </a:lnTo>
                    <a:lnTo>
                      <a:pt x="142875" y="99822"/>
                    </a:lnTo>
                    <a:lnTo>
                      <a:pt x="138811" y="109728"/>
                    </a:lnTo>
                    <a:lnTo>
                      <a:pt x="133350" y="118110"/>
                    </a:lnTo>
                    <a:lnTo>
                      <a:pt x="127127" y="124079"/>
                    </a:lnTo>
                    <a:lnTo>
                      <a:pt x="120269" y="127762"/>
                    </a:lnTo>
                    <a:lnTo>
                      <a:pt x="113284" y="128651"/>
                    </a:lnTo>
                    <a:lnTo>
                      <a:pt x="106807" y="126365"/>
                    </a:lnTo>
                    <a:lnTo>
                      <a:pt x="104013" y="123952"/>
                    </a:lnTo>
                    <a:lnTo>
                      <a:pt x="100838" y="120777"/>
                    </a:lnTo>
                    <a:lnTo>
                      <a:pt x="98552" y="116459"/>
                    </a:lnTo>
                    <a:lnTo>
                      <a:pt x="96139" y="111379"/>
                    </a:lnTo>
                    <a:lnTo>
                      <a:pt x="92075" y="114808"/>
                    </a:lnTo>
                    <a:lnTo>
                      <a:pt x="88519" y="116205"/>
                    </a:lnTo>
                    <a:lnTo>
                      <a:pt x="84836" y="115951"/>
                    </a:lnTo>
                    <a:lnTo>
                      <a:pt x="81407" y="113411"/>
                    </a:lnTo>
                    <a:lnTo>
                      <a:pt x="77470" y="107442"/>
                    </a:lnTo>
                    <a:lnTo>
                      <a:pt x="73660" y="99187"/>
                    </a:lnTo>
                    <a:lnTo>
                      <a:pt x="68707" y="87376"/>
                    </a:lnTo>
                    <a:lnTo>
                      <a:pt x="66421" y="80264"/>
                    </a:lnTo>
                    <a:lnTo>
                      <a:pt x="63246" y="72136"/>
                    </a:lnTo>
                    <a:lnTo>
                      <a:pt x="54483" y="70866"/>
                    </a:lnTo>
                    <a:lnTo>
                      <a:pt x="46990" y="68961"/>
                    </a:lnTo>
                    <a:lnTo>
                      <a:pt x="40767" y="66929"/>
                    </a:lnTo>
                    <a:lnTo>
                      <a:pt x="35179" y="64897"/>
                    </a:lnTo>
                    <a:lnTo>
                      <a:pt x="30988" y="62738"/>
                    </a:lnTo>
                    <a:lnTo>
                      <a:pt x="27686" y="61214"/>
                    </a:lnTo>
                    <a:lnTo>
                      <a:pt x="25527" y="59436"/>
                    </a:lnTo>
                    <a:lnTo>
                      <a:pt x="24257" y="58674"/>
                    </a:lnTo>
                    <a:lnTo>
                      <a:pt x="22733" y="57277"/>
                    </a:lnTo>
                    <a:lnTo>
                      <a:pt x="22479" y="54864"/>
                    </a:lnTo>
                    <a:lnTo>
                      <a:pt x="22352" y="48514"/>
                    </a:lnTo>
                    <a:lnTo>
                      <a:pt x="21844" y="42164"/>
                    </a:lnTo>
                    <a:lnTo>
                      <a:pt x="21463" y="39751"/>
                    </a:lnTo>
                    <a:lnTo>
                      <a:pt x="20320" y="38227"/>
                    </a:lnTo>
                    <a:lnTo>
                      <a:pt x="18796" y="38354"/>
                    </a:lnTo>
                    <a:lnTo>
                      <a:pt x="16383" y="39751"/>
                    </a:lnTo>
                    <a:lnTo>
                      <a:pt x="10033" y="44450"/>
                    </a:lnTo>
                    <a:lnTo>
                      <a:pt x="6731" y="46609"/>
                    </a:lnTo>
                    <a:lnTo>
                      <a:pt x="3937" y="48006"/>
                    </a:lnTo>
                    <a:lnTo>
                      <a:pt x="1651" y="48768"/>
                    </a:lnTo>
                    <a:lnTo>
                      <a:pt x="635" y="48006"/>
                    </a:lnTo>
                    <a:lnTo>
                      <a:pt x="0" y="42164"/>
                    </a:lnTo>
                    <a:lnTo>
                      <a:pt x="0" y="34544"/>
                    </a:lnTo>
                    <a:lnTo>
                      <a:pt x="1016" y="27305"/>
                    </a:lnTo>
                    <a:lnTo>
                      <a:pt x="3175" y="20955"/>
                    </a:lnTo>
                    <a:lnTo>
                      <a:pt x="6350" y="15240"/>
                    </a:lnTo>
                    <a:lnTo>
                      <a:pt x="10414" y="9652"/>
                    </a:lnTo>
                    <a:lnTo>
                      <a:pt x="14859" y="4699"/>
                    </a:lnTo>
                    <a:close/>
                  </a:path>
                </a:pathLst>
              </a:custGeom>
              <a:solidFill>
                <a:srgbClr val="66B9E4"/>
              </a:solidFill>
              <a:ln w="0" cap="flat" cmpd="sng" algn="ctr">
                <a:solidFill>
                  <a:srgbClr val="66B9E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1014460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1021</Words>
  <Application>Microsoft Office PowerPoint</Application>
  <PresentationFormat>Custom</PresentationFormat>
  <Paragraphs>186</Paragraphs>
  <Slides>19</Slides>
  <Notes>0</Notes>
  <HiddenSlides>0</HiddenSlides>
  <MMClips>1</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Cook, Amy (ED06)</dc:creator>
  <cp:lastModifiedBy>Cook, Amy (ED06)</cp:lastModifiedBy>
  <cp:revision>1</cp:revision>
  <dcterms:created xsi:type="dcterms:W3CDTF">2012-09-06T18:54:50Z</dcterms:created>
  <dcterms:modified xsi:type="dcterms:W3CDTF">2012-09-06T18:55:51Z</dcterms:modified>
</cp:coreProperties>
</file>